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2.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3.xml" ContentType="application/vnd.openxmlformats-officedocument.theme+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theme/theme4.xml" ContentType="application/vnd.openxmlformats-officedocument.theme+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033" r:id="rId4"/>
    <p:sldMasterId id="2147484233" r:id="rId5"/>
    <p:sldMasterId id="2147484328" r:id="rId6"/>
    <p:sldMasterId id="2147484390" r:id="rId7"/>
    <p:sldMasterId id="2147484442" r:id="rId8"/>
  </p:sldMasterIdLst>
  <p:notesMasterIdLst>
    <p:notesMasterId r:id="rId49"/>
  </p:notesMasterIdLst>
  <p:sldIdLst>
    <p:sldId id="2147482566" r:id="rId9"/>
    <p:sldId id="2147482576" r:id="rId10"/>
    <p:sldId id="2147482577" r:id="rId11"/>
    <p:sldId id="11717" r:id="rId12"/>
    <p:sldId id="2147482550" r:id="rId13"/>
    <p:sldId id="294" r:id="rId14"/>
    <p:sldId id="309" r:id="rId15"/>
    <p:sldId id="297" r:id="rId16"/>
    <p:sldId id="310" r:id="rId17"/>
    <p:sldId id="296" r:id="rId18"/>
    <p:sldId id="311" r:id="rId19"/>
    <p:sldId id="298" r:id="rId20"/>
    <p:sldId id="312" r:id="rId21"/>
    <p:sldId id="2147482581" r:id="rId22"/>
    <p:sldId id="299" r:id="rId23"/>
    <p:sldId id="314" r:id="rId24"/>
    <p:sldId id="2147482555" r:id="rId25"/>
    <p:sldId id="2147482528" r:id="rId26"/>
    <p:sldId id="2147482579" r:id="rId27"/>
    <p:sldId id="302" r:id="rId28"/>
    <p:sldId id="2147471526" r:id="rId29"/>
    <p:sldId id="2147471538" r:id="rId30"/>
    <p:sldId id="2147471516" r:id="rId31"/>
    <p:sldId id="2147471517" r:id="rId32"/>
    <p:sldId id="2147471523" r:id="rId33"/>
    <p:sldId id="321" r:id="rId34"/>
    <p:sldId id="2147471525" r:id="rId35"/>
    <p:sldId id="2147471528" r:id="rId36"/>
    <p:sldId id="2147471539" r:id="rId37"/>
    <p:sldId id="2147482571" r:id="rId38"/>
    <p:sldId id="2147471541" r:id="rId39"/>
    <p:sldId id="2147482567" r:id="rId40"/>
    <p:sldId id="2147471535" r:id="rId41"/>
    <p:sldId id="11822" r:id="rId42"/>
    <p:sldId id="2147471465" r:id="rId43"/>
    <p:sldId id="3389395" r:id="rId44"/>
    <p:sldId id="2147471463" r:id="rId45"/>
    <p:sldId id="2147482580" r:id="rId46"/>
    <p:sldId id="2147471504" r:id="rId47"/>
    <p:sldId id="2147471466" r:id="rId48"/>
  </p:sldIdLst>
  <p:sldSz cx="12192000" cy="6858000"/>
  <p:notesSz cx="7077075" cy="9363075"/>
  <p:custShowLst>
    <p:custShow name="Avnet &amp; IoTConnect Manage Intro" id="0">
      <p:sldLst/>
    </p:custShow>
    <p:custShow name="SDM + Deploy Overview" id="1">
      <p:sldLst/>
    </p:custShow>
    <p:custShow name="IOTConnect &amp; AWS" id="2">
      <p:sldLst/>
    </p:custShow>
  </p:custShow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AA121600-AFD0-4CC6-BD32-7FCDC1070E9B}">
          <p14:sldIdLst>
            <p14:sldId id="2147482566"/>
            <p14:sldId id="2147482576"/>
            <p14:sldId id="2147482577"/>
          </p14:sldIdLst>
        </p14:section>
        <p14:section name="Smart Asset Monitoring" id="{1F7D3F8B-162C-4477-A91F-5E5FCD9B1343}">
          <p14:sldIdLst>
            <p14:sldId id="11717"/>
            <p14:sldId id="2147482550"/>
            <p14:sldId id="294"/>
            <p14:sldId id="309"/>
            <p14:sldId id="297"/>
            <p14:sldId id="310"/>
            <p14:sldId id="296"/>
            <p14:sldId id="311"/>
            <p14:sldId id="298"/>
            <p14:sldId id="312"/>
            <p14:sldId id="2147482581"/>
            <p14:sldId id="299"/>
            <p14:sldId id="314"/>
            <p14:sldId id="2147482555"/>
          </p14:sldIdLst>
        </p14:section>
        <p14:section name="More about /IOTCONNECT &amp; Softweb Solutions" id="{B0FF05E4-A3DC-4692-A29E-ACB82E0AA6D7}">
          <p14:sldIdLst>
            <p14:sldId id="2147482528"/>
            <p14:sldId id="2147482579"/>
            <p14:sldId id="302"/>
            <p14:sldId id="2147471526"/>
            <p14:sldId id="2147471538"/>
            <p14:sldId id="2147471516"/>
            <p14:sldId id="2147471517"/>
            <p14:sldId id="2147471523"/>
            <p14:sldId id="321"/>
            <p14:sldId id="2147471525"/>
            <p14:sldId id="2147471528"/>
            <p14:sldId id="2147471539"/>
            <p14:sldId id="2147482571"/>
            <p14:sldId id="2147471541"/>
            <p14:sldId id="2147482567"/>
            <p14:sldId id="2147471535"/>
            <p14:sldId id="11822"/>
            <p14:sldId id="2147471465"/>
            <p14:sldId id="3389395"/>
            <p14:sldId id="2147471463"/>
            <p14:sldId id="2147482580"/>
            <p14:sldId id="2147471504"/>
            <p14:sldId id="2147471466"/>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2F8C80C-05D1-07A3-8912-FABE568BE4A5}" name="Michael Lamp" initials="ML" userId="S::Michael.Lamp@Avnet.com::9b8c3c3c-314f-4e61-b667-1e9dc88e06c0" providerId="AD"/>
  <p188:author id="{91945A39-3E05-66FA-4873-B559A60D72FF}" name="Vendette, Chloe" initials="CV" userId="S::Chloe.Vendette@avnet.com::2a02cb89-b875-4833-a765-bfe03533b229" providerId="AD"/>
  <p188:author id="{F8B74C92-75D1-58BA-4E28-C8D8B755DDAA}" name="Kirk, Gavin" initials="GK" userId="S::Gavin.Kirk@AVNET.COM::e53133cd-d34d-4681-87e3-6ce50ea0305d" providerId="AD"/>
  <p188:author id="{E44F62B1-81C2-A5A6-1E1F-47AE00DFCE5F}" name="Andersen, Keaton" initials="AK" userId="S::Keaton.Andersen@avnet.com::697b6e87-5397-481e-8cf8-97ccb2ad57e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D70"/>
    <a:srgbClr val="49D06B"/>
    <a:srgbClr val="41C363"/>
    <a:srgbClr val="4D545A"/>
    <a:srgbClr val="FF9B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2BAA1CF-BC5C-4B2D-A2C2-CE7BA27087D5}" v="45" dt="2026-06-17T18:42:12.091"/>
    <p1510:client id="{9803980D-5756-BE4C-9BE7-ED0BF52FD237}" v="126" dt="2026-06-17T18:44:25.48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58"/>
  </p:normalViewPr>
  <p:slideViewPr>
    <p:cSldViewPr snapToGrid="0">
      <p:cViewPr varScale="1">
        <p:scale>
          <a:sx n="116" d="100"/>
          <a:sy n="116" d="100"/>
        </p:scale>
        <p:origin x="960" y="17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presProps" Target="presProps.xml"/><Relationship Id="rId55" Type="http://schemas.microsoft.com/office/2018/10/relationships/authors" Target="author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tableStyles" Target="tableStyles.xml"/><Relationship Id="rId5" Type="http://schemas.openxmlformats.org/officeDocument/2006/relationships/slideMaster" Target="slideMasters/slideMaster2.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8" Type="http://schemas.openxmlformats.org/officeDocument/2006/relationships/slideMaster" Target="slideMasters/slideMaster5.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20" Type="http://schemas.openxmlformats.org/officeDocument/2006/relationships/slide" Target="slides/slide12.xml"/><Relationship Id="rId41" Type="http://schemas.openxmlformats.org/officeDocument/2006/relationships/slide" Target="slides/slide33.xml"/><Relationship Id="rId54"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6733" cy="469780"/>
          </a:xfrm>
          <a:prstGeom prst="rect">
            <a:avLst/>
          </a:prstGeom>
        </p:spPr>
        <p:txBody>
          <a:bodyPr vert="horz" lIns="93936" tIns="46968" rIns="93936" bIns="46968" rtlCol="0"/>
          <a:lstStyle>
            <a:lvl1pPr algn="l">
              <a:defRPr sz="1200"/>
            </a:lvl1pPr>
          </a:lstStyle>
          <a:p>
            <a:endParaRPr lang="en-US"/>
          </a:p>
        </p:txBody>
      </p:sp>
      <p:sp>
        <p:nvSpPr>
          <p:cNvPr id="3" name="Date Placeholder 2"/>
          <p:cNvSpPr>
            <a:spLocks noGrp="1"/>
          </p:cNvSpPr>
          <p:nvPr>
            <p:ph type="dt" idx="1"/>
          </p:nvPr>
        </p:nvSpPr>
        <p:spPr>
          <a:xfrm>
            <a:off x="4008705" y="0"/>
            <a:ext cx="3066733" cy="469780"/>
          </a:xfrm>
          <a:prstGeom prst="rect">
            <a:avLst/>
          </a:prstGeom>
        </p:spPr>
        <p:txBody>
          <a:bodyPr vert="horz" lIns="93936" tIns="46968" rIns="93936" bIns="46968" rtlCol="0"/>
          <a:lstStyle>
            <a:lvl1pPr algn="r">
              <a:defRPr sz="1200"/>
            </a:lvl1pPr>
          </a:lstStyle>
          <a:p>
            <a:fld id="{CB868CF1-6BFA-445A-BA7E-246F49D34EBF}" type="datetimeFigureOut">
              <a:rPr lang="en-US" smtClean="0"/>
              <a:t>7/27/26</a:t>
            </a:fld>
            <a:endParaRPr lang="en-US"/>
          </a:p>
        </p:txBody>
      </p:sp>
      <p:sp>
        <p:nvSpPr>
          <p:cNvPr id="4" name="Slide Image Placeholder 3"/>
          <p:cNvSpPr>
            <a:spLocks noGrp="1" noRot="1" noChangeAspect="1"/>
          </p:cNvSpPr>
          <p:nvPr>
            <p:ph type="sldImg" idx="2"/>
          </p:nvPr>
        </p:nvSpPr>
        <p:spPr>
          <a:xfrm>
            <a:off x="728663" y="1169988"/>
            <a:ext cx="5619750" cy="3160712"/>
          </a:xfrm>
          <a:prstGeom prst="rect">
            <a:avLst/>
          </a:prstGeom>
          <a:noFill/>
          <a:ln w="12700">
            <a:solidFill>
              <a:prstClr val="black"/>
            </a:solidFill>
          </a:ln>
        </p:spPr>
        <p:txBody>
          <a:bodyPr vert="horz" lIns="93936" tIns="46968" rIns="93936" bIns="46968" rtlCol="0" anchor="ctr"/>
          <a:lstStyle/>
          <a:p>
            <a:endParaRPr lang="en-US"/>
          </a:p>
        </p:txBody>
      </p:sp>
      <p:sp>
        <p:nvSpPr>
          <p:cNvPr id="5" name="Notes Placeholder 4"/>
          <p:cNvSpPr>
            <a:spLocks noGrp="1"/>
          </p:cNvSpPr>
          <p:nvPr>
            <p:ph type="body" sz="quarter" idx="3"/>
          </p:nvPr>
        </p:nvSpPr>
        <p:spPr>
          <a:xfrm>
            <a:off x="707708" y="4505980"/>
            <a:ext cx="5661660" cy="3686711"/>
          </a:xfrm>
          <a:prstGeom prst="rect">
            <a:avLst/>
          </a:prstGeom>
        </p:spPr>
        <p:txBody>
          <a:bodyPr vert="horz" lIns="93936" tIns="46968" rIns="93936" bIns="4696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93297"/>
            <a:ext cx="3066733" cy="469779"/>
          </a:xfrm>
          <a:prstGeom prst="rect">
            <a:avLst/>
          </a:prstGeom>
        </p:spPr>
        <p:txBody>
          <a:bodyPr vert="horz" lIns="93936" tIns="46968" rIns="93936" bIns="46968" rtlCol="0" anchor="b"/>
          <a:lstStyle>
            <a:lvl1pPr algn="l">
              <a:defRPr sz="1200"/>
            </a:lvl1pPr>
          </a:lstStyle>
          <a:p>
            <a:endParaRPr lang="en-US"/>
          </a:p>
        </p:txBody>
      </p:sp>
      <p:sp>
        <p:nvSpPr>
          <p:cNvPr id="7" name="Slide Number Placeholder 6"/>
          <p:cNvSpPr>
            <a:spLocks noGrp="1"/>
          </p:cNvSpPr>
          <p:nvPr>
            <p:ph type="sldNum" sz="quarter" idx="5"/>
          </p:nvPr>
        </p:nvSpPr>
        <p:spPr>
          <a:xfrm>
            <a:off x="4008705" y="8893297"/>
            <a:ext cx="3066733" cy="469779"/>
          </a:xfrm>
          <a:prstGeom prst="rect">
            <a:avLst/>
          </a:prstGeom>
        </p:spPr>
        <p:txBody>
          <a:bodyPr vert="horz" lIns="93936" tIns="46968" rIns="93936" bIns="46968" rtlCol="0" anchor="b"/>
          <a:lstStyle>
            <a:lvl1pPr algn="r">
              <a:defRPr sz="1200"/>
            </a:lvl1pPr>
          </a:lstStyle>
          <a:p>
            <a:fld id="{8A02F4E0-326B-4C00-B74B-116A431910DD}" type="slidenum">
              <a:rPr lang="en-US" smtClean="0"/>
              <a:t>‹#›</a:t>
            </a:fld>
            <a:endParaRPr lang="en-US"/>
          </a:p>
        </p:txBody>
      </p:sp>
    </p:spTree>
    <p:extLst>
      <p:ext uri="{BB962C8B-B14F-4D97-AF65-F5344CB8AC3E}">
        <p14:creationId xmlns:p14="http://schemas.microsoft.com/office/powerpoint/2010/main" val="29058805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D8F8AE-ED30-9EF5-4F66-CA4775F188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726742-680F-CF1A-971B-7B3BE9BA0E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676E71-3650-BA10-5C8E-700C06EBC3E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1F06772-5005-3D18-DA57-F0D956081E15}"/>
              </a:ext>
            </a:extLst>
          </p:cNvPr>
          <p:cNvSpPr>
            <a:spLocks noGrp="1"/>
          </p:cNvSpPr>
          <p:nvPr>
            <p:ph type="sldNum" sz="quarter" idx="5"/>
          </p:nvPr>
        </p:nvSpPr>
        <p:spPr/>
        <p:txBody>
          <a:bodyPr/>
          <a:lstStyle/>
          <a:p>
            <a:fld id="{8A02F4E0-326B-4C00-B74B-116A431910DD}" type="slidenum">
              <a:rPr lang="en-US" smtClean="0"/>
              <a:t>1</a:t>
            </a:fld>
            <a:endParaRPr lang="en-US"/>
          </a:p>
        </p:txBody>
      </p:sp>
    </p:spTree>
    <p:extLst>
      <p:ext uri="{BB962C8B-B14F-4D97-AF65-F5344CB8AC3E}">
        <p14:creationId xmlns:p14="http://schemas.microsoft.com/office/powerpoint/2010/main" val="18817692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D100A1-C43E-BE13-5CC9-FC4DDDCB16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8A01ED-0930-87DA-8739-8EEC9AAED4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E509A81-509D-7C59-76D1-9F4235A89F6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0D4AA"/>
                </a:solidFill>
                <a:effectLst/>
                <a:uLnTx/>
                <a:uFillTx/>
                <a:latin typeface="Trebuchet MS"/>
                <a:ea typeface="+mn-ea"/>
                <a:cs typeface="+mn-cs"/>
              </a:rPr>
              <a:t>SELL MOTION   </a:t>
            </a:r>
            <a:r>
              <a:rPr kumimoji="0" lang="en-US" sz="800" b="0" i="1" u="none" strike="noStrike" kern="1200" cap="none" spc="0" normalizeH="0" baseline="0" noProof="0">
                <a:ln>
                  <a:noFill/>
                </a:ln>
                <a:solidFill>
                  <a:srgbClr val="FFFFFF"/>
                </a:solidFill>
                <a:effectLst/>
                <a:uLnTx/>
                <a:uFillTx/>
                <a:latin typeface="+mn-lt"/>
                <a:ea typeface="+mn-ea"/>
                <a:cs typeface="+mn-cs"/>
              </a:rPr>
              <a:t>Avnet ships the connected UAV platform (AWS Marketplace).  AWS seller co-sells Greengrass + KVS + SageMaker + Bedrock — customizable for ag / municipalities / inspection.</a:t>
            </a:r>
          </a:p>
          <a:p>
            <a:endParaRPr lang="en-US"/>
          </a:p>
        </p:txBody>
      </p:sp>
      <p:sp>
        <p:nvSpPr>
          <p:cNvPr id="4" name="Slide Number Placeholder 3">
            <a:extLst>
              <a:ext uri="{FF2B5EF4-FFF2-40B4-BE49-F238E27FC236}">
                <a16:creationId xmlns:a16="http://schemas.microsoft.com/office/drawing/2014/main" id="{9A215D07-011F-DDD9-0E4D-0A762D81DBB8}"/>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595013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As a leading global technology distributor and solutions provider, Avnet has supported customers and suppliers around the world in activating the transformative possibilities of technology. </a:t>
            </a:r>
          </a:p>
          <a:p>
            <a:endParaRPr lang="en-US" sz="1200">
              <a:solidFill>
                <a:schemeClr val="tx1"/>
              </a:solidFill>
            </a:endParaRPr>
          </a:p>
          <a:p>
            <a:r>
              <a:rPr lang="en-US" sz="1200">
                <a:solidFill>
                  <a:schemeClr val="tx1"/>
                </a:solidFill>
              </a:rPr>
              <a:t>Avnet is a global company with extensive experience delivering design, supply chain and logistics expertise for customers at every stage of the product lifecycle. We help customers solve challenges anywhere along their product journey, reducing the time, cost and complexities of bringing products to market. </a:t>
            </a:r>
          </a:p>
          <a:p>
            <a:endParaRPr lang="en-US"/>
          </a:p>
          <a:p>
            <a:r>
              <a:rPr lang="en-US"/>
              <a:t>For 100 years, we have continued to expand the breadth and depth of our capabilities through strong supplier relationships, expansion and acquisition. Today, we are headquartered in Phoenix, Arizona, with 14,000+ employees worldwide and 2.1 million customers across the globe. </a:t>
            </a:r>
          </a:p>
          <a:p>
            <a:endParaRPr lang="en-US"/>
          </a:p>
          <a:p>
            <a:r>
              <a:rPr lang="en-US"/>
              <a:t>Our engineers across the globe and 2M+ engineering community members are here to help anyone turn their idea into a product through education, collaboration and high-quality design services. </a:t>
            </a:r>
          </a:p>
          <a:p>
            <a:endParaRPr lang="en-US"/>
          </a:p>
          <a:p>
            <a:r>
              <a:rPr lang="en-US"/>
              <a:t>Then, we’ll help you get that product to market by helping you solve your technology sourcing, manufacturing, supply chain and logistics challenges. We work with customers of every size, in every corner of the world, helping to navigate a simpler path to market. </a:t>
            </a:r>
          </a:p>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504FB8E-87F6-4D2D-9C11-6827051D08E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007211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a:t>What makes Avnet unique is we can help customer all along their IoT journey weather it is hardware, software, cloud or supply chain support</a:t>
            </a:r>
          </a:p>
          <a:p>
            <a:pPr marL="171450" indent="-171450">
              <a:buFontTx/>
              <a:buChar char="-"/>
            </a:pPr>
            <a:r>
              <a:rPr lang="en-US"/>
              <a:t>The items highlight in red are historical 100 year business associated with electronic components</a:t>
            </a:r>
          </a:p>
          <a:p>
            <a:pPr marL="171450" indent="-171450">
              <a:buFontTx/>
              <a:buChar char="-"/>
            </a:pPr>
            <a:r>
              <a:rPr lang="en-US"/>
              <a:t>6 years ago we added software and cloud support so that we could offer complete IoT solutions</a:t>
            </a:r>
          </a:p>
          <a:p>
            <a:pPr marL="171450" indent="-171450">
              <a:buFontTx/>
              <a:buChar char="-"/>
            </a:pPr>
            <a:r>
              <a:rPr lang="en-US"/>
              <a:t>In the next slide I will show you how we did this.</a:t>
            </a:r>
          </a:p>
          <a:p>
            <a:pPr marL="171450" indent="-171450">
              <a:buFontTx/>
              <a:buChar char="-"/>
            </a:pPr>
            <a:r>
              <a:rPr lang="en-US"/>
              <a:t>It is this full IoT offering from the sensors, micros, connective and embedded software at the edge through the cloud application and SI services that is Avnet’s competitive advantage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504FB8E-87F6-4D2D-9C11-6827051D08E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933018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A02F4E0-326B-4C00-B74B-116A431910DD}" type="slidenum">
              <a:rPr lang="en-US" smtClean="0"/>
              <a:t>21</a:t>
            </a:fld>
            <a:endParaRPr lang="en-US"/>
          </a:p>
        </p:txBody>
      </p:sp>
    </p:spTree>
    <p:extLst>
      <p:ext uri="{BB962C8B-B14F-4D97-AF65-F5344CB8AC3E}">
        <p14:creationId xmlns:p14="http://schemas.microsoft.com/office/powerpoint/2010/main" val="32519621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A02F4E0-326B-4C00-B74B-116A431910DD}" type="slidenum">
              <a:rPr lang="en-US" smtClean="0"/>
              <a:t>22</a:t>
            </a:fld>
            <a:endParaRPr lang="en-US"/>
          </a:p>
        </p:txBody>
      </p:sp>
    </p:spTree>
    <p:extLst>
      <p:ext uri="{BB962C8B-B14F-4D97-AF65-F5344CB8AC3E}">
        <p14:creationId xmlns:p14="http://schemas.microsoft.com/office/powerpoint/2010/main" val="14257833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02F4E0-326B-4C00-B74B-116A431910D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031148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panose="020B0604020202020204" pitchFamily="34" charset="0"/>
              <a:buNone/>
            </a:pPr>
            <a:endParaRPr lang="en-US"/>
          </a:p>
        </p:txBody>
      </p:sp>
      <p:sp>
        <p:nvSpPr>
          <p:cNvPr id="4" name="Slide Number Placeholder 3"/>
          <p:cNvSpPr>
            <a:spLocks noGrp="1"/>
          </p:cNvSpPr>
          <p:nvPr>
            <p:ph type="sldNum" sz="quarter" idx="5"/>
          </p:nvPr>
        </p:nvSpPr>
        <p:spPr/>
        <p:txBody>
          <a:bodyPr/>
          <a:lstStyle/>
          <a:p>
            <a:fld id="{8A02F4E0-326B-4C00-B74B-116A431910DD}" type="slidenum">
              <a:rPr lang="en-US" smtClean="0"/>
              <a:t>28</a:t>
            </a:fld>
            <a:endParaRPr lang="en-US"/>
          </a:p>
        </p:txBody>
      </p:sp>
    </p:spTree>
    <p:extLst>
      <p:ext uri="{BB962C8B-B14F-4D97-AF65-F5344CB8AC3E}">
        <p14:creationId xmlns:p14="http://schemas.microsoft.com/office/powerpoint/2010/main" val="34138092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A02F4E0-326B-4C00-B74B-116A431910DD}" type="slidenum">
              <a:rPr lang="en-US" smtClean="0"/>
              <a:t>30</a:t>
            </a:fld>
            <a:endParaRPr lang="en-US"/>
          </a:p>
        </p:txBody>
      </p:sp>
    </p:spTree>
    <p:extLst>
      <p:ext uri="{BB962C8B-B14F-4D97-AF65-F5344CB8AC3E}">
        <p14:creationId xmlns:p14="http://schemas.microsoft.com/office/powerpoint/2010/main" val="30269822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But we also support every different device type that will be required for your application. Whether it’s a directly connected device, a gateway with child elements, </a:t>
            </a:r>
            <a:r>
              <a:rPr lang="en-US" err="1"/>
              <a:t>LoRaWAN</a:t>
            </a:r>
            <a:r>
              <a:rPr lang="en-US"/>
              <a:t>, Edge servers or even memory constrained devices needing nucleus lite, IOTCONNECT supports the device connection through our wide array of communication protocols and languages. If it can be connected to, IOTCONNECT can connect to it. Additionally with all the enablement work that we’ve built within out GitHub library, we’ve made it simple to get started faster than ever.</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504FB8E-87F6-4D2D-9C11-6827051D08EC}"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986617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An edge to cloud IOT solution involves a great deal of capability AND complexity. As an OEM, driven to deliver connected products today, the task can be daunting and downright intimidating at every step of the journey. Avnet’s silicon providers are using /IOTCONNECT as an easy onboarding mechanism to AWS services. These universal methods make it easy for our joint customers to move from POC to production. Through our partnership with you, we are upping the probability of our suppliers and OEM customers finally achieving scale w/in the IoT</a:t>
            </a:r>
          </a:p>
          <a:p>
            <a:endParaRPr lang="en-US"/>
          </a:p>
        </p:txBody>
      </p:sp>
      <p:sp>
        <p:nvSpPr>
          <p:cNvPr id="4" name="Slide Number Placeholder 3"/>
          <p:cNvSpPr>
            <a:spLocks noGrp="1"/>
          </p:cNvSpPr>
          <p:nvPr>
            <p:ph type="sldNum" sz="quarter" idx="10"/>
          </p:nvPr>
        </p:nvSpPr>
        <p:spPr/>
        <p:txBody>
          <a:bodyPr/>
          <a:lstStyle/>
          <a:p>
            <a:fld id="{2504FB8E-87F6-4D2D-9C11-6827051D08EC}" type="slidenum">
              <a:rPr lang="en-US" smtClean="0"/>
              <a:pPr/>
              <a:t>35</a:t>
            </a:fld>
            <a:endParaRPr lang="en-US"/>
          </a:p>
        </p:txBody>
      </p:sp>
    </p:spTree>
    <p:extLst>
      <p:ext uri="{BB962C8B-B14F-4D97-AF65-F5344CB8AC3E}">
        <p14:creationId xmlns:p14="http://schemas.microsoft.com/office/powerpoint/2010/main" val="28547581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D438C3-8633-BFA1-F260-415366645182}"/>
            </a:ext>
          </a:extLst>
        </p:cNvPr>
        <p:cNvGrpSpPr/>
        <p:nvPr/>
      </p:nvGrpSpPr>
      <p:grpSpPr>
        <a:xfrm>
          <a:off x="0" y="0"/>
          <a:ext cx="0" cy="0"/>
          <a:chOff x="0" y="0"/>
          <a:chExt cx="0" cy="0"/>
        </a:xfrm>
      </p:grpSpPr>
    </p:spTree>
    <p:extLst>
      <p:ext uri="{BB962C8B-B14F-4D97-AF65-F5344CB8AC3E}">
        <p14:creationId xmlns:p14="http://schemas.microsoft.com/office/powerpoint/2010/main" val="113195925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l">
              <a:spcBef>
                <a:spcPts val="0"/>
              </a:spcBef>
              <a:spcAft>
                <a:spcPts val="0"/>
              </a:spcAft>
            </a:pPr>
            <a:r>
              <a:rPr lang="en-US" sz="1200" b="1" i="0">
                <a:solidFill>
                  <a:srgbClr val="000000"/>
                </a:solidFill>
                <a:effectLst/>
                <a:latin typeface="Helvetica Neue" panose="02000503000000020004" pitchFamily="2" charset="0"/>
              </a:rPr>
              <a:t>DIRECT NOTES FROM AWS:</a:t>
            </a:r>
          </a:p>
          <a:p>
            <a:pPr marL="0" marR="0" algn="l">
              <a:spcBef>
                <a:spcPts val="0"/>
              </a:spcBef>
              <a:spcAft>
                <a:spcPts val="0"/>
              </a:spcAft>
            </a:pPr>
            <a:endParaRPr lang="en-US" sz="1200" b="1" i="0">
              <a:solidFill>
                <a:srgbClr val="000000"/>
              </a:solidFill>
              <a:effectLst/>
              <a:latin typeface="Helvetica Neue" panose="02000503000000020004" pitchFamily="2" charset="0"/>
            </a:endParaRPr>
          </a:p>
          <a:p>
            <a:pPr marL="0" marR="0" algn="l">
              <a:spcBef>
                <a:spcPts val="0"/>
              </a:spcBef>
              <a:spcAft>
                <a:spcPts val="0"/>
              </a:spcAft>
            </a:pPr>
            <a:r>
              <a:rPr lang="en-US" sz="1200" b="1" i="0">
                <a:solidFill>
                  <a:srgbClr val="000000"/>
                </a:solidFill>
                <a:effectLst/>
                <a:latin typeface="Helvetica Neue" panose="02000503000000020004" pitchFamily="2" charset="0"/>
              </a:rPr>
              <a:t>“The platform takes an opinionated approach to the system design with the use of platform specific MQTT topics that saves the customers from doing MQTT topic design.  These topics make use of basic ingest to provide cost optimized device to platform interaction.  And because each member account on the platform aligns with an AWS account “under the hood”, isolation between customer fleets and access are isolated along AWS account boundaries.  This not only removes the need from maintaining isolation at the MQTT broker or IoT Core level, it also reduces the blast radius by ensuring that the usage of one customer cannot affect others on the platform.</a:t>
            </a:r>
            <a:endParaRPr lang="en-US" sz="1200" b="0" i="0">
              <a:solidFill>
                <a:srgbClr val="000000"/>
              </a:solidFill>
              <a:effectLst/>
              <a:latin typeface="Helvetica Neue" panose="02000503000000020004" pitchFamily="2" charset="0"/>
            </a:endParaRPr>
          </a:p>
          <a:p>
            <a:pPr marL="0" marR="0" algn="l">
              <a:spcBef>
                <a:spcPts val="0"/>
              </a:spcBef>
              <a:spcAft>
                <a:spcPts val="0"/>
              </a:spcAft>
            </a:pPr>
            <a:r>
              <a:rPr lang="en-US" sz="1200" b="0" i="0">
                <a:solidFill>
                  <a:srgbClr val="000000"/>
                </a:solidFill>
                <a:effectLst/>
                <a:latin typeface="Helvetica Neue" panose="02000503000000020004" pitchFamily="2" charset="0"/>
              </a:rPr>
              <a:t> </a:t>
            </a:r>
          </a:p>
          <a:p>
            <a:pPr marL="0" marR="0" algn="l">
              <a:spcBef>
                <a:spcPts val="0"/>
              </a:spcBef>
              <a:spcAft>
                <a:spcPts val="0"/>
              </a:spcAft>
            </a:pPr>
            <a:r>
              <a:rPr lang="en-US" sz="1200" b="1" i="0">
                <a:solidFill>
                  <a:srgbClr val="000000"/>
                </a:solidFill>
                <a:effectLst/>
                <a:latin typeface="Helvetica Neue" panose="02000503000000020004" pitchFamily="2" charset="0"/>
              </a:rPr>
              <a:t>Moving up the stack, you will see various Lambda function that are used for managing rules, reporting and persisting data… finally terminating in the application gateway section that enables the consumption and management of fleet data.  This interface ultimately enables solution acceleration</a:t>
            </a:r>
            <a:endParaRPr lang="en-US" sz="1200" b="0" i="0">
              <a:solidFill>
                <a:srgbClr val="000000"/>
              </a:solidFill>
              <a:effectLst/>
              <a:latin typeface="Helvetica Neue" panose="02000503000000020004" pitchFamily="2" charset="0"/>
            </a:endParaRPr>
          </a:p>
          <a:p>
            <a:pPr marL="0" marR="0" algn="l">
              <a:spcBef>
                <a:spcPts val="0"/>
              </a:spcBef>
              <a:spcAft>
                <a:spcPts val="0"/>
              </a:spcAft>
            </a:pPr>
            <a:r>
              <a:rPr lang="en-US" sz="1200" b="0" i="0">
                <a:solidFill>
                  <a:srgbClr val="000000"/>
                </a:solidFill>
                <a:effectLst/>
                <a:latin typeface="Helvetica Neue" panose="02000503000000020004" pitchFamily="2" charset="0"/>
              </a:rPr>
              <a:t> </a:t>
            </a:r>
          </a:p>
          <a:p>
            <a:pPr marL="0" marR="0" algn="l">
              <a:spcBef>
                <a:spcPts val="0"/>
              </a:spcBef>
              <a:spcAft>
                <a:spcPts val="0"/>
              </a:spcAft>
            </a:pPr>
            <a:r>
              <a:rPr lang="en-US" sz="1200" b="1" i="0">
                <a:solidFill>
                  <a:srgbClr val="000000"/>
                </a:solidFill>
                <a:effectLst/>
                <a:latin typeface="Helvetica Neue" panose="02000503000000020004" pitchFamily="2" charset="0"/>
              </a:rPr>
              <a:t>Overall, you will see how by leveraging best practices the Avnet and Softweb teams were able to implement an IoT platform that helps customers accelerate their IoT journey. ”</a:t>
            </a:r>
            <a:endParaRPr lang="en-US" sz="1200" b="0" i="0">
              <a:solidFill>
                <a:srgbClr val="000000"/>
              </a:solidFill>
              <a:effectLst/>
              <a:latin typeface="Helvetica Neue" panose="02000503000000020004" pitchFamily="2" charset="0"/>
            </a:endParaRPr>
          </a:p>
          <a:p>
            <a:endParaRPr lang="en-US"/>
          </a:p>
        </p:txBody>
      </p:sp>
      <p:sp>
        <p:nvSpPr>
          <p:cNvPr id="4" name="Slide Number Placeholder 3"/>
          <p:cNvSpPr>
            <a:spLocks noGrp="1"/>
          </p:cNvSpPr>
          <p:nvPr>
            <p:ph type="sldNum" sz="quarter" idx="5"/>
          </p:nvPr>
        </p:nvSpPr>
        <p:spPr/>
        <p:txBody>
          <a:bodyPr/>
          <a:lstStyle/>
          <a:p>
            <a:fld id="{2504FB8E-87F6-4D2D-9C11-6827051D08EC}" type="slidenum">
              <a:rPr lang="en-US" smtClean="0"/>
              <a:pPr/>
              <a:t>36</a:t>
            </a:fld>
            <a:endParaRPr lang="en-US"/>
          </a:p>
        </p:txBody>
      </p:sp>
    </p:spTree>
    <p:extLst>
      <p:ext uri="{BB962C8B-B14F-4D97-AF65-F5344CB8AC3E}">
        <p14:creationId xmlns:p14="http://schemas.microsoft.com/office/powerpoint/2010/main" val="168643792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Users or Developer Pers</a:t>
            </a:r>
          </a:p>
        </p:txBody>
      </p:sp>
      <p:sp>
        <p:nvSpPr>
          <p:cNvPr id="4" name="Slide Number Placeholder 3"/>
          <p:cNvSpPr>
            <a:spLocks noGrp="1"/>
          </p:cNvSpPr>
          <p:nvPr>
            <p:ph type="sldNum" sz="quarter" idx="5"/>
          </p:nvPr>
        </p:nvSpPr>
        <p:spPr/>
        <p:txBody>
          <a:bodyPr/>
          <a:lstStyle/>
          <a:p>
            <a:fld id="{2504FB8E-87F6-4D2D-9C11-6827051D08EC}" type="slidenum">
              <a:rPr lang="en-US" smtClean="0"/>
              <a:pPr/>
              <a:t>37</a:t>
            </a:fld>
            <a:endParaRPr lang="en-US"/>
          </a:p>
        </p:txBody>
      </p:sp>
    </p:spTree>
    <p:extLst>
      <p:ext uri="{BB962C8B-B14F-4D97-AF65-F5344CB8AC3E}">
        <p14:creationId xmlns:p14="http://schemas.microsoft.com/office/powerpoint/2010/main" val="22316258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02F4E0-326B-4C00-B74B-116A431910D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7065197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Open Links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504FB8E-87F6-4D2D-9C11-6827051D08EC}"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742981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5EE5A7-5A83-D310-A1BF-523B447A3D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4D4DC8-0F81-633D-9438-C065C45F590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E04164-F9EE-8B50-F837-E0CEC39D14A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0D4AA"/>
                </a:solidFill>
                <a:effectLst/>
                <a:uLnTx/>
                <a:uFillTx/>
                <a:latin typeface="Trebuchet MS"/>
                <a:ea typeface="+mn-ea"/>
                <a:cs typeface="+mn-cs"/>
              </a:rPr>
              <a:t>SELL MOTION   </a:t>
            </a:r>
            <a:r>
              <a:rPr kumimoji="0" lang="en-US" sz="800" b="0" i="1" u="none" strike="noStrike" kern="1200" cap="none" spc="0" normalizeH="0" baseline="0" noProof="0">
                <a:ln>
                  <a:noFill/>
                </a:ln>
                <a:solidFill>
                  <a:srgbClr val="FFFFFF"/>
                </a:solidFill>
                <a:effectLst/>
                <a:uLnTx/>
                <a:uFillTx/>
                <a:latin typeface="+mn-lt"/>
                <a:ea typeface="+mn-ea"/>
                <a:cs typeface="+mn-cs"/>
              </a:rPr>
              <a:t>Avnet leads silicon → firmware → install → ISV → AWS → ops.  AWS seller co-sells IoT Core + Kinesis + SageMaker consumption on the Acceleration Framework.</a:t>
            </a:r>
          </a:p>
          <a:p>
            <a:endParaRPr lang="en-US"/>
          </a:p>
        </p:txBody>
      </p:sp>
      <p:sp>
        <p:nvSpPr>
          <p:cNvPr id="4" name="Slide Number Placeholder 3">
            <a:extLst>
              <a:ext uri="{FF2B5EF4-FFF2-40B4-BE49-F238E27FC236}">
                <a16:creationId xmlns:a16="http://schemas.microsoft.com/office/drawing/2014/main" id="{7E486826-08FC-E0C0-1E36-0819D23858FB}"/>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618137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416B81-556D-D6DB-F70C-B0CDAEE8A3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F2F6B2-644F-0CA2-F269-B559FEBEAC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343D19-966D-3FAA-0BDB-D965831A42D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6BAAF89-2843-CF20-D417-1B8542ABF34A}"/>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448378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E6F310-C1C5-6123-E9B3-61EFA67268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B99292-47E2-4EAD-7C57-A531A54CDC2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39A91A-46BF-8C28-8F8B-B9EA0552D32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0D4AA"/>
                </a:solidFill>
                <a:effectLst/>
                <a:uLnTx/>
                <a:uFillTx/>
                <a:latin typeface="Trebuchet MS"/>
                <a:ea typeface="+mn-ea"/>
                <a:cs typeface="+mn-cs"/>
              </a:rPr>
              <a:t>SELL MOTION   </a:t>
            </a:r>
            <a:r>
              <a:rPr kumimoji="0" lang="en-US" sz="800" b="0" i="1" u="none" strike="noStrike" kern="1200" cap="none" spc="0" normalizeH="0" baseline="0" noProof="0">
                <a:ln>
                  <a:noFill/>
                </a:ln>
                <a:solidFill>
                  <a:srgbClr val="FFFFFF"/>
                </a:solidFill>
                <a:effectLst/>
                <a:uLnTx/>
                <a:uFillTx/>
                <a:latin typeface="+mn-lt"/>
                <a:ea typeface="+mn-ea"/>
                <a:cs typeface="+mn-cs"/>
              </a:rPr>
              <a:t>Avnet owns cameras → Jetson → edge ML → cloud ops.  AWS seller co-sells Greengrass + KVS + SageMaker + Bedrock consumption.</a:t>
            </a:r>
          </a:p>
          <a:p>
            <a:endParaRPr lang="en-US"/>
          </a:p>
        </p:txBody>
      </p:sp>
      <p:sp>
        <p:nvSpPr>
          <p:cNvPr id="4" name="Slide Number Placeholder 3">
            <a:extLst>
              <a:ext uri="{FF2B5EF4-FFF2-40B4-BE49-F238E27FC236}">
                <a16:creationId xmlns:a16="http://schemas.microsoft.com/office/drawing/2014/main" id="{F8F6EE06-D70A-32C1-8D71-AC84ADB78AEC}"/>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546518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2EEDD0-BBC2-7545-3386-622DB72AFB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3DA71E-40B6-5C75-CD73-8D3D85AD75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B6EF792-2AA2-E302-7F61-84DD4890A70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0D4AA"/>
                </a:solidFill>
                <a:effectLst/>
                <a:uLnTx/>
                <a:uFillTx/>
                <a:latin typeface="Trebuchet MS"/>
                <a:ea typeface="+mn-ea"/>
                <a:cs typeface="+mn-cs"/>
              </a:rPr>
              <a:t>SELL MOTION   </a:t>
            </a:r>
            <a:r>
              <a:rPr kumimoji="0" lang="en-US" sz="800" b="0" i="1" u="none" strike="noStrike" kern="1200" cap="none" spc="0" normalizeH="0" baseline="0" noProof="0">
                <a:ln>
                  <a:noFill/>
                </a:ln>
                <a:solidFill>
                  <a:srgbClr val="FFFFFF"/>
                </a:solidFill>
                <a:effectLst/>
                <a:uLnTx/>
                <a:uFillTx/>
                <a:latin typeface="+mn-lt"/>
                <a:ea typeface="+mn-ea"/>
                <a:cs typeface="+mn-cs"/>
              </a:rPr>
              <a:t>Avnet scales </a:t>
            </a:r>
            <a:r>
              <a:rPr kumimoji="0" lang="en-US" sz="800" b="0" i="1" u="none" strike="noStrike" kern="1200" cap="none" spc="0" normalizeH="0" baseline="0" noProof="0" err="1">
                <a:ln>
                  <a:noFill/>
                </a:ln>
                <a:solidFill>
                  <a:srgbClr val="FFFFFF"/>
                </a:solidFill>
                <a:effectLst/>
                <a:uLnTx/>
                <a:uFillTx/>
                <a:latin typeface="+mn-lt"/>
                <a:ea typeface="+mn-ea"/>
                <a:cs typeface="+mn-cs"/>
              </a:rPr>
              <a:t>eViewIoT</a:t>
            </a:r>
            <a:r>
              <a:rPr kumimoji="0" lang="en-US" sz="800" b="0" i="1" u="none" strike="noStrike" kern="1200" cap="none" spc="0" normalizeH="0" baseline="0" noProof="0">
                <a:ln>
                  <a:noFill/>
                </a:ln>
                <a:solidFill>
                  <a:srgbClr val="FFFFFF"/>
                </a:solidFill>
                <a:effectLst/>
                <a:uLnTx/>
                <a:uFillTx/>
                <a:latin typeface="+mn-lt"/>
                <a:ea typeface="+mn-ea"/>
                <a:cs typeface="+mn-cs"/>
              </a:rPr>
              <a:t> from QSR pilots to 3,500+ facilities.  AWS seller co-sells IoT Core + </a:t>
            </a:r>
            <a:r>
              <a:rPr kumimoji="0" lang="en-US" sz="800" b="0" i="1" u="none" strike="noStrike" kern="1200" cap="none" spc="0" normalizeH="0" baseline="0" noProof="0" err="1">
                <a:ln>
                  <a:noFill/>
                </a:ln>
                <a:solidFill>
                  <a:srgbClr val="FFFFFF"/>
                </a:solidFill>
                <a:effectLst/>
                <a:uLnTx/>
                <a:uFillTx/>
                <a:latin typeface="+mn-lt"/>
                <a:ea typeface="+mn-ea"/>
                <a:cs typeface="+mn-cs"/>
              </a:rPr>
              <a:t>SiteWise</a:t>
            </a:r>
            <a:r>
              <a:rPr kumimoji="0" lang="en-US" sz="800" b="0" i="1" u="none" strike="noStrike" kern="1200" cap="none" spc="0" normalizeH="0" baseline="0" noProof="0">
                <a:ln>
                  <a:noFill/>
                </a:ln>
                <a:solidFill>
                  <a:srgbClr val="FFFFFF"/>
                </a:solidFill>
                <a:effectLst/>
                <a:uLnTx/>
                <a:uFillTx/>
                <a:latin typeface="+mn-lt"/>
                <a:ea typeface="+mn-ea"/>
                <a:cs typeface="+mn-cs"/>
              </a:rPr>
              <a:t> + SageMaker + Bedrock across multi-tenant brand portfolios.</a:t>
            </a:r>
          </a:p>
          <a:p>
            <a:endParaRPr lang="en-US"/>
          </a:p>
        </p:txBody>
      </p:sp>
      <p:sp>
        <p:nvSpPr>
          <p:cNvPr id="4" name="Slide Number Placeholder 3">
            <a:extLst>
              <a:ext uri="{FF2B5EF4-FFF2-40B4-BE49-F238E27FC236}">
                <a16:creationId xmlns:a16="http://schemas.microsoft.com/office/drawing/2014/main" id="{E9C9EF66-781A-BFE2-01CA-DE4702359D8B}"/>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435268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39141B-9570-F1E7-29A6-FB7DB01E08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D5FA33-9E6A-3D98-58C0-5E20E529872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400814-7B9B-15FB-0A23-0126F2B63DF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12997ED-F7FD-C079-5427-B4C97788BD1F}"/>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581966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3BD0BF-6226-B29D-59B7-8AEC202EE0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6942A3-9016-C99B-1D00-8B38016F4A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8058D2-6515-C2A8-A225-B8CBCF1E6FC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0D4AA"/>
                </a:solidFill>
                <a:effectLst/>
                <a:uLnTx/>
                <a:uFillTx/>
                <a:latin typeface="Trebuchet MS"/>
                <a:ea typeface="+mn-ea"/>
                <a:cs typeface="+mn-cs"/>
              </a:rPr>
              <a:t>SELL MOTION   </a:t>
            </a:r>
            <a:r>
              <a:rPr kumimoji="0" lang="en-US" sz="800" b="0" i="1" u="none" strike="noStrike" kern="1200" cap="none" spc="0" normalizeH="0" baseline="0" noProof="0">
                <a:ln>
                  <a:noFill/>
                </a:ln>
                <a:solidFill>
                  <a:srgbClr val="FFFFFF"/>
                </a:solidFill>
                <a:effectLst/>
                <a:uLnTx/>
                <a:uFillTx/>
                <a:latin typeface="+mn-lt"/>
                <a:ea typeface="+mn-ea"/>
                <a:cs typeface="+mn-cs"/>
              </a:rPr>
              <a:t>Avnet delivers 21 CFR Part 11 end-to-end.  AWS seller co-sells CloudTrail + KMS + S3 Object Lock + SageMaker — regulated workload with continuous compliance.</a:t>
            </a:r>
          </a:p>
          <a:p>
            <a:endParaRPr lang="en-US"/>
          </a:p>
        </p:txBody>
      </p:sp>
      <p:sp>
        <p:nvSpPr>
          <p:cNvPr id="4" name="Slide Number Placeholder 3">
            <a:extLst>
              <a:ext uri="{FF2B5EF4-FFF2-40B4-BE49-F238E27FC236}">
                <a16:creationId xmlns:a16="http://schemas.microsoft.com/office/drawing/2014/main" id="{8B167D61-5FEC-3931-9C51-9F943BBCD176}"/>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231514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5.jpeg"/><Relationship Id="rId1" Type="http://schemas.openxmlformats.org/officeDocument/2006/relationships/slideMaster" Target="../slideMasters/slideMaster3.xml"/><Relationship Id="rId4" Type="http://schemas.openxmlformats.org/officeDocument/2006/relationships/image" Target="../media/image18.png"/></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6.jpeg"/><Relationship Id="rId1" Type="http://schemas.openxmlformats.org/officeDocument/2006/relationships/slideMaster" Target="../slideMasters/slideMaster3.xml"/><Relationship Id="rId4" Type="http://schemas.openxmlformats.org/officeDocument/2006/relationships/image" Target="../media/image18.png"/></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emf"/><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emf"/><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5.jpeg"/><Relationship Id="rId1" Type="http://schemas.openxmlformats.org/officeDocument/2006/relationships/slideMaster" Target="../slideMasters/slideMaster4.xml"/><Relationship Id="rId4" Type="http://schemas.openxmlformats.org/officeDocument/2006/relationships/image" Target="../media/image2.png"/></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6.jpeg"/><Relationship Id="rId1" Type="http://schemas.openxmlformats.org/officeDocument/2006/relationships/slideMaster" Target="../slideMasters/slideMaster4.xml"/><Relationship Id="rId4" Type="http://schemas.openxmlformats.org/officeDocument/2006/relationships/image" Target="../media/image2.png"/></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Line Titl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15EFE35-9932-4EED-ABBE-636CF39D654D}"/>
              </a:ext>
            </a:extLst>
          </p:cNvPr>
          <p:cNvSpPr>
            <a:spLocks noGrp="1"/>
          </p:cNvSpPr>
          <p:nvPr>
            <p:ph type="title"/>
          </p:nvPr>
        </p:nvSpPr>
        <p:spPr>
          <a:xfrm>
            <a:off x="609601" y="363068"/>
            <a:ext cx="10363199" cy="633421"/>
          </a:xfrm>
          <a:prstGeom prst="rect">
            <a:avLst/>
          </a:prstGeom>
        </p:spPr>
        <p:txBody>
          <a:bodyPr>
            <a:noAutofit/>
          </a:bodyPr>
          <a:lstStyle>
            <a:lvl1pPr>
              <a:defRPr spc="0" baseline="0">
                <a:latin typeface="Arial Narrow" panose="020B0606020202030204" pitchFamily="34" charset="0"/>
              </a:defRPr>
            </a:lvl1pPr>
          </a:lstStyle>
          <a:p>
            <a:r>
              <a:rPr lang="en-US"/>
              <a:t>Click to edit Master title style</a:t>
            </a:r>
          </a:p>
        </p:txBody>
      </p:sp>
      <p:sp>
        <p:nvSpPr>
          <p:cNvPr id="5" name="Slide Number Placeholder 5">
            <a:extLst>
              <a:ext uri="{FF2B5EF4-FFF2-40B4-BE49-F238E27FC236}">
                <a16:creationId xmlns:a16="http://schemas.microsoft.com/office/drawing/2014/main" id="{FAC2027E-3384-4EAF-A43F-8225554EE067}"/>
              </a:ext>
            </a:extLst>
          </p:cNvPr>
          <p:cNvSpPr>
            <a:spLocks noGrp="1"/>
          </p:cNvSpPr>
          <p:nvPr>
            <p:ph type="sldNum" sz="quarter" idx="4"/>
          </p:nvPr>
        </p:nvSpPr>
        <p:spPr>
          <a:xfrm>
            <a:off x="187815" y="6521277"/>
            <a:ext cx="329184" cy="163447"/>
          </a:xfrm>
          <a:prstGeom prst="rect">
            <a:avLst/>
          </a:prstGeom>
        </p:spPr>
        <p:txBody>
          <a:bodyPr vert="horz" lIns="0" tIns="0" rIns="0" bIns="0" rtlCol="0" anchor="t" anchorCtr="0">
            <a:noAutofit/>
          </a:bodyPr>
          <a:lstStyle>
            <a:lvl1pPr algn="l">
              <a:defRPr sz="1067">
                <a:solidFill>
                  <a:schemeClr val="accent5"/>
                </a:solidFill>
              </a:defRPr>
            </a:lvl1pPr>
          </a:lstStyle>
          <a:p>
            <a:fld id="{EF03F2D8-09E8-4F65-B5E4-919B7BA10877}" type="slidenum">
              <a:rPr lang="en-US" smtClean="0"/>
              <a:pPr/>
              <a:t>‹#›</a:t>
            </a:fld>
            <a:endParaRPr lang="en-US"/>
          </a:p>
        </p:txBody>
      </p:sp>
      <p:sp>
        <p:nvSpPr>
          <p:cNvPr id="3" name="Content Placeholder 2">
            <a:extLst>
              <a:ext uri="{FF2B5EF4-FFF2-40B4-BE49-F238E27FC236}">
                <a16:creationId xmlns:a16="http://schemas.microsoft.com/office/drawing/2014/main" id="{CEE74680-223A-451C-9541-D747E71E2AF1}"/>
              </a:ext>
            </a:extLst>
          </p:cNvPr>
          <p:cNvSpPr>
            <a:spLocks noGrp="1"/>
          </p:cNvSpPr>
          <p:nvPr>
            <p:ph sz="quarter" idx="10"/>
          </p:nvPr>
        </p:nvSpPr>
        <p:spPr>
          <a:xfrm>
            <a:off x="609600" y="1389888"/>
            <a:ext cx="10363200" cy="4476749"/>
          </a:xfrm>
        </p:spPr>
        <p:txBody>
          <a:bodyPr>
            <a:noAutofit/>
          </a:bodyPr>
          <a:lstStyle>
            <a:lvl1pPr>
              <a:defRPr sz="2667">
                <a:latin typeface="Arial Narrow" panose="020B0606020202030204" pitchFamily="34" charset="0"/>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169596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Cover B">
    <p:spTree>
      <p:nvGrpSpPr>
        <p:cNvPr id="1" name=""/>
        <p:cNvGrpSpPr/>
        <p:nvPr/>
      </p:nvGrpSpPr>
      <p:grpSpPr>
        <a:xfrm>
          <a:off x="0" y="0"/>
          <a:ext cx="0" cy="0"/>
          <a:chOff x="0" y="0"/>
          <a:chExt cx="0" cy="0"/>
        </a:xfrm>
      </p:grpSpPr>
      <p:sp>
        <p:nvSpPr>
          <p:cNvPr id="2" name="Title 1"/>
          <p:cNvSpPr>
            <a:spLocks noGrp="1"/>
          </p:cNvSpPr>
          <p:nvPr>
            <p:ph type="ctrTitle"/>
          </p:nvPr>
        </p:nvSpPr>
        <p:spPr>
          <a:xfrm>
            <a:off x="609600" y="365760"/>
            <a:ext cx="8534400" cy="627864"/>
          </a:xfrm>
        </p:spPr>
        <p:txBody>
          <a:bodyPr wrap="square">
            <a:noAutofit/>
          </a:bodyPr>
          <a:lstStyle>
            <a:lvl1pPr>
              <a:defRPr sz="4800" spc="0">
                <a:latin typeface="Arial Narrow" panose="020B0606020202030204" pitchFamily="34" charset="0"/>
              </a:defRPr>
            </a:lvl1pPr>
          </a:lstStyle>
          <a:p>
            <a:r>
              <a:rPr lang="en-US"/>
              <a:t>Click to edit Master title style</a:t>
            </a:r>
          </a:p>
        </p:txBody>
      </p:sp>
      <p:sp>
        <p:nvSpPr>
          <p:cNvPr id="5" name="Picture Placeholder 4"/>
          <p:cNvSpPr>
            <a:spLocks noGrp="1"/>
          </p:cNvSpPr>
          <p:nvPr>
            <p:ph type="pic" sz="quarter" idx="10" hasCustomPrompt="1"/>
          </p:nvPr>
        </p:nvSpPr>
        <p:spPr>
          <a:xfrm>
            <a:off x="0" y="2670048"/>
            <a:ext cx="12192000" cy="3450336"/>
          </a:xfrm>
          <a:prstGeom prst="rect">
            <a:avLst/>
          </a:prstGeom>
          <a:solidFill>
            <a:schemeClr val="accent6">
              <a:alpha val="30000"/>
            </a:schemeClr>
          </a:solidFill>
        </p:spPr>
        <p:txBody>
          <a:bodyPr tIns="914400" bIns="0" anchor="ctr" anchorCtr="0">
            <a:noAutofit/>
          </a:bodyPr>
          <a:lstStyle>
            <a:lvl1pPr algn="ctr">
              <a:spcBef>
                <a:spcPts val="0"/>
              </a:spcBef>
              <a:spcAft>
                <a:spcPts val="0"/>
              </a:spcAft>
              <a:defRPr sz="1200" b="0" i="1" baseline="0">
                <a:solidFill>
                  <a:schemeClr val="accent5"/>
                </a:solidFill>
                <a:latin typeface="+mn-lt"/>
              </a:defRPr>
            </a:lvl1pPr>
          </a:lstStyle>
          <a:p>
            <a:r>
              <a:rPr lang="en-US"/>
              <a:t>Click icon to insert image</a:t>
            </a:r>
            <a:br>
              <a:rPr lang="en-US"/>
            </a:br>
            <a:r>
              <a:rPr lang="en-US"/>
              <a:t>DOWNLOAD AVNET-BRANDED IMAGES AT</a:t>
            </a:r>
            <a:br>
              <a:rPr lang="en-US"/>
            </a:br>
            <a:r>
              <a:rPr lang="en-US"/>
              <a:t>BRAND.AVNET.COM </a:t>
            </a:r>
          </a:p>
        </p:txBody>
      </p:sp>
      <p:sp>
        <p:nvSpPr>
          <p:cNvPr id="8" name="Text Placeholder 5">
            <a:extLst>
              <a:ext uri="{FF2B5EF4-FFF2-40B4-BE49-F238E27FC236}">
                <a16:creationId xmlns:a16="http://schemas.microsoft.com/office/drawing/2014/main" id="{78A0C546-60E8-4161-B3DC-79B98BAA816D}"/>
              </a:ext>
            </a:extLst>
          </p:cNvPr>
          <p:cNvSpPr>
            <a:spLocks noGrp="1"/>
          </p:cNvSpPr>
          <p:nvPr>
            <p:ph type="body" sz="quarter" idx="11"/>
          </p:nvPr>
        </p:nvSpPr>
        <p:spPr>
          <a:xfrm>
            <a:off x="614361" y="1077956"/>
            <a:ext cx="8534400" cy="338667"/>
          </a:xfrm>
          <a:prstGeom prst="rect">
            <a:avLst/>
          </a:prstGeom>
        </p:spPr>
        <p:txBody>
          <a:bodyPr lIns="0" tIns="0" rIns="0" bIns="0">
            <a:noAutofit/>
          </a:bodyPr>
          <a:lstStyle>
            <a:lvl1pPr>
              <a:defRPr sz="2667">
                <a:solidFill>
                  <a:schemeClr val="accent1"/>
                </a:solidFill>
                <a:latin typeface="Arial Narrow" panose="020B0606020202030204" pitchFamily="34" charset="0"/>
              </a:defRPr>
            </a:lvl1pPr>
          </a:lstStyle>
          <a:p>
            <a:pPr lvl="0"/>
            <a:r>
              <a:rPr lang="en-US"/>
              <a:t>Click to edit Master text styles</a:t>
            </a:r>
          </a:p>
        </p:txBody>
      </p:sp>
      <p:pic>
        <p:nvPicPr>
          <p:cNvPr id="11" name="Picture 10">
            <a:extLst>
              <a:ext uri="{FF2B5EF4-FFF2-40B4-BE49-F238E27FC236}">
                <a16:creationId xmlns:a16="http://schemas.microsoft.com/office/drawing/2014/main" id="{4904D413-2C75-452B-81B6-A99E55EB49B9}"/>
              </a:ext>
            </a:extLst>
          </p:cNvPr>
          <p:cNvPicPr>
            <a:picLocks noChangeAspect="1"/>
          </p:cNvPicPr>
          <p:nvPr userDrawn="1"/>
        </p:nvPicPr>
        <p:blipFill rotWithShape="1">
          <a:blip r:embed="rId2"/>
          <a:srcRect t="74413" r="61160"/>
          <a:stretch/>
        </p:blipFill>
        <p:spPr>
          <a:xfrm>
            <a:off x="281399" y="255001"/>
            <a:ext cx="342163" cy="661396"/>
          </a:xfrm>
          <a:prstGeom prst="rect">
            <a:avLst/>
          </a:prstGeom>
        </p:spPr>
      </p:pic>
      <p:sp>
        <p:nvSpPr>
          <p:cNvPr id="9" name="Text Placeholder 11">
            <a:extLst>
              <a:ext uri="{FF2B5EF4-FFF2-40B4-BE49-F238E27FC236}">
                <a16:creationId xmlns:a16="http://schemas.microsoft.com/office/drawing/2014/main" id="{18F0DC4C-1FB9-4414-89F1-18478079005C}"/>
              </a:ext>
            </a:extLst>
          </p:cNvPr>
          <p:cNvSpPr>
            <a:spLocks noGrp="1"/>
          </p:cNvSpPr>
          <p:nvPr>
            <p:ph type="body" sz="quarter" idx="12" hasCustomPrompt="1"/>
          </p:nvPr>
        </p:nvSpPr>
        <p:spPr>
          <a:xfrm>
            <a:off x="609600" y="2169823"/>
            <a:ext cx="5486400" cy="251947"/>
          </a:xfrm>
        </p:spPr>
        <p:txBody>
          <a:bodyPr anchor="b"/>
          <a:lstStyle>
            <a:lvl1pPr indent="0">
              <a:defRPr sz="1200" b="0">
                <a:solidFill>
                  <a:schemeClr val="tx1"/>
                </a:solidFill>
                <a:latin typeface="+mn-lt"/>
              </a:defRPr>
            </a:lvl1pPr>
            <a:lvl2pPr indent="0">
              <a:defRPr sz="1333">
                <a:solidFill>
                  <a:schemeClr val="tx1"/>
                </a:solidFill>
                <a:latin typeface="+mn-lt"/>
              </a:defRPr>
            </a:lvl2pPr>
            <a:lvl3pPr indent="0">
              <a:defRPr sz="1333">
                <a:solidFill>
                  <a:schemeClr val="tx1"/>
                </a:solidFill>
                <a:latin typeface="+mn-lt"/>
              </a:defRPr>
            </a:lvl3pPr>
            <a:lvl4pPr indent="0">
              <a:defRPr sz="1333">
                <a:solidFill>
                  <a:schemeClr val="tx1"/>
                </a:solidFill>
                <a:latin typeface="+mn-lt"/>
              </a:defRPr>
            </a:lvl4pPr>
            <a:lvl5pPr indent="0">
              <a:defRPr sz="1333">
                <a:solidFill>
                  <a:schemeClr val="tx1"/>
                </a:solidFill>
                <a:latin typeface="+mn-lt"/>
              </a:defRPr>
            </a:lvl5pPr>
          </a:lstStyle>
          <a:p>
            <a:pPr lvl="0"/>
            <a:r>
              <a:rPr lang="en-US"/>
              <a:t>MM.DD.YYYY  |  Presenter’s Name, Title (optional)</a:t>
            </a:r>
          </a:p>
        </p:txBody>
      </p:sp>
      <p:pic>
        <p:nvPicPr>
          <p:cNvPr id="12" name="Picture 11">
            <a:extLst>
              <a:ext uri="{FF2B5EF4-FFF2-40B4-BE49-F238E27FC236}">
                <a16:creationId xmlns:a16="http://schemas.microsoft.com/office/drawing/2014/main" id="{FD80D2E0-F2FF-2B41-BB22-0CE9E60FBA9B}"/>
              </a:ext>
            </a:extLst>
          </p:cNvPr>
          <p:cNvPicPr>
            <a:picLocks noChangeAspect="1"/>
          </p:cNvPicPr>
          <p:nvPr userDrawn="1"/>
        </p:nvPicPr>
        <p:blipFill>
          <a:blip r:embed="rId3"/>
          <a:stretch>
            <a:fillRect/>
          </a:stretch>
        </p:blipFill>
        <p:spPr>
          <a:xfrm>
            <a:off x="10198764" y="1993966"/>
            <a:ext cx="1711837" cy="324932"/>
          </a:xfrm>
          <a:prstGeom prst="rect">
            <a:avLst/>
          </a:prstGeom>
        </p:spPr>
      </p:pic>
    </p:spTree>
    <p:extLst>
      <p:ext uri="{BB962C8B-B14F-4D97-AF65-F5344CB8AC3E}">
        <p14:creationId xmlns:p14="http://schemas.microsoft.com/office/powerpoint/2010/main" val="8908207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Callout 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09600" y="365760"/>
            <a:ext cx="10363200" cy="633421"/>
          </a:xfrm>
        </p:spPr>
        <p:txBody>
          <a:bodyPr wrap="square">
            <a:noAutofit/>
          </a:bodyPr>
          <a:lstStyle>
            <a:lvl1pPr>
              <a:defRPr sz="4800" spc="0">
                <a:solidFill>
                  <a:schemeClr val="bg1"/>
                </a:solidFill>
                <a:latin typeface="Arial Narrow" panose="020B0606020202030204" pitchFamily="34" charset="0"/>
              </a:defRPr>
            </a:lvl1pPr>
          </a:lstStyle>
          <a:p>
            <a:r>
              <a:rPr lang="en-US"/>
              <a:t>Click to edit Master title style</a:t>
            </a:r>
          </a:p>
        </p:txBody>
      </p:sp>
      <p:sp>
        <p:nvSpPr>
          <p:cNvPr id="5" name="Text Placeholder 4">
            <a:extLst>
              <a:ext uri="{FF2B5EF4-FFF2-40B4-BE49-F238E27FC236}">
                <a16:creationId xmlns:a16="http://schemas.microsoft.com/office/drawing/2014/main" id="{868242AB-AB01-4451-B902-E4A361C5F39D}"/>
              </a:ext>
            </a:extLst>
          </p:cNvPr>
          <p:cNvSpPr>
            <a:spLocks noGrp="1"/>
          </p:cNvSpPr>
          <p:nvPr>
            <p:ph type="body" sz="quarter" idx="10"/>
          </p:nvPr>
        </p:nvSpPr>
        <p:spPr>
          <a:xfrm>
            <a:off x="609599" y="1233352"/>
            <a:ext cx="10363199" cy="5084973"/>
          </a:xfrm>
          <a:prstGeom prst="rect">
            <a:avLst/>
          </a:prstGeom>
        </p:spPr>
        <p:txBody>
          <a:bodyPr>
            <a:noAutofit/>
          </a:bodyPr>
          <a:lstStyle>
            <a:lvl1pPr>
              <a:defRPr sz="2133">
                <a:solidFill>
                  <a:schemeClr val="bg1"/>
                </a:solidFill>
                <a:latin typeface="+mn-lt"/>
              </a:defRPr>
            </a:lvl1pPr>
            <a:lvl2pPr>
              <a:defRPr sz="2133">
                <a:solidFill>
                  <a:schemeClr val="bg1"/>
                </a:solidFill>
              </a:defRPr>
            </a:lvl2pPr>
            <a:lvl3pPr>
              <a:defRPr sz="2133">
                <a:solidFill>
                  <a:schemeClr val="bg1"/>
                </a:solidFill>
              </a:defRPr>
            </a:lvl3pPr>
            <a:lvl4pPr>
              <a:defRPr sz="2133">
                <a:solidFill>
                  <a:schemeClr val="bg1"/>
                </a:solidFill>
              </a:defRPr>
            </a:lvl4pPr>
            <a:lvl5pPr>
              <a:defRPr sz="2133">
                <a:solidFill>
                  <a:schemeClr val="bg1"/>
                </a:solidFill>
              </a:defRPr>
            </a:lvl5pPr>
          </a:lstStyle>
          <a:p>
            <a:pPr lvl="0"/>
            <a:r>
              <a:rPr lang="en-US"/>
              <a:t>Click to edit Master text styles</a:t>
            </a:r>
          </a:p>
        </p:txBody>
      </p:sp>
      <p:pic>
        <p:nvPicPr>
          <p:cNvPr id="8" name="Picture 7">
            <a:extLst>
              <a:ext uri="{FF2B5EF4-FFF2-40B4-BE49-F238E27FC236}">
                <a16:creationId xmlns:a16="http://schemas.microsoft.com/office/drawing/2014/main" id="{84E10FA0-BD2F-4A00-8240-83F84C0C9552}"/>
              </a:ext>
            </a:extLst>
          </p:cNvPr>
          <p:cNvPicPr>
            <a:picLocks noChangeAspect="1"/>
          </p:cNvPicPr>
          <p:nvPr userDrawn="1"/>
        </p:nvPicPr>
        <p:blipFill rotWithShape="1">
          <a:blip r:embed="rId3"/>
          <a:srcRect t="74413" r="61160"/>
          <a:stretch/>
        </p:blipFill>
        <p:spPr>
          <a:xfrm>
            <a:off x="281399" y="255001"/>
            <a:ext cx="342163" cy="661396"/>
          </a:xfrm>
          <a:prstGeom prst="rect">
            <a:avLst/>
          </a:prstGeom>
        </p:spPr>
      </p:pic>
      <p:sp>
        <p:nvSpPr>
          <p:cNvPr id="11" name="Rectangle 10">
            <a:extLst>
              <a:ext uri="{FF2B5EF4-FFF2-40B4-BE49-F238E27FC236}">
                <a16:creationId xmlns:a16="http://schemas.microsoft.com/office/drawing/2014/main" id="{5BC36004-BF23-4E5B-8782-6D3339839081}"/>
              </a:ext>
            </a:extLst>
          </p:cNvPr>
          <p:cNvSpPr>
            <a:spLocks/>
          </p:cNvSpPr>
          <p:nvPr/>
        </p:nvSpPr>
        <p:spPr>
          <a:xfrm>
            <a:off x="11369041" y="147093"/>
            <a:ext cx="822959" cy="743060"/>
          </a:xfrm>
          <a:prstGeom prst="rect">
            <a:avLst/>
          </a:prstGeom>
          <a:solidFill>
            <a:schemeClr val="tx1"/>
          </a:solidFill>
        </p:spPr>
        <p:txBody>
          <a:bodyPr wrap="square" rtlCol="0" anchor="ctr" anchorCtr="0">
            <a:noAutofit/>
          </a:bodyPr>
          <a:lstStyle/>
          <a:p>
            <a:pPr algn="ctr"/>
            <a:endParaRPr lang="en-US" sz="1600" err="1">
              <a:solidFill>
                <a:schemeClr val="bg1"/>
              </a:solidFill>
            </a:endParaRPr>
          </a:p>
        </p:txBody>
      </p:sp>
      <p:pic>
        <p:nvPicPr>
          <p:cNvPr id="10" name="Picture 9" descr="A picture containing text, clipart&#10;&#10;Description automatically generated">
            <a:extLst>
              <a:ext uri="{FF2B5EF4-FFF2-40B4-BE49-F238E27FC236}">
                <a16:creationId xmlns:a16="http://schemas.microsoft.com/office/drawing/2014/main" id="{F01B3440-119D-4811-B3C1-63B5635BE51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459018" y="447676"/>
            <a:ext cx="651447" cy="143137"/>
          </a:xfrm>
          <a:prstGeom prst="rect">
            <a:avLst/>
          </a:prstGeom>
        </p:spPr>
      </p:pic>
    </p:spTree>
    <p:extLst>
      <p:ext uri="{BB962C8B-B14F-4D97-AF65-F5344CB8AC3E}">
        <p14:creationId xmlns:p14="http://schemas.microsoft.com/office/powerpoint/2010/main" val="1338743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Callout B">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09600" y="365760"/>
            <a:ext cx="10363200" cy="633421"/>
          </a:xfrm>
        </p:spPr>
        <p:txBody>
          <a:bodyPr wrap="square">
            <a:noAutofit/>
          </a:bodyPr>
          <a:lstStyle>
            <a:lvl1pPr>
              <a:defRPr sz="4800" spc="0">
                <a:solidFill>
                  <a:schemeClr val="bg1"/>
                </a:solidFill>
                <a:latin typeface="Arial Narrow" panose="020B0606020202030204" pitchFamily="34" charset="0"/>
              </a:defRPr>
            </a:lvl1pPr>
          </a:lstStyle>
          <a:p>
            <a:r>
              <a:rPr lang="en-US"/>
              <a:t>Click to edit Master title style</a:t>
            </a:r>
          </a:p>
        </p:txBody>
      </p:sp>
      <p:pic>
        <p:nvPicPr>
          <p:cNvPr id="6" name="Picture 5">
            <a:extLst>
              <a:ext uri="{FF2B5EF4-FFF2-40B4-BE49-F238E27FC236}">
                <a16:creationId xmlns:a16="http://schemas.microsoft.com/office/drawing/2014/main" id="{754B3DC8-EC46-4D63-8F42-2603E58FA8CD}"/>
              </a:ext>
            </a:extLst>
          </p:cNvPr>
          <p:cNvPicPr>
            <a:picLocks noChangeAspect="1"/>
          </p:cNvPicPr>
          <p:nvPr userDrawn="1"/>
        </p:nvPicPr>
        <p:blipFill rotWithShape="1">
          <a:blip r:embed="rId3"/>
          <a:srcRect t="74413" r="61160"/>
          <a:stretch/>
        </p:blipFill>
        <p:spPr>
          <a:xfrm>
            <a:off x="281399" y="255001"/>
            <a:ext cx="342163" cy="661396"/>
          </a:xfrm>
          <a:prstGeom prst="rect">
            <a:avLst/>
          </a:prstGeom>
        </p:spPr>
      </p:pic>
      <p:sp>
        <p:nvSpPr>
          <p:cNvPr id="9" name="Text Placeholder 4">
            <a:extLst>
              <a:ext uri="{FF2B5EF4-FFF2-40B4-BE49-F238E27FC236}">
                <a16:creationId xmlns:a16="http://schemas.microsoft.com/office/drawing/2014/main" id="{AD718BCA-481E-410F-9532-460AC4047CAC}"/>
              </a:ext>
            </a:extLst>
          </p:cNvPr>
          <p:cNvSpPr>
            <a:spLocks noGrp="1"/>
          </p:cNvSpPr>
          <p:nvPr>
            <p:ph type="body" sz="quarter" idx="10"/>
          </p:nvPr>
        </p:nvSpPr>
        <p:spPr>
          <a:xfrm>
            <a:off x="609599" y="1233352"/>
            <a:ext cx="10363199" cy="5084973"/>
          </a:xfrm>
          <a:prstGeom prst="rect">
            <a:avLst/>
          </a:prstGeom>
        </p:spPr>
        <p:txBody>
          <a:bodyPr>
            <a:noAutofit/>
          </a:bodyPr>
          <a:lstStyle>
            <a:lvl1pPr>
              <a:defRPr sz="2133">
                <a:solidFill>
                  <a:schemeClr val="bg1"/>
                </a:solidFill>
                <a:latin typeface="+mn-lt"/>
              </a:defRPr>
            </a:lvl1pPr>
            <a:lvl2pPr>
              <a:defRPr sz="2133">
                <a:solidFill>
                  <a:schemeClr val="bg1"/>
                </a:solidFill>
              </a:defRPr>
            </a:lvl2pPr>
            <a:lvl3pPr>
              <a:defRPr sz="2133">
                <a:solidFill>
                  <a:schemeClr val="bg1"/>
                </a:solidFill>
              </a:defRPr>
            </a:lvl3pPr>
            <a:lvl4pPr>
              <a:defRPr sz="2133">
                <a:solidFill>
                  <a:schemeClr val="bg1"/>
                </a:solidFill>
              </a:defRPr>
            </a:lvl4pPr>
            <a:lvl5pPr>
              <a:defRPr sz="2133">
                <a:solidFill>
                  <a:schemeClr val="bg1"/>
                </a:solidFill>
              </a:defRPr>
            </a:lvl5pPr>
          </a:lstStyle>
          <a:p>
            <a:pPr lvl="0"/>
            <a:r>
              <a:rPr lang="en-US"/>
              <a:t>Click to edit Master text styles</a:t>
            </a:r>
          </a:p>
        </p:txBody>
      </p:sp>
      <p:sp>
        <p:nvSpPr>
          <p:cNvPr id="13" name="Rectangle 12">
            <a:extLst>
              <a:ext uri="{FF2B5EF4-FFF2-40B4-BE49-F238E27FC236}">
                <a16:creationId xmlns:a16="http://schemas.microsoft.com/office/drawing/2014/main" id="{9B82198A-2158-BD44-B472-B84A4288148F}"/>
              </a:ext>
            </a:extLst>
          </p:cNvPr>
          <p:cNvSpPr>
            <a:spLocks/>
          </p:cNvSpPr>
          <p:nvPr/>
        </p:nvSpPr>
        <p:spPr>
          <a:xfrm>
            <a:off x="11369041" y="147093"/>
            <a:ext cx="822959" cy="743060"/>
          </a:xfrm>
          <a:prstGeom prst="rect">
            <a:avLst/>
          </a:prstGeom>
          <a:solidFill>
            <a:schemeClr val="tx1"/>
          </a:solidFill>
        </p:spPr>
        <p:txBody>
          <a:bodyPr wrap="square" rtlCol="0" anchor="ctr" anchorCtr="0">
            <a:noAutofit/>
          </a:bodyPr>
          <a:lstStyle/>
          <a:p>
            <a:pPr algn="ctr"/>
            <a:endParaRPr lang="en-US" sz="1600" err="1">
              <a:solidFill>
                <a:schemeClr val="bg1"/>
              </a:solidFill>
            </a:endParaRPr>
          </a:p>
        </p:txBody>
      </p:sp>
      <p:pic>
        <p:nvPicPr>
          <p:cNvPr id="8" name="Picture 7" descr="A picture containing text, clipart&#10;&#10;Description automatically generated">
            <a:extLst>
              <a:ext uri="{FF2B5EF4-FFF2-40B4-BE49-F238E27FC236}">
                <a16:creationId xmlns:a16="http://schemas.microsoft.com/office/drawing/2014/main" id="{98F2DB12-EA98-4E7F-8982-28FC3A2A789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459018" y="447676"/>
            <a:ext cx="651447" cy="143137"/>
          </a:xfrm>
          <a:prstGeom prst="rect">
            <a:avLst/>
          </a:prstGeom>
        </p:spPr>
      </p:pic>
    </p:spTree>
    <p:extLst>
      <p:ext uri="{BB962C8B-B14F-4D97-AF65-F5344CB8AC3E}">
        <p14:creationId xmlns:p14="http://schemas.microsoft.com/office/powerpoint/2010/main" val="32492455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allout (3up)">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0840A34-A988-4846-B0CE-7B60E819475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1219200"/>
            <a:ext cx="12192000" cy="4826000"/>
          </a:xfrm>
          <a:prstGeom prst="rect">
            <a:avLst/>
          </a:prstGeom>
        </p:spPr>
      </p:pic>
      <p:sp>
        <p:nvSpPr>
          <p:cNvPr id="12" name="Slide Number Placeholder 11"/>
          <p:cNvSpPr>
            <a:spLocks noGrp="1"/>
          </p:cNvSpPr>
          <p:nvPr>
            <p:ph type="sldNum" sz="quarter" idx="12"/>
          </p:nvPr>
        </p:nvSpPr>
        <p:spPr/>
        <p:txBody>
          <a:bodyPr>
            <a:noAutofit/>
          </a:bodyPr>
          <a:lstStyle/>
          <a:p>
            <a:fld id="{EF03F2D8-09E8-4F65-B5E4-919B7BA10877}" type="slidenum">
              <a:rPr lang="en-US" smtClean="0"/>
              <a:pPr/>
              <a:t>‹#›</a:t>
            </a:fld>
            <a:endParaRPr lang="en-US"/>
          </a:p>
        </p:txBody>
      </p:sp>
      <p:sp>
        <p:nvSpPr>
          <p:cNvPr id="7" name="Title 1">
            <a:extLst>
              <a:ext uri="{FF2B5EF4-FFF2-40B4-BE49-F238E27FC236}">
                <a16:creationId xmlns:a16="http://schemas.microsoft.com/office/drawing/2014/main" id="{5F2A0B73-974A-1D4B-8B55-70AD800BE726}"/>
              </a:ext>
            </a:extLst>
          </p:cNvPr>
          <p:cNvSpPr>
            <a:spLocks noGrp="1"/>
          </p:cNvSpPr>
          <p:nvPr>
            <p:ph type="title"/>
          </p:nvPr>
        </p:nvSpPr>
        <p:spPr>
          <a:xfrm>
            <a:off x="609600" y="363069"/>
            <a:ext cx="10363200" cy="646983"/>
          </a:xfrm>
        </p:spPr>
        <p:txBody>
          <a:bodyPr>
            <a:noAutofit/>
          </a:bodyPr>
          <a:lstStyle>
            <a:lvl1pPr>
              <a:defRPr spc="0" baseline="0">
                <a:latin typeface="Arial Narrow" panose="020B0606020202030204" pitchFamily="34" charset="0"/>
              </a:defRPr>
            </a:lvl1pPr>
          </a:lstStyle>
          <a:p>
            <a:r>
              <a:rPr lang="en-US"/>
              <a:t>Click to edit Master title style</a:t>
            </a:r>
          </a:p>
        </p:txBody>
      </p:sp>
      <p:sp>
        <p:nvSpPr>
          <p:cNvPr id="5" name="Text Placeholder 4">
            <a:extLst>
              <a:ext uri="{FF2B5EF4-FFF2-40B4-BE49-F238E27FC236}">
                <a16:creationId xmlns:a16="http://schemas.microsoft.com/office/drawing/2014/main" id="{95634BB6-532F-4660-AF68-0A5CA5DCE621}"/>
              </a:ext>
            </a:extLst>
          </p:cNvPr>
          <p:cNvSpPr>
            <a:spLocks noGrp="1"/>
          </p:cNvSpPr>
          <p:nvPr>
            <p:ph type="body" sz="quarter" idx="21"/>
          </p:nvPr>
        </p:nvSpPr>
        <p:spPr>
          <a:xfrm>
            <a:off x="966825" y="2452390"/>
            <a:ext cx="3109383" cy="2359620"/>
          </a:xfrm>
          <a:solidFill>
            <a:schemeClr val="tx1"/>
          </a:solidFill>
          <a:ln w="31750">
            <a:solidFill>
              <a:schemeClr val="accent2"/>
            </a:solidFill>
          </a:ln>
        </p:spPr>
        <p:txBody>
          <a:bodyPr lIns="91440" tIns="91440" rIns="91440" bIns="91440">
            <a:spAutoFit/>
          </a:bodyPr>
          <a:lstStyle>
            <a:lvl1pPr>
              <a:defRPr sz="3200">
                <a:solidFill>
                  <a:schemeClr val="accent2"/>
                </a:solidFill>
                <a:latin typeface="Arial Narrow" panose="020B0606020202030204" pitchFamily="34" charset="0"/>
              </a:defRPr>
            </a:lvl1pPr>
            <a:lvl2pPr>
              <a:buClr>
                <a:schemeClr val="bg1"/>
              </a:buClr>
              <a:buFont typeface="Arial" panose="020B0604020202020204" pitchFamily="34" charset="0"/>
              <a:buChar char="‒"/>
              <a:defRPr sz="1333">
                <a:solidFill>
                  <a:schemeClr val="bg1"/>
                </a:solidFill>
              </a:defRPr>
            </a:lvl2pPr>
            <a:lvl3pPr>
              <a:defRPr sz="1333">
                <a:solidFill>
                  <a:schemeClr val="bg1"/>
                </a:solidFill>
              </a:defRPr>
            </a:lvl3pPr>
            <a:lvl4pPr>
              <a:defRPr sz="1333">
                <a:solidFill>
                  <a:schemeClr val="bg1"/>
                </a:solidFill>
              </a:defRPr>
            </a:lvl4pPr>
            <a:lvl5pPr>
              <a:defRPr sz="1333">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4">
            <a:extLst>
              <a:ext uri="{FF2B5EF4-FFF2-40B4-BE49-F238E27FC236}">
                <a16:creationId xmlns:a16="http://schemas.microsoft.com/office/drawing/2014/main" id="{F258CACF-0845-4596-A299-58B794C4201B}"/>
              </a:ext>
            </a:extLst>
          </p:cNvPr>
          <p:cNvSpPr>
            <a:spLocks noGrp="1"/>
          </p:cNvSpPr>
          <p:nvPr>
            <p:ph type="body" sz="quarter" idx="22"/>
          </p:nvPr>
        </p:nvSpPr>
        <p:spPr>
          <a:xfrm>
            <a:off x="4541309" y="2452390"/>
            <a:ext cx="3109383" cy="2359620"/>
          </a:xfrm>
          <a:solidFill>
            <a:schemeClr val="tx1"/>
          </a:solidFill>
          <a:ln w="31750">
            <a:solidFill>
              <a:schemeClr val="accent4"/>
            </a:solidFill>
          </a:ln>
        </p:spPr>
        <p:txBody>
          <a:bodyPr lIns="91440" tIns="91440" rIns="91440" bIns="91440">
            <a:spAutoFit/>
          </a:bodyPr>
          <a:lstStyle>
            <a:lvl1pPr>
              <a:defRPr sz="3200">
                <a:solidFill>
                  <a:schemeClr val="accent4"/>
                </a:solidFill>
                <a:latin typeface="Arial Narrow" panose="020B0606020202030204" pitchFamily="34" charset="0"/>
              </a:defRPr>
            </a:lvl1pPr>
            <a:lvl2pPr>
              <a:buClr>
                <a:schemeClr val="bg1"/>
              </a:buClr>
              <a:buFont typeface="Arial" panose="020B0604020202020204" pitchFamily="34" charset="0"/>
              <a:buChar char="‒"/>
              <a:defRPr sz="1333">
                <a:solidFill>
                  <a:schemeClr val="bg1"/>
                </a:solidFill>
              </a:defRPr>
            </a:lvl2pPr>
            <a:lvl3pPr>
              <a:defRPr sz="1333">
                <a:solidFill>
                  <a:schemeClr val="bg1"/>
                </a:solidFill>
              </a:defRPr>
            </a:lvl3pPr>
            <a:lvl4pPr>
              <a:defRPr sz="1333">
                <a:solidFill>
                  <a:schemeClr val="bg1"/>
                </a:solidFill>
              </a:defRPr>
            </a:lvl4pPr>
            <a:lvl5pPr>
              <a:defRPr sz="1333">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ext Placeholder 4">
            <a:extLst>
              <a:ext uri="{FF2B5EF4-FFF2-40B4-BE49-F238E27FC236}">
                <a16:creationId xmlns:a16="http://schemas.microsoft.com/office/drawing/2014/main" id="{8D82B523-F4A8-4354-8E9C-D6A0F4100D94}"/>
              </a:ext>
            </a:extLst>
          </p:cNvPr>
          <p:cNvSpPr>
            <a:spLocks noGrp="1"/>
          </p:cNvSpPr>
          <p:nvPr>
            <p:ph type="body" sz="quarter" idx="23"/>
          </p:nvPr>
        </p:nvSpPr>
        <p:spPr>
          <a:xfrm>
            <a:off x="8115794" y="2452390"/>
            <a:ext cx="3109383" cy="2359620"/>
          </a:xfrm>
          <a:solidFill>
            <a:schemeClr val="tx1"/>
          </a:solidFill>
          <a:ln w="31750">
            <a:solidFill>
              <a:schemeClr val="accent3"/>
            </a:solidFill>
          </a:ln>
        </p:spPr>
        <p:txBody>
          <a:bodyPr lIns="91440" tIns="91440" rIns="91440" bIns="91440">
            <a:spAutoFit/>
          </a:bodyPr>
          <a:lstStyle>
            <a:lvl1pPr>
              <a:defRPr sz="3200">
                <a:solidFill>
                  <a:schemeClr val="accent3"/>
                </a:solidFill>
                <a:latin typeface="Arial Narrow" panose="020B0606020202030204" pitchFamily="34" charset="0"/>
              </a:defRPr>
            </a:lvl1pPr>
            <a:lvl2pPr>
              <a:buClr>
                <a:schemeClr val="bg1"/>
              </a:buClr>
              <a:buFont typeface="Arial" panose="020B0604020202020204" pitchFamily="34" charset="0"/>
              <a:buChar char="‒"/>
              <a:defRPr sz="1333">
                <a:solidFill>
                  <a:schemeClr val="bg1"/>
                </a:solidFill>
              </a:defRPr>
            </a:lvl2pPr>
            <a:lvl3pPr>
              <a:defRPr sz="1333">
                <a:solidFill>
                  <a:schemeClr val="bg1"/>
                </a:solidFill>
              </a:defRPr>
            </a:lvl3pPr>
            <a:lvl4pPr>
              <a:defRPr sz="1333">
                <a:solidFill>
                  <a:schemeClr val="bg1"/>
                </a:solidFill>
              </a:defRPr>
            </a:lvl4pPr>
            <a:lvl5pPr>
              <a:defRPr sz="1333">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66636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allout (6up)">
    <p:spTree>
      <p:nvGrpSpPr>
        <p:cNvPr id="1" name=""/>
        <p:cNvGrpSpPr/>
        <p:nvPr/>
      </p:nvGrpSpPr>
      <p:grpSpPr>
        <a:xfrm>
          <a:off x="0" y="0"/>
          <a:ext cx="0" cy="0"/>
          <a:chOff x="0" y="0"/>
          <a:chExt cx="0" cy="0"/>
        </a:xfrm>
      </p:grpSpPr>
      <p:pic>
        <p:nvPicPr>
          <p:cNvPr id="40" name="Picture 39">
            <a:extLst>
              <a:ext uri="{FF2B5EF4-FFF2-40B4-BE49-F238E27FC236}">
                <a16:creationId xmlns:a16="http://schemas.microsoft.com/office/drawing/2014/main" id="{4003C61D-A40F-47CE-8DBE-1F7115D1B98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99" y="1219200"/>
            <a:ext cx="12190403" cy="5638801"/>
          </a:xfrm>
          <a:prstGeom prst="rect">
            <a:avLst/>
          </a:prstGeom>
        </p:spPr>
      </p:pic>
      <p:sp>
        <p:nvSpPr>
          <p:cNvPr id="7" name="Title 1">
            <a:extLst>
              <a:ext uri="{FF2B5EF4-FFF2-40B4-BE49-F238E27FC236}">
                <a16:creationId xmlns:a16="http://schemas.microsoft.com/office/drawing/2014/main" id="{5F2A0B73-974A-1D4B-8B55-70AD800BE726}"/>
              </a:ext>
            </a:extLst>
          </p:cNvPr>
          <p:cNvSpPr>
            <a:spLocks noGrp="1"/>
          </p:cNvSpPr>
          <p:nvPr>
            <p:ph type="title"/>
          </p:nvPr>
        </p:nvSpPr>
        <p:spPr>
          <a:xfrm>
            <a:off x="609600" y="363069"/>
            <a:ext cx="10363200" cy="646983"/>
          </a:xfrm>
        </p:spPr>
        <p:txBody>
          <a:bodyPr/>
          <a:lstStyle>
            <a:lvl1pPr>
              <a:defRPr spc="0" baseline="0">
                <a:latin typeface="Arial Narrow" panose="020B0606020202030204" pitchFamily="34" charset="0"/>
              </a:defRPr>
            </a:lvl1pPr>
          </a:lstStyle>
          <a:p>
            <a:r>
              <a:rPr lang="en-US"/>
              <a:t>Click to edit Master title style</a:t>
            </a:r>
          </a:p>
        </p:txBody>
      </p:sp>
      <p:sp>
        <p:nvSpPr>
          <p:cNvPr id="24" name="Text Placeholder 4">
            <a:extLst>
              <a:ext uri="{FF2B5EF4-FFF2-40B4-BE49-F238E27FC236}">
                <a16:creationId xmlns:a16="http://schemas.microsoft.com/office/drawing/2014/main" id="{1BBCD876-49FF-442C-BCF1-88707559DD9F}"/>
              </a:ext>
            </a:extLst>
          </p:cNvPr>
          <p:cNvSpPr>
            <a:spLocks noGrp="1"/>
          </p:cNvSpPr>
          <p:nvPr>
            <p:ph type="body" sz="quarter" idx="21"/>
          </p:nvPr>
        </p:nvSpPr>
        <p:spPr>
          <a:xfrm>
            <a:off x="966825" y="1771906"/>
            <a:ext cx="3109383" cy="2359620"/>
          </a:xfrm>
          <a:solidFill>
            <a:schemeClr val="tx1"/>
          </a:solidFill>
          <a:ln w="31750">
            <a:solidFill>
              <a:schemeClr val="accent2"/>
            </a:solidFill>
          </a:ln>
        </p:spPr>
        <p:txBody>
          <a:bodyPr lIns="91440" tIns="91440" rIns="91440" bIns="91440">
            <a:spAutoFit/>
          </a:bodyPr>
          <a:lstStyle>
            <a:lvl1pPr>
              <a:defRPr sz="3200">
                <a:solidFill>
                  <a:schemeClr val="accent2"/>
                </a:solidFill>
                <a:latin typeface="Arial Narrow" panose="020B0606020202030204" pitchFamily="34" charset="0"/>
              </a:defRPr>
            </a:lvl1pPr>
            <a:lvl2pPr>
              <a:buClr>
                <a:schemeClr val="bg1"/>
              </a:buClr>
              <a:buFont typeface="Arial" panose="020B0604020202020204" pitchFamily="34" charset="0"/>
              <a:buChar char="‒"/>
              <a:defRPr sz="1333">
                <a:solidFill>
                  <a:schemeClr val="bg1"/>
                </a:solidFill>
              </a:defRPr>
            </a:lvl2pPr>
            <a:lvl3pPr>
              <a:defRPr sz="1333">
                <a:solidFill>
                  <a:schemeClr val="bg1"/>
                </a:solidFill>
              </a:defRPr>
            </a:lvl3pPr>
            <a:lvl4pPr>
              <a:defRPr sz="1333">
                <a:solidFill>
                  <a:schemeClr val="bg1"/>
                </a:solidFill>
              </a:defRPr>
            </a:lvl4pPr>
            <a:lvl5pPr>
              <a:defRPr sz="1333">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 name="Text Placeholder 4">
            <a:extLst>
              <a:ext uri="{FF2B5EF4-FFF2-40B4-BE49-F238E27FC236}">
                <a16:creationId xmlns:a16="http://schemas.microsoft.com/office/drawing/2014/main" id="{21291EB6-9467-41B6-8E18-127B1C84B9F6}"/>
              </a:ext>
            </a:extLst>
          </p:cNvPr>
          <p:cNvSpPr>
            <a:spLocks noGrp="1"/>
          </p:cNvSpPr>
          <p:nvPr>
            <p:ph type="body" sz="quarter" idx="22"/>
          </p:nvPr>
        </p:nvSpPr>
        <p:spPr>
          <a:xfrm>
            <a:off x="4541309" y="1771906"/>
            <a:ext cx="3109383" cy="2359620"/>
          </a:xfrm>
          <a:solidFill>
            <a:schemeClr val="tx1"/>
          </a:solidFill>
          <a:ln w="31750">
            <a:solidFill>
              <a:schemeClr val="accent4"/>
            </a:solidFill>
          </a:ln>
        </p:spPr>
        <p:txBody>
          <a:bodyPr lIns="91440" tIns="91440" rIns="91440" bIns="91440">
            <a:spAutoFit/>
          </a:bodyPr>
          <a:lstStyle>
            <a:lvl1pPr>
              <a:defRPr sz="3200">
                <a:solidFill>
                  <a:schemeClr val="accent4"/>
                </a:solidFill>
                <a:latin typeface="Arial Narrow" panose="020B0606020202030204" pitchFamily="34" charset="0"/>
              </a:defRPr>
            </a:lvl1pPr>
            <a:lvl2pPr>
              <a:buClr>
                <a:schemeClr val="bg1"/>
              </a:buClr>
              <a:buFont typeface="Arial" panose="020B0604020202020204" pitchFamily="34" charset="0"/>
              <a:buChar char="‒"/>
              <a:defRPr sz="1333">
                <a:solidFill>
                  <a:schemeClr val="bg1"/>
                </a:solidFill>
              </a:defRPr>
            </a:lvl2pPr>
            <a:lvl3pPr>
              <a:defRPr sz="1333">
                <a:solidFill>
                  <a:schemeClr val="bg1"/>
                </a:solidFill>
              </a:defRPr>
            </a:lvl3pPr>
            <a:lvl4pPr>
              <a:defRPr sz="1333">
                <a:solidFill>
                  <a:schemeClr val="bg1"/>
                </a:solidFill>
              </a:defRPr>
            </a:lvl4pPr>
            <a:lvl5pPr>
              <a:defRPr sz="1333">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9" name="Text Placeholder 4">
            <a:extLst>
              <a:ext uri="{FF2B5EF4-FFF2-40B4-BE49-F238E27FC236}">
                <a16:creationId xmlns:a16="http://schemas.microsoft.com/office/drawing/2014/main" id="{3E6EB97F-584F-4641-BF7B-680C0730A524}"/>
              </a:ext>
            </a:extLst>
          </p:cNvPr>
          <p:cNvSpPr>
            <a:spLocks noGrp="1"/>
          </p:cNvSpPr>
          <p:nvPr>
            <p:ph type="body" sz="quarter" idx="23"/>
          </p:nvPr>
        </p:nvSpPr>
        <p:spPr>
          <a:xfrm>
            <a:off x="8115794" y="1771906"/>
            <a:ext cx="3109383" cy="2359620"/>
          </a:xfrm>
          <a:solidFill>
            <a:schemeClr val="tx1"/>
          </a:solidFill>
          <a:ln w="31750">
            <a:solidFill>
              <a:schemeClr val="accent3"/>
            </a:solidFill>
          </a:ln>
        </p:spPr>
        <p:txBody>
          <a:bodyPr lIns="91440" tIns="91440" rIns="91440" bIns="91440">
            <a:spAutoFit/>
          </a:bodyPr>
          <a:lstStyle>
            <a:lvl1pPr>
              <a:defRPr sz="3200">
                <a:solidFill>
                  <a:schemeClr val="accent3"/>
                </a:solidFill>
                <a:latin typeface="Arial Narrow" panose="020B0606020202030204" pitchFamily="34" charset="0"/>
              </a:defRPr>
            </a:lvl1pPr>
            <a:lvl2pPr>
              <a:buClr>
                <a:schemeClr val="bg1"/>
              </a:buClr>
              <a:buFont typeface="Arial" panose="020B0604020202020204" pitchFamily="34" charset="0"/>
              <a:buChar char="‒"/>
              <a:defRPr sz="1333">
                <a:solidFill>
                  <a:schemeClr val="bg1"/>
                </a:solidFill>
              </a:defRPr>
            </a:lvl2pPr>
            <a:lvl3pPr>
              <a:defRPr sz="1333">
                <a:solidFill>
                  <a:schemeClr val="bg1"/>
                </a:solidFill>
              </a:defRPr>
            </a:lvl3pPr>
            <a:lvl4pPr>
              <a:defRPr sz="1333">
                <a:solidFill>
                  <a:schemeClr val="bg1"/>
                </a:solidFill>
              </a:defRPr>
            </a:lvl4pPr>
            <a:lvl5pPr>
              <a:defRPr sz="1333">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3" name="Text Placeholder 4">
            <a:extLst>
              <a:ext uri="{FF2B5EF4-FFF2-40B4-BE49-F238E27FC236}">
                <a16:creationId xmlns:a16="http://schemas.microsoft.com/office/drawing/2014/main" id="{20C77DBC-BD4C-4DE8-A669-48A1ED0351E2}"/>
              </a:ext>
            </a:extLst>
          </p:cNvPr>
          <p:cNvSpPr>
            <a:spLocks noGrp="1"/>
          </p:cNvSpPr>
          <p:nvPr>
            <p:ph type="body" sz="quarter" idx="24"/>
          </p:nvPr>
        </p:nvSpPr>
        <p:spPr>
          <a:xfrm>
            <a:off x="966825" y="4340674"/>
            <a:ext cx="3109383" cy="2359620"/>
          </a:xfrm>
          <a:solidFill>
            <a:schemeClr val="tx1"/>
          </a:solidFill>
          <a:ln w="31750">
            <a:solidFill>
              <a:schemeClr val="accent5"/>
            </a:solidFill>
          </a:ln>
        </p:spPr>
        <p:txBody>
          <a:bodyPr lIns="91440" tIns="91440" rIns="91440" bIns="91440">
            <a:spAutoFit/>
          </a:bodyPr>
          <a:lstStyle>
            <a:lvl1pPr>
              <a:defRPr sz="3200">
                <a:solidFill>
                  <a:schemeClr val="accent5"/>
                </a:solidFill>
                <a:latin typeface="Arial Narrow" panose="020B0606020202030204" pitchFamily="34" charset="0"/>
              </a:defRPr>
            </a:lvl1pPr>
            <a:lvl2pPr>
              <a:buClr>
                <a:schemeClr val="bg1"/>
              </a:buClr>
              <a:buFont typeface="Arial" panose="020B0604020202020204" pitchFamily="34" charset="0"/>
              <a:buChar char="‒"/>
              <a:defRPr sz="1333">
                <a:solidFill>
                  <a:schemeClr val="bg1"/>
                </a:solidFill>
              </a:defRPr>
            </a:lvl2pPr>
            <a:lvl3pPr>
              <a:defRPr sz="1333">
                <a:solidFill>
                  <a:schemeClr val="bg1"/>
                </a:solidFill>
              </a:defRPr>
            </a:lvl3pPr>
            <a:lvl4pPr>
              <a:defRPr sz="1333">
                <a:solidFill>
                  <a:schemeClr val="bg1"/>
                </a:solidFill>
              </a:defRPr>
            </a:lvl4pPr>
            <a:lvl5pPr>
              <a:defRPr sz="1333">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4" name="Text Placeholder 4">
            <a:extLst>
              <a:ext uri="{FF2B5EF4-FFF2-40B4-BE49-F238E27FC236}">
                <a16:creationId xmlns:a16="http://schemas.microsoft.com/office/drawing/2014/main" id="{E914D2AD-24DC-45F4-9786-38FDED04D3E1}"/>
              </a:ext>
            </a:extLst>
          </p:cNvPr>
          <p:cNvSpPr>
            <a:spLocks noGrp="1"/>
          </p:cNvSpPr>
          <p:nvPr>
            <p:ph type="body" sz="quarter" idx="25"/>
          </p:nvPr>
        </p:nvSpPr>
        <p:spPr>
          <a:xfrm>
            <a:off x="4541309" y="4340674"/>
            <a:ext cx="3109383" cy="2359620"/>
          </a:xfrm>
          <a:solidFill>
            <a:schemeClr val="tx1"/>
          </a:solidFill>
          <a:ln w="31750">
            <a:solidFill>
              <a:schemeClr val="bg2"/>
            </a:solidFill>
          </a:ln>
        </p:spPr>
        <p:txBody>
          <a:bodyPr lIns="91440" tIns="91440" rIns="91440" bIns="91440">
            <a:spAutoFit/>
          </a:bodyPr>
          <a:lstStyle>
            <a:lvl1pPr>
              <a:defRPr sz="3200">
                <a:solidFill>
                  <a:schemeClr val="bg2"/>
                </a:solidFill>
                <a:latin typeface="Arial Narrow" panose="020B0606020202030204" pitchFamily="34" charset="0"/>
              </a:defRPr>
            </a:lvl1pPr>
            <a:lvl2pPr>
              <a:buClr>
                <a:schemeClr val="bg1"/>
              </a:buClr>
              <a:buFont typeface="Arial" panose="020B0604020202020204" pitchFamily="34" charset="0"/>
              <a:buChar char="‒"/>
              <a:defRPr sz="1333">
                <a:solidFill>
                  <a:schemeClr val="bg1"/>
                </a:solidFill>
              </a:defRPr>
            </a:lvl2pPr>
            <a:lvl3pPr>
              <a:defRPr sz="1333">
                <a:solidFill>
                  <a:schemeClr val="bg1"/>
                </a:solidFill>
              </a:defRPr>
            </a:lvl3pPr>
            <a:lvl4pPr>
              <a:defRPr sz="1333">
                <a:solidFill>
                  <a:schemeClr val="bg1"/>
                </a:solidFill>
              </a:defRPr>
            </a:lvl4pPr>
            <a:lvl5pPr>
              <a:defRPr sz="1333">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9" name="Text Placeholder 4">
            <a:extLst>
              <a:ext uri="{FF2B5EF4-FFF2-40B4-BE49-F238E27FC236}">
                <a16:creationId xmlns:a16="http://schemas.microsoft.com/office/drawing/2014/main" id="{1B648B81-8424-4A41-AC00-A817F9E82852}"/>
              </a:ext>
            </a:extLst>
          </p:cNvPr>
          <p:cNvSpPr>
            <a:spLocks noGrp="1"/>
          </p:cNvSpPr>
          <p:nvPr>
            <p:ph type="body" sz="quarter" idx="26"/>
          </p:nvPr>
        </p:nvSpPr>
        <p:spPr>
          <a:xfrm>
            <a:off x="8115794" y="4340674"/>
            <a:ext cx="3109383" cy="2359620"/>
          </a:xfrm>
          <a:solidFill>
            <a:schemeClr val="tx1"/>
          </a:solidFill>
          <a:ln w="31750">
            <a:solidFill>
              <a:srgbClr val="E88320"/>
            </a:solidFill>
          </a:ln>
        </p:spPr>
        <p:txBody>
          <a:bodyPr lIns="91440" tIns="91440" rIns="91440" bIns="91440">
            <a:spAutoFit/>
          </a:bodyPr>
          <a:lstStyle>
            <a:lvl1pPr>
              <a:defRPr sz="3200">
                <a:solidFill>
                  <a:srgbClr val="E88320"/>
                </a:solidFill>
                <a:latin typeface="Arial Narrow" panose="020B0606020202030204" pitchFamily="34" charset="0"/>
              </a:defRPr>
            </a:lvl1pPr>
            <a:lvl2pPr>
              <a:buClr>
                <a:schemeClr val="bg1"/>
              </a:buClr>
              <a:buFont typeface="Arial" panose="020B0604020202020204" pitchFamily="34" charset="0"/>
              <a:buChar char="‒"/>
              <a:defRPr sz="1333">
                <a:solidFill>
                  <a:schemeClr val="bg1"/>
                </a:solidFill>
              </a:defRPr>
            </a:lvl2pPr>
            <a:lvl3pPr>
              <a:defRPr sz="1333">
                <a:solidFill>
                  <a:schemeClr val="bg1"/>
                </a:solidFill>
              </a:defRPr>
            </a:lvl3pPr>
            <a:lvl4pPr>
              <a:defRPr sz="1333">
                <a:solidFill>
                  <a:schemeClr val="bg1"/>
                </a:solidFill>
              </a:defRPr>
            </a:lvl4pPr>
            <a:lvl5pPr>
              <a:defRPr sz="1333">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634528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allout (4up)">
    <p:spTree>
      <p:nvGrpSpPr>
        <p:cNvPr id="1" name=""/>
        <p:cNvGrpSpPr/>
        <p:nvPr/>
      </p:nvGrpSpPr>
      <p:grpSpPr>
        <a:xfrm>
          <a:off x="0" y="0"/>
          <a:ext cx="0" cy="0"/>
          <a:chOff x="0" y="0"/>
          <a:chExt cx="0" cy="0"/>
        </a:xfrm>
      </p:grpSpPr>
      <p:pic>
        <p:nvPicPr>
          <p:cNvPr id="35" name="Picture 34">
            <a:extLst>
              <a:ext uri="{FF2B5EF4-FFF2-40B4-BE49-F238E27FC236}">
                <a16:creationId xmlns:a16="http://schemas.microsoft.com/office/drawing/2014/main" id="{DE44944F-70D4-45FC-988F-599E635DBD5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219200"/>
            <a:ext cx="12191999" cy="5638800"/>
          </a:xfrm>
          <a:prstGeom prst="rect">
            <a:avLst/>
          </a:prstGeom>
        </p:spPr>
      </p:pic>
      <p:sp>
        <p:nvSpPr>
          <p:cNvPr id="7" name="Title 1">
            <a:extLst>
              <a:ext uri="{FF2B5EF4-FFF2-40B4-BE49-F238E27FC236}">
                <a16:creationId xmlns:a16="http://schemas.microsoft.com/office/drawing/2014/main" id="{5F2A0B73-974A-1D4B-8B55-70AD800BE726}"/>
              </a:ext>
            </a:extLst>
          </p:cNvPr>
          <p:cNvSpPr>
            <a:spLocks noGrp="1"/>
          </p:cNvSpPr>
          <p:nvPr>
            <p:ph type="title"/>
          </p:nvPr>
        </p:nvSpPr>
        <p:spPr>
          <a:xfrm>
            <a:off x="609600" y="363069"/>
            <a:ext cx="10363200" cy="646983"/>
          </a:xfrm>
        </p:spPr>
        <p:txBody>
          <a:bodyPr/>
          <a:lstStyle>
            <a:lvl1pPr>
              <a:defRPr spc="0" baseline="0">
                <a:latin typeface="Arial Narrow" panose="020B0606020202030204" pitchFamily="34" charset="0"/>
              </a:defRPr>
            </a:lvl1pPr>
          </a:lstStyle>
          <a:p>
            <a:r>
              <a:rPr lang="en-US"/>
              <a:t>Click to edit Master title style</a:t>
            </a:r>
          </a:p>
        </p:txBody>
      </p:sp>
      <p:sp>
        <p:nvSpPr>
          <p:cNvPr id="24" name="Text Placeholder 4">
            <a:extLst>
              <a:ext uri="{FF2B5EF4-FFF2-40B4-BE49-F238E27FC236}">
                <a16:creationId xmlns:a16="http://schemas.microsoft.com/office/drawing/2014/main" id="{0DA56FB8-DAD2-4978-B24E-F52FCBFD6865}"/>
              </a:ext>
            </a:extLst>
          </p:cNvPr>
          <p:cNvSpPr>
            <a:spLocks noGrp="1"/>
          </p:cNvSpPr>
          <p:nvPr>
            <p:ph type="body" sz="quarter" idx="21"/>
          </p:nvPr>
        </p:nvSpPr>
        <p:spPr>
          <a:xfrm>
            <a:off x="1496088" y="1582885"/>
            <a:ext cx="4145280" cy="2359620"/>
          </a:xfrm>
          <a:solidFill>
            <a:schemeClr val="tx1"/>
          </a:solidFill>
          <a:ln w="31750">
            <a:solidFill>
              <a:schemeClr val="accent2"/>
            </a:solidFill>
          </a:ln>
        </p:spPr>
        <p:txBody>
          <a:bodyPr lIns="91440" tIns="91440" rIns="91440" bIns="91440">
            <a:spAutoFit/>
          </a:bodyPr>
          <a:lstStyle>
            <a:lvl1pPr>
              <a:defRPr sz="3200">
                <a:solidFill>
                  <a:schemeClr val="accent2"/>
                </a:solidFill>
                <a:latin typeface="Arial Narrow" panose="020B0606020202030204" pitchFamily="34" charset="0"/>
              </a:defRPr>
            </a:lvl1pPr>
            <a:lvl2pPr>
              <a:buClr>
                <a:schemeClr val="bg1"/>
              </a:buClr>
              <a:buFont typeface="Arial" panose="020B0604020202020204" pitchFamily="34" charset="0"/>
              <a:buChar char="‒"/>
              <a:defRPr sz="1333">
                <a:solidFill>
                  <a:schemeClr val="bg1"/>
                </a:solidFill>
              </a:defRPr>
            </a:lvl2pPr>
            <a:lvl3pPr>
              <a:defRPr sz="1333">
                <a:solidFill>
                  <a:schemeClr val="bg1"/>
                </a:solidFill>
              </a:defRPr>
            </a:lvl3pPr>
            <a:lvl4pPr>
              <a:defRPr sz="1333">
                <a:solidFill>
                  <a:schemeClr val="bg1"/>
                </a:solidFill>
              </a:defRPr>
            </a:lvl4pPr>
            <a:lvl5pPr>
              <a:defRPr sz="1333">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Text Placeholder 4">
            <a:extLst>
              <a:ext uri="{FF2B5EF4-FFF2-40B4-BE49-F238E27FC236}">
                <a16:creationId xmlns:a16="http://schemas.microsoft.com/office/drawing/2014/main" id="{A5F163F2-8305-4BD9-A5A1-3F4CBC2D7B49}"/>
              </a:ext>
            </a:extLst>
          </p:cNvPr>
          <p:cNvSpPr>
            <a:spLocks noGrp="1"/>
          </p:cNvSpPr>
          <p:nvPr>
            <p:ph type="body" sz="quarter" idx="22"/>
          </p:nvPr>
        </p:nvSpPr>
        <p:spPr>
          <a:xfrm>
            <a:off x="6550632" y="1582885"/>
            <a:ext cx="4145280" cy="2359620"/>
          </a:xfrm>
          <a:solidFill>
            <a:schemeClr val="tx1"/>
          </a:solidFill>
          <a:ln w="31750">
            <a:solidFill>
              <a:schemeClr val="accent4"/>
            </a:solidFill>
          </a:ln>
        </p:spPr>
        <p:txBody>
          <a:bodyPr lIns="91440" tIns="91440" rIns="91440" bIns="91440">
            <a:spAutoFit/>
          </a:bodyPr>
          <a:lstStyle>
            <a:lvl1pPr>
              <a:defRPr sz="3200">
                <a:solidFill>
                  <a:schemeClr val="accent4"/>
                </a:solidFill>
                <a:latin typeface="Arial Narrow" panose="020B0606020202030204" pitchFamily="34" charset="0"/>
              </a:defRPr>
            </a:lvl1pPr>
            <a:lvl2pPr>
              <a:buClr>
                <a:schemeClr val="bg1"/>
              </a:buClr>
              <a:buFont typeface="Arial" panose="020B0604020202020204" pitchFamily="34" charset="0"/>
              <a:buChar char="‒"/>
              <a:defRPr sz="1333">
                <a:solidFill>
                  <a:schemeClr val="bg1"/>
                </a:solidFill>
              </a:defRPr>
            </a:lvl2pPr>
            <a:lvl3pPr>
              <a:defRPr sz="1333">
                <a:solidFill>
                  <a:schemeClr val="bg1"/>
                </a:solidFill>
              </a:defRPr>
            </a:lvl3pPr>
            <a:lvl4pPr>
              <a:defRPr sz="1333">
                <a:solidFill>
                  <a:schemeClr val="bg1"/>
                </a:solidFill>
              </a:defRPr>
            </a:lvl4pPr>
            <a:lvl5pPr>
              <a:defRPr sz="1333">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7" name="Text Placeholder 4">
            <a:extLst>
              <a:ext uri="{FF2B5EF4-FFF2-40B4-BE49-F238E27FC236}">
                <a16:creationId xmlns:a16="http://schemas.microsoft.com/office/drawing/2014/main" id="{60E3BECA-7637-4E48-A1B4-B17E5C89BE79}"/>
              </a:ext>
            </a:extLst>
          </p:cNvPr>
          <p:cNvSpPr>
            <a:spLocks noGrp="1"/>
          </p:cNvSpPr>
          <p:nvPr>
            <p:ph type="body" sz="quarter" idx="23"/>
          </p:nvPr>
        </p:nvSpPr>
        <p:spPr>
          <a:xfrm>
            <a:off x="1496087" y="4165643"/>
            <a:ext cx="4145280" cy="2359620"/>
          </a:xfrm>
          <a:solidFill>
            <a:schemeClr val="tx1"/>
          </a:solidFill>
          <a:ln w="31750">
            <a:solidFill>
              <a:schemeClr val="accent3"/>
            </a:solidFill>
          </a:ln>
        </p:spPr>
        <p:txBody>
          <a:bodyPr lIns="91440" tIns="91440" rIns="91440" bIns="91440">
            <a:spAutoFit/>
          </a:bodyPr>
          <a:lstStyle>
            <a:lvl1pPr>
              <a:defRPr sz="3200">
                <a:solidFill>
                  <a:schemeClr val="accent3"/>
                </a:solidFill>
                <a:latin typeface="Arial Narrow" panose="020B0606020202030204" pitchFamily="34" charset="0"/>
              </a:defRPr>
            </a:lvl1pPr>
            <a:lvl2pPr>
              <a:buClr>
                <a:schemeClr val="bg1"/>
              </a:buClr>
              <a:buFont typeface="Arial" panose="020B0604020202020204" pitchFamily="34" charset="0"/>
              <a:buChar char="‒"/>
              <a:defRPr sz="1333">
                <a:solidFill>
                  <a:schemeClr val="bg1"/>
                </a:solidFill>
              </a:defRPr>
            </a:lvl2pPr>
            <a:lvl3pPr>
              <a:defRPr sz="1333">
                <a:solidFill>
                  <a:schemeClr val="bg1"/>
                </a:solidFill>
              </a:defRPr>
            </a:lvl3pPr>
            <a:lvl4pPr>
              <a:defRPr sz="1333">
                <a:solidFill>
                  <a:schemeClr val="bg1"/>
                </a:solidFill>
              </a:defRPr>
            </a:lvl4pPr>
            <a:lvl5pPr>
              <a:defRPr sz="1333">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 name="Text Placeholder 4">
            <a:extLst>
              <a:ext uri="{FF2B5EF4-FFF2-40B4-BE49-F238E27FC236}">
                <a16:creationId xmlns:a16="http://schemas.microsoft.com/office/drawing/2014/main" id="{137ADA91-BCF0-4A80-B863-226F4DB91F75}"/>
              </a:ext>
            </a:extLst>
          </p:cNvPr>
          <p:cNvSpPr>
            <a:spLocks noGrp="1"/>
          </p:cNvSpPr>
          <p:nvPr>
            <p:ph type="body" sz="quarter" idx="24"/>
          </p:nvPr>
        </p:nvSpPr>
        <p:spPr>
          <a:xfrm>
            <a:off x="6550631" y="4206266"/>
            <a:ext cx="4145280" cy="2359620"/>
          </a:xfrm>
          <a:solidFill>
            <a:schemeClr val="tx1"/>
          </a:solidFill>
          <a:ln w="31750">
            <a:solidFill>
              <a:schemeClr val="accent1"/>
            </a:solidFill>
          </a:ln>
        </p:spPr>
        <p:txBody>
          <a:bodyPr lIns="91440" tIns="91440" rIns="91440" bIns="91440">
            <a:spAutoFit/>
          </a:bodyPr>
          <a:lstStyle>
            <a:lvl1pPr>
              <a:defRPr sz="3200">
                <a:solidFill>
                  <a:schemeClr val="accent1"/>
                </a:solidFill>
                <a:latin typeface="Arial Narrow" panose="020B0606020202030204" pitchFamily="34" charset="0"/>
              </a:defRPr>
            </a:lvl1pPr>
            <a:lvl2pPr>
              <a:buClr>
                <a:schemeClr val="bg1"/>
              </a:buClr>
              <a:buFont typeface="Arial" panose="020B0604020202020204" pitchFamily="34" charset="0"/>
              <a:buChar char="‒"/>
              <a:defRPr sz="1333">
                <a:solidFill>
                  <a:schemeClr val="bg1"/>
                </a:solidFill>
              </a:defRPr>
            </a:lvl2pPr>
            <a:lvl3pPr>
              <a:defRPr sz="1333">
                <a:solidFill>
                  <a:schemeClr val="bg1"/>
                </a:solidFill>
              </a:defRPr>
            </a:lvl3pPr>
            <a:lvl4pPr>
              <a:defRPr sz="1333">
                <a:solidFill>
                  <a:schemeClr val="bg1"/>
                </a:solidFill>
              </a:defRPr>
            </a:lvl4pPr>
            <a:lvl5pPr>
              <a:defRPr sz="1333">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754497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mage A">
    <p:spTree>
      <p:nvGrpSpPr>
        <p:cNvPr id="1" name=""/>
        <p:cNvGrpSpPr/>
        <p:nvPr/>
      </p:nvGrpSpPr>
      <p:grpSpPr>
        <a:xfrm>
          <a:off x="0" y="0"/>
          <a:ext cx="0" cy="0"/>
          <a:chOff x="0" y="0"/>
          <a:chExt cx="0" cy="0"/>
        </a:xfrm>
      </p:grpSpPr>
      <p:sp>
        <p:nvSpPr>
          <p:cNvPr id="5" name="Picture Placeholder 4"/>
          <p:cNvSpPr>
            <a:spLocks noGrp="1"/>
          </p:cNvSpPr>
          <p:nvPr>
            <p:ph type="pic" sz="quarter" idx="10" hasCustomPrompt="1"/>
          </p:nvPr>
        </p:nvSpPr>
        <p:spPr>
          <a:xfrm>
            <a:off x="0" y="1122072"/>
            <a:ext cx="12192000" cy="5730240"/>
          </a:xfrm>
          <a:prstGeom prst="rect">
            <a:avLst/>
          </a:prstGeom>
          <a:solidFill>
            <a:schemeClr val="accent6">
              <a:alpha val="30000"/>
            </a:schemeClr>
          </a:solidFill>
        </p:spPr>
        <p:txBody>
          <a:bodyPr tIns="914400" bIns="0" anchor="ctr" anchorCtr="0">
            <a:normAutofit/>
          </a:bodyPr>
          <a:lstStyle>
            <a:lvl1pPr algn="ctr">
              <a:spcBef>
                <a:spcPts val="0"/>
              </a:spcBef>
              <a:spcAft>
                <a:spcPts val="0"/>
              </a:spcAft>
              <a:defRPr sz="1200" b="0" i="1" baseline="0">
                <a:solidFill>
                  <a:schemeClr val="accent5"/>
                </a:solidFill>
                <a:latin typeface="+mn-lt"/>
              </a:defRPr>
            </a:lvl1pPr>
          </a:lstStyle>
          <a:p>
            <a:r>
              <a:rPr lang="en-US"/>
              <a:t>Click icon to insert image</a:t>
            </a:r>
            <a:br>
              <a:rPr lang="en-US"/>
            </a:br>
            <a:r>
              <a:rPr lang="en-US"/>
              <a:t>DOWNLOAD AVNET-BRANDED IMAGES AT</a:t>
            </a:r>
            <a:br>
              <a:rPr lang="en-US"/>
            </a:br>
            <a:r>
              <a:rPr lang="en-US"/>
              <a:t>BRAND.AVNET.COM </a:t>
            </a:r>
          </a:p>
        </p:txBody>
      </p:sp>
      <p:sp>
        <p:nvSpPr>
          <p:cNvPr id="3" name="Title 2">
            <a:extLst>
              <a:ext uri="{FF2B5EF4-FFF2-40B4-BE49-F238E27FC236}">
                <a16:creationId xmlns:a16="http://schemas.microsoft.com/office/drawing/2014/main" id="{2AAAFAF6-EE27-42A5-B302-F3A3F01FC7D2}"/>
              </a:ext>
            </a:extLst>
          </p:cNvPr>
          <p:cNvSpPr>
            <a:spLocks noGrp="1"/>
          </p:cNvSpPr>
          <p:nvPr>
            <p:ph type="title"/>
          </p:nvPr>
        </p:nvSpPr>
        <p:spPr>
          <a:xfrm>
            <a:off x="609599" y="365760"/>
            <a:ext cx="9753600" cy="633421"/>
          </a:xfrm>
        </p:spPr>
        <p:txBody>
          <a:bodyPr/>
          <a:lstStyle/>
          <a:p>
            <a:r>
              <a:rPr lang="en-US"/>
              <a:t>Click to edit Master title style</a:t>
            </a:r>
          </a:p>
        </p:txBody>
      </p:sp>
      <p:pic>
        <p:nvPicPr>
          <p:cNvPr id="8" name="Picture 7">
            <a:extLst>
              <a:ext uri="{FF2B5EF4-FFF2-40B4-BE49-F238E27FC236}">
                <a16:creationId xmlns:a16="http://schemas.microsoft.com/office/drawing/2014/main" id="{47F9FDE9-8B0C-4EF2-9D69-5BDB4A8C045E}"/>
              </a:ext>
            </a:extLst>
          </p:cNvPr>
          <p:cNvPicPr>
            <a:picLocks noChangeAspect="1"/>
          </p:cNvPicPr>
          <p:nvPr userDrawn="1"/>
        </p:nvPicPr>
        <p:blipFill rotWithShape="1">
          <a:blip r:embed="rId2"/>
          <a:srcRect t="74413" r="61160"/>
          <a:stretch/>
        </p:blipFill>
        <p:spPr>
          <a:xfrm>
            <a:off x="281399" y="255001"/>
            <a:ext cx="342163" cy="661396"/>
          </a:xfrm>
          <a:prstGeom prst="rect">
            <a:avLst/>
          </a:prstGeom>
        </p:spPr>
      </p:pic>
    </p:spTree>
    <p:extLst>
      <p:ext uri="{BB962C8B-B14F-4D97-AF65-F5344CB8AC3E}">
        <p14:creationId xmlns:p14="http://schemas.microsoft.com/office/powerpoint/2010/main" val="22940652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mage B">
    <p:spTree>
      <p:nvGrpSpPr>
        <p:cNvPr id="1" name=""/>
        <p:cNvGrpSpPr/>
        <p:nvPr/>
      </p:nvGrpSpPr>
      <p:grpSpPr>
        <a:xfrm>
          <a:off x="0" y="0"/>
          <a:ext cx="0" cy="0"/>
          <a:chOff x="0" y="0"/>
          <a:chExt cx="0" cy="0"/>
        </a:xfrm>
      </p:grpSpPr>
      <p:sp>
        <p:nvSpPr>
          <p:cNvPr id="2" name="Title 1"/>
          <p:cNvSpPr>
            <a:spLocks noGrp="1"/>
          </p:cNvSpPr>
          <p:nvPr>
            <p:ph type="ctrTitle"/>
          </p:nvPr>
        </p:nvSpPr>
        <p:spPr>
          <a:xfrm>
            <a:off x="609597" y="365760"/>
            <a:ext cx="9753600" cy="627864"/>
          </a:xfrm>
        </p:spPr>
        <p:txBody>
          <a:bodyPr wrap="square">
            <a:noAutofit/>
          </a:bodyPr>
          <a:lstStyle>
            <a:lvl1pPr>
              <a:defRPr sz="4800" spc="0">
                <a:latin typeface="Arial Narrow" panose="020B0606020202030204" pitchFamily="34" charset="0"/>
              </a:defRPr>
            </a:lvl1pPr>
          </a:lstStyle>
          <a:p>
            <a:r>
              <a:rPr lang="en-US"/>
              <a:t>Click to edit Master title style</a:t>
            </a:r>
          </a:p>
        </p:txBody>
      </p:sp>
      <p:sp>
        <p:nvSpPr>
          <p:cNvPr id="5" name="Picture Placeholder 4"/>
          <p:cNvSpPr>
            <a:spLocks noGrp="1"/>
          </p:cNvSpPr>
          <p:nvPr>
            <p:ph type="pic" sz="quarter" idx="10" hasCustomPrompt="1"/>
          </p:nvPr>
        </p:nvSpPr>
        <p:spPr>
          <a:xfrm>
            <a:off x="0" y="2371677"/>
            <a:ext cx="12192000" cy="3962400"/>
          </a:xfrm>
          <a:prstGeom prst="rect">
            <a:avLst/>
          </a:prstGeom>
          <a:solidFill>
            <a:schemeClr val="accent6">
              <a:alpha val="30000"/>
            </a:schemeClr>
          </a:solidFill>
        </p:spPr>
        <p:txBody>
          <a:bodyPr tIns="914400" bIns="0" anchor="ctr" anchorCtr="0">
            <a:noAutofit/>
          </a:bodyPr>
          <a:lstStyle>
            <a:lvl1pPr algn="ctr">
              <a:spcBef>
                <a:spcPts val="0"/>
              </a:spcBef>
              <a:spcAft>
                <a:spcPts val="0"/>
              </a:spcAft>
              <a:defRPr sz="1200" b="0" i="1" baseline="0">
                <a:solidFill>
                  <a:schemeClr val="accent5"/>
                </a:solidFill>
                <a:latin typeface="+mn-lt"/>
              </a:defRPr>
            </a:lvl1pPr>
          </a:lstStyle>
          <a:p>
            <a:r>
              <a:rPr lang="en-US"/>
              <a:t>Click icon to insert image</a:t>
            </a:r>
            <a:br>
              <a:rPr lang="en-US"/>
            </a:br>
            <a:r>
              <a:rPr lang="en-US"/>
              <a:t>DOWNLOAD AVNET-BRANDED IMAGES AT</a:t>
            </a:r>
            <a:br>
              <a:rPr lang="en-US"/>
            </a:br>
            <a:r>
              <a:rPr lang="en-US"/>
              <a:t>BRAND.AVNET.COM </a:t>
            </a:r>
          </a:p>
        </p:txBody>
      </p:sp>
      <p:pic>
        <p:nvPicPr>
          <p:cNvPr id="11" name="Picture 10">
            <a:extLst>
              <a:ext uri="{FF2B5EF4-FFF2-40B4-BE49-F238E27FC236}">
                <a16:creationId xmlns:a16="http://schemas.microsoft.com/office/drawing/2014/main" id="{4904D413-2C75-452B-81B6-A99E55EB49B9}"/>
              </a:ext>
            </a:extLst>
          </p:cNvPr>
          <p:cNvPicPr>
            <a:picLocks noChangeAspect="1"/>
          </p:cNvPicPr>
          <p:nvPr userDrawn="1"/>
        </p:nvPicPr>
        <p:blipFill rotWithShape="1">
          <a:blip r:embed="rId2"/>
          <a:srcRect t="74413" r="61160"/>
          <a:stretch/>
        </p:blipFill>
        <p:spPr>
          <a:xfrm>
            <a:off x="281399" y="255001"/>
            <a:ext cx="342163" cy="661396"/>
          </a:xfrm>
          <a:prstGeom prst="rect">
            <a:avLst/>
          </a:prstGeom>
        </p:spPr>
      </p:pic>
      <p:sp>
        <p:nvSpPr>
          <p:cNvPr id="4" name="Text Placeholder 3">
            <a:extLst>
              <a:ext uri="{FF2B5EF4-FFF2-40B4-BE49-F238E27FC236}">
                <a16:creationId xmlns:a16="http://schemas.microsoft.com/office/drawing/2014/main" id="{E2E50BDB-964F-46A9-A4B5-F6E58F9F70BC}"/>
              </a:ext>
            </a:extLst>
          </p:cNvPr>
          <p:cNvSpPr>
            <a:spLocks noGrp="1"/>
          </p:cNvSpPr>
          <p:nvPr>
            <p:ph type="body" sz="quarter" idx="11"/>
          </p:nvPr>
        </p:nvSpPr>
        <p:spPr>
          <a:xfrm>
            <a:off x="624417" y="1189568"/>
            <a:ext cx="8534747" cy="830301"/>
          </a:xfrm>
        </p:spPr>
        <p:txBody>
          <a:bodyPr/>
          <a:lstStyle>
            <a:lvl1pPr>
              <a:defRPr sz="1867">
                <a:solidFill>
                  <a:schemeClr val="tx1"/>
                </a:solidFill>
                <a:latin typeface="+mn-lt"/>
              </a:defRPr>
            </a:lvl1pPr>
            <a:lvl2pPr>
              <a:defRPr sz="1867">
                <a:solidFill>
                  <a:schemeClr val="tx1"/>
                </a:solidFill>
                <a:latin typeface="+mn-lt"/>
              </a:defRPr>
            </a:lvl2pPr>
            <a:lvl3pPr>
              <a:defRPr sz="1867">
                <a:solidFill>
                  <a:schemeClr val="tx1"/>
                </a:solidFill>
                <a:latin typeface="+mn-lt"/>
              </a:defRPr>
            </a:lvl3pPr>
            <a:lvl4pPr>
              <a:defRPr sz="1867">
                <a:solidFill>
                  <a:schemeClr val="tx1"/>
                </a:solidFill>
                <a:latin typeface="+mn-lt"/>
              </a:defRPr>
            </a:lvl4pPr>
            <a:lvl5pPr>
              <a:defRPr sz="1867">
                <a:solidFill>
                  <a:schemeClr val="tx1"/>
                </a:solidFill>
                <a:latin typeface="+mn-lt"/>
              </a:defRPr>
            </a:lvl5pPr>
          </a:lstStyle>
          <a:p>
            <a:pPr lvl="0"/>
            <a:r>
              <a:rPr lang="en-US"/>
              <a:t>Click to edit Master text styles</a:t>
            </a:r>
          </a:p>
        </p:txBody>
      </p:sp>
      <p:sp>
        <p:nvSpPr>
          <p:cNvPr id="9" name="Slide Number Placeholder 5">
            <a:extLst>
              <a:ext uri="{FF2B5EF4-FFF2-40B4-BE49-F238E27FC236}">
                <a16:creationId xmlns:a16="http://schemas.microsoft.com/office/drawing/2014/main" id="{545F2707-67E0-4A9E-B3CF-50E8F272A4ED}"/>
              </a:ext>
            </a:extLst>
          </p:cNvPr>
          <p:cNvSpPr>
            <a:spLocks noGrp="1"/>
          </p:cNvSpPr>
          <p:nvPr>
            <p:ph type="sldNum" sz="quarter" idx="4"/>
          </p:nvPr>
        </p:nvSpPr>
        <p:spPr>
          <a:xfrm>
            <a:off x="187815" y="6521277"/>
            <a:ext cx="329184" cy="163447"/>
          </a:xfrm>
          <a:prstGeom prst="rect">
            <a:avLst/>
          </a:prstGeom>
        </p:spPr>
        <p:txBody>
          <a:bodyPr vert="horz" lIns="0" tIns="0" rIns="0" bIns="0" rtlCol="0" anchor="t" anchorCtr="0">
            <a:noAutofit/>
          </a:bodyPr>
          <a:lstStyle>
            <a:lvl1pPr algn="l">
              <a:defRPr sz="1067">
                <a:solidFill>
                  <a:schemeClr val="tx2"/>
                </a:solidFill>
              </a:defRPr>
            </a:lvl1pPr>
          </a:lstStyle>
          <a:p>
            <a:fld id="{EF03F2D8-09E8-4F65-B5E4-919B7BA10877}" type="slidenum">
              <a:rPr lang="en-US" smtClean="0"/>
              <a:pPr/>
              <a:t>‹#›</a:t>
            </a:fld>
            <a:endParaRPr lang="en-US"/>
          </a:p>
        </p:txBody>
      </p:sp>
    </p:spTree>
    <p:extLst>
      <p:ext uri="{BB962C8B-B14F-4D97-AF65-F5344CB8AC3E}">
        <p14:creationId xmlns:p14="http://schemas.microsoft.com/office/powerpoint/2010/main" val="137171641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mage C">
    <p:spTree>
      <p:nvGrpSpPr>
        <p:cNvPr id="1" name=""/>
        <p:cNvGrpSpPr/>
        <p:nvPr/>
      </p:nvGrpSpPr>
      <p:grpSpPr>
        <a:xfrm>
          <a:off x="0" y="0"/>
          <a:ext cx="0" cy="0"/>
          <a:chOff x="0" y="0"/>
          <a:chExt cx="0" cy="0"/>
        </a:xfrm>
      </p:grpSpPr>
      <p:sp>
        <p:nvSpPr>
          <p:cNvPr id="2" name="Title 1"/>
          <p:cNvSpPr>
            <a:spLocks noGrp="1"/>
          </p:cNvSpPr>
          <p:nvPr>
            <p:ph type="ctrTitle"/>
          </p:nvPr>
        </p:nvSpPr>
        <p:spPr>
          <a:xfrm>
            <a:off x="609597" y="365760"/>
            <a:ext cx="9753600" cy="627864"/>
          </a:xfrm>
        </p:spPr>
        <p:txBody>
          <a:bodyPr wrap="square">
            <a:noAutofit/>
          </a:bodyPr>
          <a:lstStyle>
            <a:lvl1pPr>
              <a:defRPr sz="4800" spc="0">
                <a:latin typeface="Arial Narrow" panose="020B0606020202030204" pitchFamily="34" charset="0"/>
              </a:defRPr>
            </a:lvl1pPr>
          </a:lstStyle>
          <a:p>
            <a:r>
              <a:rPr lang="en-US"/>
              <a:t>Click to edit Master title style</a:t>
            </a:r>
          </a:p>
        </p:txBody>
      </p:sp>
      <p:sp>
        <p:nvSpPr>
          <p:cNvPr id="5" name="Picture Placeholder 4"/>
          <p:cNvSpPr>
            <a:spLocks noGrp="1"/>
          </p:cNvSpPr>
          <p:nvPr>
            <p:ph type="pic" sz="quarter" idx="10" hasCustomPrompt="1"/>
          </p:nvPr>
        </p:nvSpPr>
        <p:spPr>
          <a:xfrm>
            <a:off x="0" y="1773936"/>
            <a:ext cx="12192000" cy="5084064"/>
          </a:xfrm>
          <a:prstGeom prst="rect">
            <a:avLst/>
          </a:prstGeom>
          <a:solidFill>
            <a:schemeClr val="accent6">
              <a:alpha val="30000"/>
            </a:schemeClr>
          </a:solidFill>
        </p:spPr>
        <p:txBody>
          <a:bodyPr tIns="914400" bIns="0" anchor="ctr" anchorCtr="0">
            <a:noAutofit/>
          </a:bodyPr>
          <a:lstStyle>
            <a:lvl1pPr algn="ctr">
              <a:spcBef>
                <a:spcPts val="0"/>
              </a:spcBef>
              <a:spcAft>
                <a:spcPts val="0"/>
              </a:spcAft>
              <a:defRPr sz="1200" b="0" i="1" baseline="0">
                <a:solidFill>
                  <a:schemeClr val="accent5"/>
                </a:solidFill>
                <a:latin typeface="+mn-lt"/>
              </a:defRPr>
            </a:lvl1pPr>
          </a:lstStyle>
          <a:p>
            <a:r>
              <a:rPr lang="en-US"/>
              <a:t>Click icon to insert image</a:t>
            </a:r>
            <a:br>
              <a:rPr lang="en-US"/>
            </a:br>
            <a:r>
              <a:rPr lang="en-US"/>
              <a:t>DOWNLOAD AVNET-BRANDED IMAGES AT</a:t>
            </a:r>
            <a:br>
              <a:rPr lang="en-US"/>
            </a:br>
            <a:r>
              <a:rPr lang="en-US"/>
              <a:t>BRAND.AVNET.COM </a:t>
            </a:r>
          </a:p>
        </p:txBody>
      </p:sp>
      <p:pic>
        <p:nvPicPr>
          <p:cNvPr id="11" name="Picture 10">
            <a:extLst>
              <a:ext uri="{FF2B5EF4-FFF2-40B4-BE49-F238E27FC236}">
                <a16:creationId xmlns:a16="http://schemas.microsoft.com/office/drawing/2014/main" id="{4904D413-2C75-452B-81B6-A99E55EB49B9}"/>
              </a:ext>
            </a:extLst>
          </p:cNvPr>
          <p:cNvPicPr>
            <a:picLocks noChangeAspect="1"/>
          </p:cNvPicPr>
          <p:nvPr userDrawn="1"/>
        </p:nvPicPr>
        <p:blipFill rotWithShape="1">
          <a:blip r:embed="rId2"/>
          <a:srcRect t="74413" r="61160"/>
          <a:stretch/>
        </p:blipFill>
        <p:spPr>
          <a:xfrm>
            <a:off x="281399" y="255001"/>
            <a:ext cx="342163" cy="661396"/>
          </a:xfrm>
          <a:prstGeom prst="rect">
            <a:avLst/>
          </a:prstGeom>
        </p:spPr>
      </p:pic>
      <p:sp>
        <p:nvSpPr>
          <p:cNvPr id="4" name="Text Placeholder 3">
            <a:extLst>
              <a:ext uri="{FF2B5EF4-FFF2-40B4-BE49-F238E27FC236}">
                <a16:creationId xmlns:a16="http://schemas.microsoft.com/office/drawing/2014/main" id="{E2E50BDB-964F-46A9-A4B5-F6E58F9F70BC}"/>
              </a:ext>
            </a:extLst>
          </p:cNvPr>
          <p:cNvSpPr>
            <a:spLocks noGrp="1"/>
          </p:cNvSpPr>
          <p:nvPr>
            <p:ph type="body" sz="quarter" idx="11"/>
          </p:nvPr>
        </p:nvSpPr>
        <p:spPr>
          <a:xfrm>
            <a:off x="624417" y="1189569"/>
            <a:ext cx="8534747" cy="332916"/>
          </a:xfrm>
        </p:spPr>
        <p:txBody>
          <a:bodyPr/>
          <a:lstStyle>
            <a:lvl1pPr>
              <a:defRPr sz="1867">
                <a:solidFill>
                  <a:schemeClr val="tx1"/>
                </a:solidFill>
                <a:latin typeface="+mn-lt"/>
              </a:defRPr>
            </a:lvl1pPr>
            <a:lvl2pPr>
              <a:defRPr sz="1867">
                <a:solidFill>
                  <a:schemeClr val="tx1"/>
                </a:solidFill>
                <a:latin typeface="+mn-lt"/>
              </a:defRPr>
            </a:lvl2pPr>
            <a:lvl3pPr>
              <a:defRPr sz="1867">
                <a:solidFill>
                  <a:schemeClr val="tx1"/>
                </a:solidFill>
                <a:latin typeface="+mn-lt"/>
              </a:defRPr>
            </a:lvl3pPr>
            <a:lvl4pPr>
              <a:defRPr sz="1867">
                <a:solidFill>
                  <a:schemeClr val="tx1"/>
                </a:solidFill>
                <a:latin typeface="+mn-lt"/>
              </a:defRPr>
            </a:lvl4pPr>
            <a:lvl5pPr>
              <a:defRPr sz="1867">
                <a:solidFill>
                  <a:schemeClr val="tx1"/>
                </a:solidFill>
                <a:latin typeface="+mn-lt"/>
              </a:defRPr>
            </a:lvl5pPr>
          </a:lstStyle>
          <a:p>
            <a:pPr lvl="0"/>
            <a:r>
              <a:rPr lang="en-US"/>
              <a:t>Click to edit Master text styles</a:t>
            </a:r>
          </a:p>
        </p:txBody>
      </p:sp>
    </p:spTree>
    <p:extLst>
      <p:ext uri="{BB962C8B-B14F-4D97-AF65-F5344CB8AC3E}">
        <p14:creationId xmlns:p14="http://schemas.microsoft.com/office/powerpoint/2010/main" val="331604042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Subhead">
    <p:spTree>
      <p:nvGrpSpPr>
        <p:cNvPr id="1" name=""/>
        <p:cNvGrpSpPr/>
        <p:nvPr/>
      </p:nvGrpSpPr>
      <p:grpSpPr>
        <a:xfrm>
          <a:off x="0" y="0"/>
          <a:ext cx="0" cy="0"/>
          <a:chOff x="0" y="0"/>
          <a:chExt cx="0" cy="0"/>
        </a:xfrm>
      </p:grpSpPr>
      <p:sp>
        <p:nvSpPr>
          <p:cNvPr id="2" name="Title 1"/>
          <p:cNvSpPr>
            <a:spLocks noGrp="1"/>
          </p:cNvSpPr>
          <p:nvPr>
            <p:ph type="title"/>
          </p:nvPr>
        </p:nvSpPr>
        <p:spPr>
          <a:xfrm>
            <a:off x="609600" y="365760"/>
            <a:ext cx="10363200" cy="633421"/>
          </a:xfrm>
        </p:spPr>
        <p:txBody>
          <a:bodyPr wrap="square">
            <a:noAutofit/>
          </a:bodyPr>
          <a:lstStyle>
            <a:lvl1pPr>
              <a:defRPr spc="0">
                <a:latin typeface="Arial Narrow" panose="020B0606020202030204" pitchFamily="34" charset="0"/>
              </a:defRPr>
            </a:lvl1pPr>
          </a:lstStyle>
          <a:p>
            <a:r>
              <a:rPr lang="en-US"/>
              <a:t>Click to edit Master title style</a:t>
            </a:r>
          </a:p>
        </p:txBody>
      </p:sp>
      <p:sp>
        <p:nvSpPr>
          <p:cNvPr id="5" name="Slide Number Placeholder 4"/>
          <p:cNvSpPr>
            <a:spLocks noGrp="1"/>
          </p:cNvSpPr>
          <p:nvPr>
            <p:ph type="sldNum" sz="quarter" idx="12"/>
          </p:nvPr>
        </p:nvSpPr>
        <p:spPr/>
        <p:txBody>
          <a:bodyPr/>
          <a:lstStyle/>
          <a:p>
            <a:fld id="{EF03F2D8-09E8-4F65-B5E4-919B7BA10877}" type="slidenum">
              <a:rPr lang="en-US" smtClean="0"/>
              <a:pPr/>
              <a:t>‹#›</a:t>
            </a:fld>
            <a:endParaRPr lang="en-US"/>
          </a:p>
        </p:txBody>
      </p:sp>
      <p:sp>
        <p:nvSpPr>
          <p:cNvPr id="6" name="Text Placeholder 5">
            <a:extLst>
              <a:ext uri="{FF2B5EF4-FFF2-40B4-BE49-F238E27FC236}">
                <a16:creationId xmlns:a16="http://schemas.microsoft.com/office/drawing/2014/main" id="{7E5B6FEA-0F24-4E57-986A-DF7D1B02FC83}"/>
              </a:ext>
            </a:extLst>
          </p:cNvPr>
          <p:cNvSpPr>
            <a:spLocks noGrp="1"/>
          </p:cNvSpPr>
          <p:nvPr>
            <p:ph type="body" sz="quarter" idx="11"/>
          </p:nvPr>
        </p:nvSpPr>
        <p:spPr>
          <a:xfrm>
            <a:off x="614361" y="1077956"/>
            <a:ext cx="10358439" cy="338667"/>
          </a:xfrm>
          <a:prstGeom prst="rect">
            <a:avLst/>
          </a:prstGeom>
        </p:spPr>
        <p:txBody>
          <a:bodyPr lIns="0" tIns="0" rIns="0" bIns="0">
            <a:noAutofit/>
          </a:bodyPr>
          <a:lstStyle>
            <a:lvl1pPr>
              <a:defRPr sz="2667">
                <a:solidFill>
                  <a:schemeClr val="accent1"/>
                </a:solidFill>
                <a:latin typeface="Arial Narrow" panose="020B0606020202030204" pitchFamily="34" charset="0"/>
              </a:defRPr>
            </a:lvl1pPr>
          </a:lstStyle>
          <a:p>
            <a:pPr lvl="0"/>
            <a:r>
              <a:rPr lang="en-US"/>
              <a:t>Click to edit Master text styles</a:t>
            </a:r>
          </a:p>
        </p:txBody>
      </p:sp>
    </p:spTree>
    <p:extLst>
      <p:ext uri="{BB962C8B-B14F-4D97-AF65-F5344CB8AC3E}">
        <p14:creationId xmlns:p14="http://schemas.microsoft.com/office/powerpoint/2010/main" val="37011599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1-Line Title w/ Takeaway">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15EFE35-9932-4EED-ABBE-636CF39D654D}"/>
              </a:ext>
            </a:extLst>
          </p:cNvPr>
          <p:cNvSpPr>
            <a:spLocks noGrp="1"/>
          </p:cNvSpPr>
          <p:nvPr>
            <p:ph type="title"/>
          </p:nvPr>
        </p:nvSpPr>
        <p:spPr>
          <a:xfrm>
            <a:off x="609601" y="363068"/>
            <a:ext cx="10363199" cy="633421"/>
          </a:xfrm>
          <a:prstGeom prst="rect">
            <a:avLst/>
          </a:prstGeom>
        </p:spPr>
        <p:txBody>
          <a:bodyPr>
            <a:noAutofit/>
          </a:bodyPr>
          <a:lstStyle>
            <a:lvl1pPr>
              <a:defRPr spc="0" baseline="0">
                <a:latin typeface="Arial Narrow" panose="020B0606020202030204" pitchFamily="34" charset="0"/>
              </a:defRPr>
            </a:lvl1pPr>
          </a:lstStyle>
          <a:p>
            <a:r>
              <a:rPr lang="en-US"/>
              <a:t>Click to edit Master title style</a:t>
            </a:r>
          </a:p>
        </p:txBody>
      </p:sp>
      <p:sp>
        <p:nvSpPr>
          <p:cNvPr id="5" name="Slide Number Placeholder 5">
            <a:extLst>
              <a:ext uri="{FF2B5EF4-FFF2-40B4-BE49-F238E27FC236}">
                <a16:creationId xmlns:a16="http://schemas.microsoft.com/office/drawing/2014/main" id="{FAC2027E-3384-4EAF-A43F-8225554EE067}"/>
              </a:ext>
            </a:extLst>
          </p:cNvPr>
          <p:cNvSpPr>
            <a:spLocks noGrp="1"/>
          </p:cNvSpPr>
          <p:nvPr>
            <p:ph type="sldNum" sz="quarter" idx="4"/>
          </p:nvPr>
        </p:nvSpPr>
        <p:spPr>
          <a:xfrm>
            <a:off x="187815" y="6521277"/>
            <a:ext cx="329184" cy="163447"/>
          </a:xfrm>
          <a:prstGeom prst="rect">
            <a:avLst/>
          </a:prstGeom>
        </p:spPr>
        <p:txBody>
          <a:bodyPr vert="horz" lIns="0" tIns="0" rIns="0" bIns="0" rtlCol="0" anchor="t" anchorCtr="0">
            <a:noAutofit/>
          </a:bodyPr>
          <a:lstStyle>
            <a:lvl1pPr algn="l">
              <a:defRPr sz="1067">
                <a:solidFill>
                  <a:schemeClr val="accent5"/>
                </a:solidFill>
              </a:defRPr>
            </a:lvl1pPr>
          </a:lstStyle>
          <a:p>
            <a:fld id="{EF03F2D8-09E8-4F65-B5E4-919B7BA10877}" type="slidenum">
              <a:rPr lang="en-US" smtClean="0"/>
              <a:pPr/>
              <a:t>‹#›</a:t>
            </a:fld>
            <a:endParaRPr lang="en-US"/>
          </a:p>
        </p:txBody>
      </p:sp>
      <p:sp>
        <p:nvSpPr>
          <p:cNvPr id="8" name="Text Placeholder 6">
            <a:extLst>
              <a:ext uri="{FF2B5EF4-FFF2-40B4-BE49-F238E27FC236}">
                <a16:creationId xmlns:a16="http://schemas.microsoft.com/office/drawing/2014/main" id="{E0043A48-0D54-4F02-8750-61B24DFA85E0}"/>
              </a:ext>
            </a:extLst>
          </p:cNvPr>
          <p:cNvSpPr>
            <a:spLocks noGrp="1"/>
          </p:cNvSpPr>
          <p:nvPr>
            <p:ph type="body" sz="quarter" idx="11"/>
          </p:nvPr>
        </p:nvSpPr>
        <p:spPr>
          <a:xfrm>
            <a:off x="609600" y="5775608"/>
            <a:ext cx="11582400" cy="658368"/>
          </a:xfrm>
          <a:solidFill>
            <a:schemeClr val="tx1"/>
          </a:solidFill>
        </p:spPr>
        <p:txBody>
          <a:bodyPr lIns="182880" anchor="ctr" anchorCtr="0"/>
          <a:lstStyle>
            <a:lvl1pPr>
              <a:defRPr b="0">
                <a:solidFill>
                  <a:schemeClr val="bg1"/>
                </a:solidFill>
              </a:defRPr>
            </a:lvl1pPr>
          </a:lstStyle>
          <a:p>
            <a:endParaRPr lang="en-US"/>
          </a:p>
        </p:txBody>
      </p:sp>
    </p:spTree>
    <p:extLst>
      <p:ext uri="{BB962C8B-B14F-4D97-AF65-F5344CB8AC3E}">
        <p14:creationId xmlns:p14="http://schemas.microsoft.com/office/powerpoint/2010/main" val="440949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lue (Big)">
    <p:spTree>
      <p:nvGrpSpPr>
        <p:cNvPr id="1" name=""/>
        <p:cNvGrpSpPr/>
        <p:nvPr/>
      </p:nvGrpSpPr>
      <p:grpSpPr>
        <a:xfrm>
          <a:off x="0" y="0"/>
          <a:ext cx="0" cy="0"/>
          <a:chOff x="0" y="0"/>
          <a:chExt cx="0" cy="0"/>
        </a:xfrm>
      </p:grpSpPr>
      <p:sp>
        <p:nvSpPr>
          <p:cNvPr id="43" name="Slide Number Placeholder 42">
            <a:extLst>
              <a:ext uri="{FF2B5EF4-FFF2-40B4-BE49-F238E27FC236}">
                <a16:creationId xmlns:a16="http://schemas.microsoft.com/office/drawing/2014/main" id="{82B307D7-81CA-C84B-9479-AB05E83A8C7B}"/>
              </a:ext>
            </a:extLst>
          </p:cNvPr>
          <p:cNvSpPr>
            <a:spLocks noGrp="1"/>
          </p:cNvSpPr>
          <p:nvPr>
            <p:ph type="sldNum" sz="quarter" idx="16"/>
          </p:nvPr>
        </p:nvSpPr>
        <p:spPr/>
        <p:txBody>
          <a:bodyPr/>
          <a:lstStyle/>
          <a:p>
            <a:fld id="{EF03F2D8-09E8-4F65-B5E4-919B7BA10877}" type="slidenum">
              <a:rPr lang="en-US" smtClean="0"/>
              <a:pPr/>
              <a:t>‹#›</a:t>
            </a:fld>
            <a:endParaRPr lang="en-US"/>
          </a:p>
        </p:txBody>
      </p:sp>
      <p:sp>
        <p:nvSpPr>
          <p:cNvPr id="21" name="Title 1">
            <a:extLst>
              <a:ext uri="{FF2B5EF4-FFF2-40B4-BE49-F238E27FC236}">
                <a16:creationId xmlns:a16="http://schemas.microsoft.com/office/drawing/2014/main" id="{B755A0BF-98B2-954D-B712-7294D8AB3F50}"/>
              </a:ext>
            </a:extLst>
          </p:cNvPr>
          <p:cNvSpPr>
            <a:spLocks noGrp="1"/>
          </p:cNvSpPr>
          <p:nvPr>
            <p:ph type="title"/>
          </p:nvPr>
        </p:nvSpPr>
        <p:spPr>
          <a:xfrm>
            <a:off x="609600" y="363068"/>
            <a:ext cx="10363200" cy="627864"/>
          </a:xfrm>
        </p:spPr>
        <p:txBody>
          <a:bodyPr/>
          <a:lstStyle>
            <a:lvl1pPr>
              <a:defRPr spc="0" baseline="0">
                <a:latin typeface="Arial Narrow" panose="020B0606020202030204" pitchFamily="34" charset="0"/>
              </a:defRPr>
            </a:lvl1pPr>
          </a:lstStyle>
          <a:p>
            <a:r>
              <a:rPr lang="en-US"/>
              <a:t>Click to edit Master title style</a:t>
            </a:r>
          </a:p>
        </p:txBody>
      </p:sp>
      <p:sp>
        <p:nvSpPr>
          <p:cNvPr id="12" name="Picture Placeholder 11">
            <a:extLst>
              <a:ext uri="{FF2B5EF4-FFF2-40B4-BE49-F238E27FC236}">
                <a16:creationId xmlns:a16="http://schemas.microsoft.com/office/drawing/2014/main" id="{B63AA643-FF70-474B-A2C3-6A6294B6438F}"/>
              </a:ext>
            </a:extLst>
          </p:cNvPr>
          <p:cNvSpPr>
            <a:spLocks noGrp="1"/>
          </p:cNvSpPr>
          <p:nvPr>
            <p:ph type="pic" sz="quarter" idx="17" hasCustomPrompt="1"/>
          </p:nvPr>
        </p:nvSpPr>
        <p:spPr>
          <a:xfrm>
            <a:off x="6210872" y="1602317"/>
            <a:ext cx="5981128" cy="4815416"/>
          </a:xfrm>
          <a:custGeom>
            <a:avLst/>
            <a:gdLst>
              <a:gd name="connsiteX0" fmla="*/ 1214034 w 4485846"/>
              <a:gd name="connsiteY0" fmla="*/ 0 h 3611562"/>
              <a:gd name="connsiteX1" fmla="*/ 4485846 w 4485846"/>
              <a:gd name="connsiteY1" fmla="*/ 0 h 3611562"/>
              <a:gd name="connsiteX2" fmla="*/ 4485846 w 4485846"/>
              <a:gd name="connsiteY2" fmla="*/ 3611562 h 3611562"/>
              <a:gd name="connsiteX3" fmla="*/ 0 w 4485846"/>
              <a:gd name="connsiteY3" fmla="*/ 3611562 h 3611562"/>
            </a:gdLst>
            <a:ahLst/>
            <a:cxnLst>
              <a:cxn ang="0">
                <a:pos x="connsiteX0" y="connsiteY0"/>
              </a:cxn>
              <a:cxn ang="0">
                <a:pos x="connsiteX1" y="connsiteY1"/>
              </a:cxn>
              <a:cxn ang="0">
                <a:pos x="connsiteX2" y="connsiteY2"/>
              </a:cxn>
              <a:cxn ang="0">
                <a:pos x="connsiteX3" y="connsiteY3"/>
              </a:cxn>
            </a:cxnLst>
            <a:rect l="l" t="t" r="r" b="b"/>
            <a:pathLst>
              <a:path w="4485846" h="3611562">
                <a:moveTo>
                  <a:pt x="1214034" y="0"/>
                </a:moveTo>
                <a:lnTo>
                  <a:pt x="4485846" y="0"/>
                </a:lnTo>
                <a:lnTo>
                  <a:pt x="4485846" y="3611562"/>
                </a:lnTo>
                <a:lnTo>
                  <a:pt x="0" y="3611562"/>
                </a:lnTo>
                <a:close/>
              </a:path>
            </a:pathLst>
          </a:custGeom>
          <a:solidFill>
            <a:schemeClr val="accent6">
              <a:alpha val="30000"/>
            </a:schemeClr>
          </a:solidFill>
        </p:spPr>
        <p:txBody>
          <a:bodyPr wrap="square" tIns="914400" bIns="0" anchor="ctr" anchorCtr="0">
            <a:noAutofit/>
          </a:bodyPr>
          <a:lstStyle>
            <a:lvl1pPr marL="0" marR="0" indent="0" algn="ctr" defTabSz="1219170" rtl="0" eaLnBrk="1" fontAlgn="auto" latinLnBrk="0" hangingPunct="1">
              <a:lnSpc>
                <a:spcPct val="100000"/>
              </a:lnSpc>
              <a:spcBef>
                <a:spcPts val="267"/>
              </a:spcBef>
              <a:spcAft>
                <a:spcPts val="0"/>
              </a:spcAft>
              <a:buClrTx/>
              <a:buSzTx/>
              <a:buFont typeface="Arial" panose="020B0604020202020204" pitchFamily="34" charset="0"/>
              <a:buNone/>
              <a:tabLst/>
              <a:defRPr sz="1200" i="1">
                <a:solidFill>
                  <a:schemeClr val="accent5"/>
                </a:solidFill>
                <a:latin typeface="+mn-lt"/>
              </a:defRPr>
            </a:lvl1pPr>
          </a:lstStyle>
          <a:p>
            <a:r>
              <a:rPr lang="en-US"/>
              <a:t>Click icon to insert image</a:t>
            </a:r>
            <a:br>
              <a:rPr lang="en-US"/>
            </a:br>
            <a:r>
              <a:rPr lang="en-US"/>
              <a:t>DOWNLOAD AVNET-BRANDED IMAGES AT</a:t>
            </a:r>
            <a:br>
              <a:rPr lang="en-US"/>
            </a:br>
            <a:r>
              <a:rPr lang="en-US"/>
              <a:t>BRAND.AVNET.COM </a:t>
            </a:r>
          </a:p>
        </p:txBody>
      </p:sp>
      <p:sp>
        <p:nvSpPr>
          <p:cNvPr id="16" name="Text Placeholder 5">
            <a:extLst>
              <a:ext uri="{FF2B5EF4-FFF2-40B4-BE49-F238E27FC236}">
                <a16:creationId xmlns:a16="http://schemas.microsoft.com/office/drawing/2014/main" id="{2A1CB4A8-3493-4076-859C-283C7C6A949F}"/>
              </a:ext>
            </a:extLst>
          </p:cNvPr>
          <p:cNvSpPr>
            <a:spLocks noGrp="1"/>
          </p:cNvSpPr>
          <p:nvPr>
            <p:ph type="body" sz="quarter" idx="11"/>
          </p:nvPr>
        </p:nvSpPr>
        <p:spPr>
          <a:xfrm>
            <a:off x="614361" y="1077956"/>
            <a:ext cx="10363200" cy="338667"/>
          </a:xfrm>
          <a:prstGeom prst="rect">
            <a:avLst/>
          </a:prstGeom>
        </p:spPr>
        <p:txBody>
          <a:bodyPr lIns="0" tIns="0" rIns="0" bIns="0">
            <a:noAutofit/>
          </a:bodyPr>
          <a:lstStyle>
            <a:lvl1pPr>
              <a:defRPr sz="2667">
                <a:solidFill>
                  <a:schemeClr val="accent1"/>
                </a:solidFill>
                <a:latin typeface="Arial Narrow" panose="020B0606020202030204" pitchFamily="34" charset="0"/>
              </a:defRPr>
            </a:lvl1pPr>
          </a:lstStyle>
          <a:p>
            <a:pPr lvl="0"/>
            <a:r>
              <a:rPr lang="en-US"/>
              <a:t>Click to edit Master text styles</a:t>
            </a:r>
          </a:p>
        </p:txBody>
      </p:sp>
      <p:sp>
        <p:nvSpPr>
          <p:cNvPr id="5" name="Text Placeholder 4">
            <a:extLst>
              <a:ext uri="{FF2B5EF4-FFF2-40B4-BE49-F238E27FC236}">
                <a16:creationId xmlns:a16="http://schemas.microsoft.com/office/drawing/2014/main" id="{38774CAE-C229-4FE4-B82D-33C4F3F5A4C1}"/>
              </a:ext>
            </a:extLst>
          </p:cNvPr>
          <p:cNvSpPr>
            <a:spLocks noGrp="1"/>
          </p:cNvSpPr>
          <p:nvPr>
            <p:ph type="body" sz="quarter" idx="18"/>
          </p:nvPr>
        </p:nvSpPr>
        <p:spPr>
          <a:xfrm>
            <a:off x="609601" y="1843618"/>
            <a:ext cx="5372100" cy="4339167"/>
          </a:xfrm>
          <a:prstGeom prst="rect">
            <a:avLst/>
          </a:prstGeom>
        </p:spPr>
        <p:txBody>
          <a:bodyPr>
            <a:noAutofit/>
          </a:bodyPr>
          <a:lstStyle>
            <a:lvl1pPr marL="230712" indent="-230712">
              <a:spcAft>
                <a:spcPts val="1600"/>
              </a:spcAft>
              <a:buFont typeface="Arial" panose="020B0604020202020204" pitchFamily="34" charset="0"/>
              <a:buChar char="•"/>
              <a:defRPr sz="1867" b="1">
                <a:solidFill>
                  <a:schemeClr val="accent2"/>
                </a:solidFill>
                <a:latin typeface="+mn-lt"/>
              </a:defRPr>
            </a:lvl1pPr>
            <a:lvl2pPr marL="230712" indent="-230712">
              <a:spcAft>
                <a:spcPts val="1600"/>
              </a:spcAft>
              <a:buFont typeface="Arial" panose="020B0604020202020204" pitchFamily="34" charset="0"/>
              <a:buChar char="•"/>
              <a:defRPr sz="1867" b="0">
                <a:solidFill>
                  <a:schemeClr val="bg1"/>
                </a:solidFill>
              </a:defRPr>
            </a:lvl2pPr>
            <a:lvl3pPr marL="230712" indent="-230712">
              <a:spcAft>
                <a:spcPts val="1600"/>
              </a:spcAft>
              <a:buFont typeface="Arial" panose="020B0604020202020204" pitchFamily="34" charset="0"/>
              <a:buChar char="•"/>
              <a:defRPr sz="1867" b="0">
                <a:solidFill>
                  <a:schemeClr val="bg1"/>
                </a:solidFill>
              </a:defRPr>
            </a:lvl3pPr>
            <a:lvl4pPr marL="230712" indent="-230712">
              <a:spcAft>
                <a:spcPts val="1600"/>
              </a:spcAft>
              <a:buFont typeface="Arial" panose="020B0604020202020204" pitchFamily="34" charset="0"/>
              <a:buChar char="•"/>
              <a:defRPr sz="1867" b="0">
                <a:solidFill>
                  <a:schemeClr val="bg1"/>
                </a:solidFill>
              </a:defRPr>
            </a:lvl4pPr>
            <a:lvl5pPr marL="230712" indent="-230712">
              <a:spcAft>
                <a:spcPts val="1600"/>
              </a:spcAft>
              <a:buFont typeface="Arial" panose="020B0604020202020204" pitchFamily="34" charset="0"/>
              <a:buChar char="•"/>
              <a:defRPr sz="1867" b="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170854724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Green (Big)">
    <p:spTree>
      <p:nvGrpSpPr>
        <p:cNvPr id="1" name=""/>
        <p:cNvGrpSpPr/>
        <p:nvPr/>
      </p:nvGrpSpPr>
      <p:grpSpPr>
        <a:xfrm>
          <a:off x="0" y="0"/>
          <a:ext cx="0" cy="0"/>
          <a:chOff x="0" y="0"/>
          <a:chExt cx="0" cy="0"/>
        </a:xfrm>
      </p:grpSpPr>
      <p:sp>
        <p:nvSpPr>
          <p:cNvPr id="43" name="Slide Number Placeholder 42">
            <a:extLst>
              <a:ext uri="{FF2B5EF4-FFF2-40B4-BE49-F238E27FC236}">
                <a16:creationId xmlns:a16="http://schemas.microsoft.com/office/drawing/2014/main" id="{82B307D7-81CA-C84B-9479-AB05E83A8C7B}"/>
              </a:ext>
            </a:extLst>
          </p:cNvPr>
          <p:cNvSpPr>
            <a:spLocks noGrp="1"/>
          </p:cNvSpPr>
          <p:nvPr userDrawn="1">
            <p:ph type="sldNum" sz="quarter" idx="16"/>
          </p:nvPr>
        </p:nvSpPr>
        <p:spPr/>
        <p:txBody>
          <a:bodyPr>
            <a:noAutofit/>
          </a:bodyPr>
          <a:lstStyle/>
          <a:p>
            <a:fld id="{EF03F2D8-09E8-4F65-B5E4-919B7BA10877}" type="slidenum">
              <a:rPr lang="en-US" smtClean="0"/>
              <a:pPr/>
              <a:t>‹#›</a:t>
            </a:fld>
            <a:endParaRPr lang="en-US"/>
          </a:p>
        </p:txBody>
      </p:sp>
      <p:sp>
        <p:nvSpPr>
          <p:cNvPr id="21" name="Title 1">
            <a:extLst>
              <a:ext uri="{FF2B5EF4-FFF2-40B4-BE49-F238E27FC236}">
                <a16:creationId xmlns:a16="http://schemas.microsoft.com/office/drawing/2014/main" id="{B755A0BF-98B2-954D-B712-7294D8AB3F50}"/>
              </a:ext>
            </a:extLst>
          </p:cNvPr>
          <p:cNvSpPr>
            <a:spLocks noGrp="1"/>
          </p:cNvSpPr>
          <p:nvPr userDrawn="1">
            <p:ph type="title"/>
          </p:nvPr>
        </p:nvSpPr>
        <p:spPr>
          <a:xfrm>
            <a:off x="609600" y="363068"/>
            <a:ext cx="10363200" cy="627864"/>
          </a:xfrm>
        </p:spPr>
        <p:txBody>
          <a:bodyPr>
            <a:noAutofit/>
          </a:bodyPr>
          <a:lstStyle>
            <a:lvl1pPr>
              <a:defRPr spc="0" baseline="0">
                <a:latin typeface="Arial Narrow" panose="020B0606020202030204" pitchFamily="34" charset="0"/>
              </a:defRPr>
            </a:lvl1pPr>
          </a:lstStyle>
          <a:p>
            <a:r>
              <a:rPr lang="en-US"/>
              <a:t>Click to edit Master title style</a:t>
            </a:r>
          </a:p>
        </p:txBody>
      </p:sp>
      <p:sp>
        <p:nvSpPr>
          <p:cNvPr id="12" name="Picture Placeholder 11">
            <a:extLst>
              <a:ext uri="{FF2B5EF4-FFF2-40B4-BE49-F238E27FC236}">
                <a16:creationId xmlns:a16="http://schemas.microsoft.com/office/drawing/2014/main" id="{B63AA643-FF70-474B-A2C3-6A6294B6438F}"/>
              </a:ext>
            </a:extLst>
          </p:cNvPr>
          <p:cNvSpPr>
            <a:spLocks noGrp="1"/>
          </p:cNvSpPr>
          <p:nvPr userDrawn="1">
            <p:ph type="pic" sz="quarter" idx="17" hasCustomPrompt="1"/>
          </p:nvPr>
        </p:nvSpPr>
        <p:spPr>
          <a:xfrm>
            <a:off x="6210872" y="1602317"/>
            <a:ext cx="5981128" cy="4815416"/>
          </a:xfrm>
          <a:custGeom>
            <a:avLst/>
            <a:gdLst>
              <a:gd name="connsiteX0" fmla="*/ 1214034 w 4485846"/>
              <a:gd name="connsiteY0" fmla="*/ 0 h 3611562"/>
              <a:gd name="connsiteX1" fmla="*/ 4485846 w 4485846"/>
              <a:gd name="connsiteY1" fmla="*/ 0 h 3611562"/>
              <a:gd name="connsiteX2" fmla="*/ 4485846 w 4485846"/>
              <a:gd name="connsiteY2" fmla="*/ 3611562 h 3611562"/>
              <a:gd name="connsiteX3" fmla="*/ 0 w 4485846"/>
              <a:gd name="connsiteY3" fmla="*/ 3611562 h 3611562"/>
            </a:gdLst>
            <a:ahLst/>
            <a:cxnLst>
              <a:cxn ang="0">
                <a:pos x="connsiteX0" y="connsiteY0"/>
              </a:cxn>
              <a:cxn ang="0">
                <a:pos x="connsiteX1" y="connsiteY1"/>
              </a:cxn>
              <a:cxn ang="0">
                <a:pos x="connsiteX2" y="connsiteY2"/>
              </a:cxn>
              <a:cxn ang="0">
                <a:pos x="connsiteX3" y="connsiteY3"/>
              </a:cxn>
            </a:cxnLst>
            <a:rect l="l" t="t" r="r" b="b"/>
            <a:pathLst>
              <a:path w="4485846" h="3611562">
                <a:moveTo>
                  <a:pt x="1214034" y="0"/>
                </a:moveTo>
                <a:lnTo>
                  <a:pt x="4485846" y="0"/>
                </a:lnTo>
                <a:lnTo>
                  <a:pt x="4485846" y="3611562"/>
                </a:lnTo>
                <a:lnTo>
                  <a:pt x="0" y="3611562"/>
                </a:lnTo>
                <a:close/>
              </a:path>
            </a:pathLst>
          </a:custGeom>
          <a:solidFill>
            <a:schemeClr val="accent6">
              <a:alpha val="30000"/>
            </a:schemeClr>
          </a:solidFill>
        </p:spPr>
        <p:txBody>
          <a:bodyPr wrap="square" tIns="914400" bIns="0" anchor="ctr" anchorCtr="0">
            <a:noAutofit/>
          </a:bodyPr>
          <a:lstStyle>
            <a:lvl1pPr marL="0" marR="0" indent="0" algn="ctr" defTabSz="1219170" rtl="0" eaLnBrk="1" fontAlgn="auto" latinLnBrk="0" hangingPunct="1">
              <a:lnSpc>
                <a:spcPct val="100000"/>
              </a:lnSpc>
              <a:spcBef>
                <a:spcPts val="267"/>
              </a:spcBef>
              <a:spcAft>
                <a:spcPts val="0"/>
              </a:spcAft>
              <a:buClrTx/>
              <a:buSzTx/>
              <a:buFont typeface="Arial" panose="020B0604020202020204" pitchFamily="34" charset="0"/>
              <a:buNone/>
              <a:tabLst/>
              <a:defRPr sz="1200" i="1">
                <a:solidFill>
                  <a:schemeClr val="accent5"/>
                </a:solidFill>
                <a:latin typeface="+mn-lt"/>
              </a:defRPr>
            </a:lvl1pPr>
          </a:lstStyle>
          <a:p>
            <a:r>
              <a:rPr lang="en-US"/>
              <a:t>Click icon to insert image</a:t>
            </a:r>
            <a:br>
              <a:rPr lang="en-US"/>
            </a:br>
            <a:r>
              <a:rPr lang="en-US"/>
              <a:t>DOWNLOAD AVNET-BRANDED IMAGES AT</a:t>
            </a:r>
            <a:br>
              <a:rPr lang="en-US"/>
            </a:br>
            <a:r>
              <a:rPr lang="en-US"/>
              <a:t>BRAND.AVNET.COM </a:t>
            </a:r>
          </a:p>
        </p:txBody>
      </p:sp>
      <p:sp>
        <p:nvSpPr>
          <p:cNvPr id="16" name="Text Placeholder 5">
            <a:extLst>
              <a:ext uri="{FF2B5EF4-FFF2-40B4-BE49-F238E27FC236}">
                <a16:creationId xmlns:a16="http://schemas.microsoft.com/office/drawing/2014/main" id="{2A1CB4A8-3493-4076-859C-283C7C6A949F}"/>
              </a:ext>
            </a:extLst>
          </p:cNvPr>
          <p:cNvSpPr>
            <a:spLocks noGrp="1"/>
          </p:cNvSpPr>
          <p:nvPr userDrawn="1">
            <p:ph type="body" sz="quarter" idx="11"/>
          </p:nvPr>
        </p:nvSpPr>
        <p:spPr>
          <a:xfrm>
            <a:off x="614361" y="1077956"/>
            <a:ext cx="10363200" cy="338667"/>
          </a:xfrm>
          <a:prstGeom prst="rect">
            <a:avLst/>
          </a:prstGeom>
        </p:spPr>
        <p:txBody>
          <a:bodyPr lIns="0" tIns="0" rIns="0" bIns="0">
            <a:noAutofit/>
          </a:bodyPr>
          <a:lstStyle>
            <a:lvl1pPr>
              <a:defRPr sz="2667">
                <a:solidFill>
                  <a:schemeClr val="accent1"/>
                </a:solidFill>
                <a:latin typeface="Arial Narrow" panose="020B0606020202030204" pitchFamily="34" charset="0"/>
              </a:defRPr>
            </a:lvl1pPr>
          </a:lstStyle>
          <a:p>
            <a:pPr lvl="0"/>
            <a:r>
              <a:rPr lang="en-US"/>
              <a:t>Click to edit Master text styles</a:t>
            </a:r>
          </a:p>
        </p:txBody>
      </p:sp>
      <p:sp>
        <p:nvSpPr>
          <p:cNvPr id="10" name="Text Placeholder 4">
            <a:extLst>
              <a:ext uri="{FF2B5EF4-FFF2-40B4-BE49-F238E27FC236}">
                <a16:creationId xmlns:a16="http://schemas.microsoft.com/office/drawing/2014/main" id="{6BE580F0-E779-4B21-A2DF-D49CC21C9534}"/>
              </a:ext>
            </a:extLst>
          </p:cNvPr>
          <p:cNvSpPr>
            <a:spLocks noGrp="1"/>
          </p:cNvSpPr>
          <p:nvPr>
            <p:ph type="body" sz="quarter" idx="18"/>
          </p:nvPr>
        </p:nvSpPr>
        <p:spPr>
          <a:xfrm>
            <a:off x="609601" y="1843618"/>
            <a:ext cx="5372100" cy="4339167"/>
          </a:xfrm>
          <a:prstGeom prst="rect">
            <a:avLst/>
          </a:prstGeom>
        </p:spPr>
        <p:txBody>
          <a:bodyPr>
            <a:noAutofit/>
          </a:bodyPr>
          <a:lstStyle>
            <a:lvl1pPr marL="230712" indent="-230712">
              <a:spcAft>
                <a:spcPts val="1600"/>
              </a:spcAft>
              <a:buFont typeface="Arial" panose="020B0604020202020204" pitchFamily="34" charset="0"/>
              <a:buChar char="•"/>
              <a:defRPr sz="1867" b="1">
                <a:solidFill>
                  <a:schemeClr val="accent1"/>
                </a:solidFill>
                <a:latin typeface="+mn-lt"/>
              </a:defRPr>
            </a:lvl1pPr>
            <a:lvl2pPr marL="230712" indent="-230712">
              <a:spcAft>
                <a:spcPts val="1600"/>
              </a:spcAft>
              <a:buFont typeface="Arial" panose="020B0604020202020204" pitchFamily="34" charset="0"/>
              <a:buChar char="•"/>
              <a:defRPr sz="1867" b="0">
                <a:solidFill>
                  <a:schemeClr val="bg1"/>
                </a:solidFill>
              </a:defRPr>
            </a:lvl2pPr>
            <a:lvl3pPr marL="230712" indent="-230712">
              <a:spcAft>
                <a:spcPts val="1600"/>
              </a:spcAft>
              <a:buFont typeface="Arial" panose="020B0604020202020204" pitchFamily="34" charset="0"/>
              <a:buChar char="•"/>
              <a:defRPr sz="1867" b="0">
                <a:solidFill>
                  <a:schemeClr val="bg1"/>
                </a:solidFill>
              </a:defRPr>
            </a:lvl3pPr>
            <a:lvl4pPr marL="230712" indent="-230712">
              <a:spcAft>
                <a:spcPts val="1600"/>
              </a:spcAft>
              <a:buFont typeface="Arial" panose="020B0604020202020204" pitchFamily="34" charset="0"/>
              <a:buChar char="•"/>
              <a:defRPr sz="1867" b="0">
                <a:solidFill>
                  <a:schemeClr val="bg1"/>
                </a:solidFill>
              </a:defRPr>
            </a:lvl4pPr>
            <a:lvl5pPr marL="230712" indent="-230712">
              <a:spcAft>
                <a:spcPts val="1600"/>
              </a:spcAft>
              <a:buFont typeface="Arial" panose="020B0604020202020204" pitchFamily="34" charset="0"/>
              <a:buChar char="•"/>
              <a:defRPr sz="1867" b="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32026110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Yellow (Big)">
    <p:spTree>
      <p:nvGrpSpPr>
        <p:cNvPr id="1" name=""/>
        <p:cNvGrpSpPr/>
        <p:nvPr/>
      </p:nvGrpSpPr>
      <p:grpSpPr>
        <a:xfrm>
          <a:off x="0" y="0"/>
          <a:ext cx="0" cy="0"/>
          <a:chOff x="0" y="0"/>
          <a:chExt cx="0" cy="0"/>
        </a:xfrm>
      </p:grpSpPr>
      <p:sp>
        <p:nvSpPr>
          <p:cNvPr id="43" name="Slide Number Placeholder 42">
            <a:extLst>
              <a:ext uri="{FF2B5EF4-FFF2-40B4-BE49-F238E27FC236}">
                <a16:creationId xmlns:a16="http://schemas.microsoft.com/office/drawing/2014/main" id="{82B307D7-81CA-C84B-9479-AB05E83A8C7B}"/>
              </a:ext>
            </a:extLst>
          </p:cNvPr>
          <p:cNvSpPr>
            <a:spLocks noGrp="1"/>
          </p:cNvSpPr>
          <p:nvPr userDrawn="1">
            <p:ph type="sldNum" sz="quarter" idx="16"/>
          </p:nvPr>
        </p:nvSpPr>
        <p:spPr/>
        <p:txBody>
          <a:bodyPr>
            <a:noAutofit/>
          </a:bodyPr>
          <a:lstStyle/>
          <a:p>
            <a:fld id="{EF03F2D8-09E8-4F65-B5E4-919B7BA10877}" type="slidenum">
              <a:rPr lang="en-US" smtClean="0"/>
              <a:pPr/>
              <a:t>‹#›</a:t>
            </a:fld>
            <a:endParaRPr lang="en-US"/>
          </a:p>
        </p:txBody>
      </p:sp>
      <p:sp>
        <p:nvSpPr>
          <p:cNvPr id="21" name="Title 1">
            <a:extLst>
              <a:ext uri="{FF2B5EF4-FFF2-40B4-BE49-F238E27FC236}">
                <a16:creationId xmlns:a16="http://schemas.microsoft.com/office/drawing/2014/main" id="{B755A0BF-98B2-954D-B712-7294D8AB3F50}"/>
              </a:ext>
            </a:extLst>
          </p:cNvPr>
          <p:cNvSpPr>
            <a:spLocks noGrp="1"/>
          </p:cNvSpPr>
          <p:nvPr userDrawn="1">
            <p:ph type="title"/>
          </p:nvPr>
        </p:nvSpPr>
        <p:spPr>
          <a:xfrm>
            <a:off x="609600" y="363068"/>
            <a:ext cx="10363200" cy="627864"/>
          </a:xfrm>
        </p:spPr>
        <p:txBody>
          <a:bodyPr>
            <a:noAutofit/>
          </a:bodyPr>
          <a:lstStyle>
            <a:lvl1pPr>
              <a:defRPr spc="0" baseline="0">
                <a:latin typeface="Arial Narrow" panose="020B0606020202030204" pitchFamily="34" charset="0"/>
              </a:defRPr>
            </a:lvl1pPr>
          </a:lstStyle>
          <a:p>
            <a:r>
              <a:rPr lang="en-US"/>
              <a:t>Click to edit Master title style</a:t>
            </a:r>
          </a:p>
        </p:txBody>
      </p:sp>
      <p:sp>
        <p:nvSpPr>
          <p:cNvPr id="12" name="Picture Placeholder 11">
            <a:extLst>
              <a:ext uri="{FF2B5EF4-FFF2-40B4-BE49-F238E27FC236}">
                <a16:creationId xmlns:a16="http://schemas.microsoft.com/office/drawing/2014/main" id="{B63AA643-FF70-474B-A2C3-6A6294B6438F}"/>
              </a:ext>
            </a:extLst>
          </p:cNvPr>
          <p:cNvSpPr>
            <a:spLocks noGrp="1"/>
          </p:cNvSpPr>
          <p:nvPr userDrawn="1">
            <p:ph type="pic" sz="quarter" idx="17" hasCustomPrompt="1"/>
          </p:nvPr>
        </p:nvSpPr>
        <p:spPr>
          <a:xfrm>
            <a:off x="6210872" y="1602317"/>
            <a:ext cx="5981128" cy="4815416"/>
          </a:xfrm>
          <a:custGeom>
            <a:avLst/>
            <a:gdLst>
              <a:gd name="connsiteX0" fmla="*/ 1214034 w 4485846"/>
              <a:gd name="connsiteY0" fmla="*/ 0 h 3611562"/>
              <a:gd name="connsiteX1" fmla="*/ 4485846 w 4485846"/>
              <a:gd name="connsiteY1" fmla="*/ 0 h 3611562"/>
              <a:gd name="connsiteX2" fmla="*/ 4485846 w 4485846"/>
              <a:gd name="connsiteY2" fmla="*/ 3611562 h 3611562"/>
              <a:gd name="connsiteX3" fmla="*/ 0 w 4485846"/>
              <a:gd name="connsiteY3" fmla="*/ 3611562 h 3611562"/>
            </a:gdLst>
            <a:ahLst/>
            <a:cxnLst>
              <a:cxn ang="0">
                <a:pos x="connsiteX0" y="connsiteY0"/>
              </a:cxn>
              <a:cxn ang="0">
                <a:pos x="connsiteX1" y="connsiteY1"/>
              </a:cxn>
              <a:cxn ang="0">
                <a:pos x="connsiteX2" y="connsiteY2"/>
              </a:cxn>
              <a:cxn ang="0">
                <a:pos x="connsiteX3" y="connsiteY3"/>
              </a:cxn>
            </a:cxnLst>
            <a:rect l="l" t="t" r="r" b="b"/>
            <a:pathLst>
              <a:path w="4485846" h="3611562">
                <a:moveTo>
                  <a:pt x="1214034" y="0"/>
                </a:moveTo>
                <a:lnTo>
                  <a:pt x="4485846" y="0"/>
                </a:lnTo>
                <a:lnTo>
                  <a:pt x="4485846" y="3611562"/>
                </a:lnTo>
                <a:lnTo>
                  <a:pt x="0" y="3611562"/>
                </a:lnTo>
                <a:close/>
              </a:path>
            </a:pathLst>
          </a:custGeom>
          <a:solidFill>
            <a:schemeClr val="accent6">
              <a:alpha val="30000"/>
            </a:schemeClr>
          </a:solidFill>
        </p:spPr>
        <p:txBody>
          <a:bodyPr wrap="square" tIns="914400" bIns="0" anchor="ctr" anchorCtr="0">
            <a:noAutofit/>
          </a:bodyPr>
          <a:lstStyle>
            <a:lvl1pPr marL="0" marR="0" indent="0" algn="ctr" defTabSz="1219170" rtl="0" eaLnBrk="1" fontAlgn="auto" latinLnBrk="0" hangingPunct="1">
              <a:lnSpc>
                <a:spcPct val="100000"/>
              </a:lnSpc>
              <a:spcBef>
                <a:spcPts val="267"/>
              </a:spcBef>
              <a:spcAft>
                <a:spcPts val="0"/>
              </a:spcAft>
              <a:buClrTx/>
              <a:buSzTx/>
              <a:buFont typeface="Arial" panose="020B0604020202020204" pitchFamily="34" charset="0"/>
              <a:buNone/>
              <a:tabLst/>
              <a:defRPr sz="1200" i="1">
                <a:solidFill>
                  <a:schemeClr val="accent5"/>
                </a:solidFill>
                <a:latin typeface="+mn-lt"/>
              </a:defRPr>
            </a:lvl1pPr>
          </a:lstStyle>
          <a:p>
            <a:r>
              <a:rPr lang="en-US"/>
              <a:t>Click icon to insert image</a:t>
            </a:r>
            <a:br>
              <a:rPr lang="en-US"/>
            </a:br>
            <a:r>
              <a:rPr lang="en-US"/>
              <a:t>DOWNLOAD AVNET-BRANDED IMAGES AT</a:t>
            </a:r>
            <a:br>
              <a:rPr lang="en-US"/>
            </a:br>
            <a:r>
              <a:rPr lang="en-US"/>
              <a:t>BRAND.AVNET.COM </a:t>
            </a:r>
          </a:p>
        </p:txBody>
      </p:sp>
      <p:sp>
        <p:nvSpPr>
          <p:cNvPr id="16" name="Text Placeholder 5">
            <a:extLst>
              <a:ext uri="{FF2B5EF4-FFF2-40B4-BE49-F238E27FC236}">
                <a16:creationId xmlns:a16="http://schemas.microsoft.com/office/drawing/2014/main" id="{2A1CB4A8-3493-4076-859C-283C7C6A949F}"/>
              </a:ext>
            </a:extLst>
          </p:cNvPr>
          <p:cNvSpPr>
            <a:spLocks noGrp="1"/>
          </p:cNvSpPr>
          <p:nvPr userDrawn="1">
            <p:ph type="body" sz="quarter" idx="11"/>
          </p:nvPr>
        </p:nvSpPr>
        <p:spPr>
          <a:xfrm>
            <a:off x="614361" y="1077956"/>
            <a:ext cx="10363200" cy="338667"/>
          </a:xfrm>
          <a:prstGeom prst="rect">
            <a:avLst/>
          </a:prstGeom>
        </p:spPr>
        <p:txBody>
          <a:bodyPr lIns="0" tIns="0" rIns="0" bIns="0">
            <a:noAutofit/>
          </a:bodyPr>
          <a:lstStyle>
            <a:lvl1pPr>
              <a:defRPr sz="2667">
                <a:solidFill>
                  <a:schemeClr val="accent1"/>
                </a:solidFill>
                <a:latin typeface="Arial Narrow" panose="020B0606020202030204" pitchFamily="34" charset="0"/>
              </a:defRPr>
            </a:lvl1pPr>
          </a:lstStyle>
          <a:p>
            <a:pPr lvl="0"/>
            <a:r>
              <a:rPr lang="en-US"/>
              <a:t>Click to edit Master text styles</a:t>
            </a:r>
          </a:p>
        </p:txBody>
      </p:sp>
      <p:sp>
        <p:nvSpPr>
          <p:cNvPr id="10" name="Text Placeholder 4">
            <a:extLst>
              <a:ext uri="{FF2B5EF4-FFF2-40B4-BE49-F238E27FC236}">
                <a16:creationId xmlns:a16="http://schemas.microsoft.com/office/drawing/2014/main" id="{860E53FC-294C-43BB-8984-0F9F13D94C35}"/>
              </a:ext>
            </a:extLst>
          </p:cNvPr>
          <p:cNvSpPr>
            <a:spLocks noGrp="1"/>
          </p:cNvSpPr>
          <p:nvPr>
            <p:ph type="body" sz="quarter" idx="18"/>
          </p:nvPr>
        </p:nvSpPr>
        <p:spPr>
          <a:xfrm>
            <a:off x="609601" y="1843618"/>
            <a:ext cx="5372100" cy="4339167"/>
          </a:xfrm>
          <a:prstGeom prst="rect">
            <a:avLst/>
          </a:prstGeom>
        </p:spPr>
        <p:txBody>
          <a:bodyPr>
            <a:noAutofit/>
          </a:bodyPr>
          <a:lstStyle>
            <a:lvl1pPr marL="230712" indent="-230712">
              <a:spcAft>
                <a:spcPts val="1600"/>
              </a:spcAft>
              <a:buFont typeface="Arial" panose="020B0604020202020204" pitchFamily="34" charset="0"/>
              <a:buChar char="•"/>
              <a:defRPr sz="1867" b="1">
                <a:solidFill>
                  <a:schemeClr val="accent3"/>
                </a:solidFill>
                <a:latin typeface="+mn-lt"/>
              </a:defRPr>
            </a:lvl1pPr>
            <a:lvl2pPr marL="230712" indent="-230712">
              <a:spcAft>
                <a:spcPts val="1600"/>
              </a:spcAft>
              <a:buFont typeface="Arial" panose="020B0604020202020204" pitchFamily="34" charset="0"/>
              <a:buChar char="•"/>
              <a:defRPr sz="1867" b="0">
                <a:solidFill>
                  <a:schemeClr val="bg1"/>
                </a:solidFill>
              </a:defRPr>
            </a:lvl2pPr>
            <a:lvl3pPr marL="230712" indent="-230712">
              <a:spcAft>
                <a:spcPts val="1600"/>
              </a:spcAft>
              <a:buFont typeface="Arial" panose="020B0604020202020204" pitchFamily="34" charset="0"/>
              <a:buChar char="•"/>
              <a:defRPr sz="1867" b="0">
                <a:solidFill>
                  <a:schemeClr val="bg1"/>
                </a:solidFill>
              </a:defRPr>
            </a:lvl3pPr>
            <a:lvl4pPr marL="230712" indent="-230712">
              <a:spcAft>
                <a:spcPts val="1600"/>
              </a:spcAft>
              <a:buFont typeface="Arial" panose="020B0604020202020204" pitchFamily="34" charset="0"/>
              <a:buChar char="•"/>
              <a:defRPr sz="1867" b="0">
                <a:solidFill>
                  <a:schemeClr val="bg1"/>
                </a:solidFill>
              </a:defRPr>
            </a:lvl4pPr>
            <a:lvl5pPr marL="230712" indent="-230712">
              <a:spcAft>
                <a:spcPts val="1600"/>
              </a:spcAft>
              <a:buFont typeface="Arial" panose="020B0604020202020204" pitchFamily="34" charset="0"/>
              <a:buChar char="•"/>
              <a:defRPr sz="1867" b="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294909537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 Column">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noAutofit/>
          </a:bodyPr>
          <a:lstStyle/>
          <a:p>
            <a:fld id="{EF03F2D8-09E8-4F65-B5E4-919B7BA10877}" type="slidenum">
              <a:rPr lang="en-US" smtClean="0"/>
              <a:pPr/>
              <a:t>‹#›</a:t>
            </a:fld>
            <a:endParaRPr lang="en-US"/>
          </a:p>
        </p:txBody>
      </p:sp>
      <p:sp>
        <p:nvSpPr>
          <p:cNvPr id="8" name="Title 1">
            <a:extLst>
              <a:ext uri="{FF2B5EF4-FFF2-40B4-BE49-F238E27FC236}">
                <a16:creationId xmlns:a16="http://schemas.microsoft.com/office/drawing/2014/main" id="{89429205-19AE-4A97-87B8-66B78E2E9201}"/>
              </a:ext>
            </a:extLst>
          </p:cNvPr>
          <p:cNvSpPr>
            <a:spLocks noGrp="1"/>
          </p:cNvSpPr>
          <p:nvPr>
            <p:ph type="title"/>
          </p:nvPr>
        </p:nvSpPr>
        <p:spPr>
          <a:xfrm>
            <a:off x="609600" y="363068"/>
            <a:ext cx="10363200" cy="627864"/>
          </a:xfrm>
        </p:spPr>
        <p:txBody>
          <a:bodyPr>
            <a:noAutofit/>
          </a:bodyPr>
          <a:lstStyle>
            <a:lvl1pPr>
              <a:defRPr spc="0" baseline="0">
                <a:latin typeface="Arial Narrow" panose="020B0606020202030204" pitchFamily="34" charset="0"/>
              </a:defRPr>
            </a:lvl1pPr>
          </a:lstStyle>
          <a:p>
            <a:r>
              <a:rPr lang="en-US"/>
              <a:t>Click to edit Master title style</a:t>
            </a:r>
          </a:p>
        </p:txBody>
      </p:sp>
      <p:sp>
        <p:nvSpPr>
          <p:cNvPr id="6" name="Content Placeholder 2">
            <a:extLst>
              <a:ext uri="{FF2B5EF4-FFF2-40B4-BE49-F238E27FC236}">
                <a16:creationId xmlns:a16="http://schemas.microsoft.com/office/drawing/2014/main" id="{7CB90945-7AED-4112-B6D1-26508B719911}"/>
              </a:ext>
            </a:extLst>
          </p:cNvPr>
          <p:cNvSpPr>
            <a:spLocks noGrp="1"/>
          </p:cNvSpPr>
          <p:nvPr>
            <p:ph sz="quarter" idx="10"/>
          </p:nvPr>
        </p:nvSpPr>
        <p:spPr>
          <a:xfrm>
            <a:off x="609600" y="1754147"/>
            <a:ext cx="5120640" cy="4476749"/>
          </a:xfrm>
        </p:spPr>
        <p:txBody>
          <a:bodyPr>
            <a:noAutofit/>
          </a:bodyPr>
          <a:lstStyle>
            <a:lvl1pPr>
              <a:defRPr sz="3200">
                <a:latin typeface="Arial Narrow" panose="020B0606020202030204" pitchFamily="34" charset="0"/>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2">
            <a:extLst>
              <a:ext uri="{FF2B5EF4-FFF2-40B4-BE49-F238E27FC236}">
                <a16:creationId xmlns:a16="http://schemas.microsoft.com/office/drawing/2014/main" id="{B3687BCB-45ED-4D39-87FE-DE0B5DB3E640}"/>
              </a:ext>
            </a:extLst>
          </p:cNvPr>
          <p:cNvSpPr>
            <a:spLocks noGrp="1"/>
          </p:cNvSpPr>
          <p:nvPr>
            <p:ph sz="quarter" idx="15"/>
          </p:nvPr>
        </p:nvSpPr>
        <p:spPr>
          <a:xfrm>
            <a:off x="6457952" y="1754147"/>
            <a:ext cx="5120640" cy="4476749"/>
          </a:xfrm>
        </p:spPr>
        <p:txBody>
          <a:bodyPr>
            <a:noAutofit/>
          </a:bodyPr>
          <a:lstStyle>
            <a:lvl1pPr>
              <a:defRPr sz="3200">
                <a:latin typeface="Arial Narrow" panose="020B0606020202030204" pitchFamily="34" charset="0"/>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051898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A - Text + Image">
    <p:spTree>
      <p:nvGrpSpPr>
        <p:cNvPr id="1" name=""/>
        <p:cNvGrpSpPr/>
        <p:nvPr/>
      </p:nvGrpSpPr>
      <p:grpSpPr>
        <a:xfrm>
          <a:off x="0" y="0"/>
          <a:ext cx="0" cy="0"/>
          <a:chOff x="0" y="0"/>
          <a:chExt cx="0" cy="0"/>
        </a:xfrm>
      </p:grpSpPr>
      <p:sp>
        <p:nvSpPr>
          <p:cNvPr id="25" name="Picture Placeholder 24">
            <a:extLst>
              <a:ext uri="{FF2B5EF4-FFF2-40B4-BE49-F238E27FC236}">
                <a16:creationId xmlns:a16="http://schemas.microsoft.com/office/drawing/2014/main" id="{681279AC-8C89-A045-BA64-03FF5321E8FE}"/>
              </a:ext>
            </a:extLst>
          </p:cNvPr>
          <p:cNvSpPr>
            <a:spLocks noGrp="1"/>
          </p:cNvSpPr>
          <p:nvPr>
            <p:ph type="pic" sz="quarter" idx="10" hasCustomPrompt="1"/>
          </p:nvPr>
        </p:nvSpPr>
        <p:spPr>
          <a:xfrm>
            <a:off x="5094978" y="0"/>
            <a:ext cx="7097023" cy="6858000"/>
          </a:xfrm>
          <a:custGeom>
            <a:avLst/>
            <a:gdLst>
              <a:gd name="connsiteX0" fmla="*/ 1660105 w 5322767"/>
              <a:gd name="connsiteY0" fmla="*/ 0 h 5143500"/>
              <a:gd name="connsiteX1" fmla="*/ 5322767 w 5322767"/>
              <a:gd name="connsiteY1" fmla="*/ 0 h 5143500"/>
              <a:gd name="connsiteX2" fmla="*/ 5322767 w 5322767"/>
              <a:gd name="connsiteY2" fmla="*/ 5143500 h 5143500"/>
              <a:gd name="connsiteX3" fmla="*/ 0 w 5322767"/>
              <a:gd name="connsiteY3" fmla="*/ 5143500 h 5143500"/>
            </a:gdLst>
            <a:ahLst/>
            <a:cxnLst>
              <a:cxn ang="0">
                <a:pos x="connsiteX0" y="connsiteY0"/>
              </a:cxn>
              <a:cxn ang="0">
                <a:pos x="connsiteX1" y="connsiteY1"/>
              </a:cxn>
              <a:cxn ang="0">
                <a:pos x="connsiteX2" y="connsiteY2"/>
              </a:cxn>
              <a:cxn ang="0">
                <a:pos x="connsiteX3" y="connsiteY3"/>
              </a:cxn>
            </a:cxnLst>
            <a:rect l="l" t="t" r="r" b="b"/>
            <a:pathLst>
              <a:path w="5322767" h="5143500">
                <a:moveTo>
                  <a:pt x="1660105" y="0"/>
                </a:moveTo>
                <a:lnTo>
                  <a:pt x="5322767" y="0"/>
                </a:lnTo>
                <a:lnTo>
                  <a:pt x="5322767" y="5143500"/>
                </a:lnTo>
                <a:lnTo>
                  <a:pt x="0" y="5143500"/>
                </a:lnTo>
                <a:close/>
              </a:path>
            </a:pathLst>
          </a:custGeom>
          <a:solidFill>
            <a:schemeClr val="accent6">
              <a:alpha val="30000"/>
            </a:schemeClr>
          </a:solidFill>
        </p:spPr>
        <p:txBody>
          <a:bodyPr wrap="square" tIns="914400" anchor="ctr">
            <a:noAutofit/>
          </a:bodyPr>
          <a:lstStyle>
            <a:lvl1pPr marL="0" marR="0" indent="0" algn="ctr" defTabSz="1219170" rtl="0" eaLnBrk="1" fontAlgn="auto" latinLnBrk="0" hangingPunct="1">
              <a:lnSpc>
                <a:spcPct val="100000"/>
              </a:lnSpc>
              <a:spcBef>
                <a:spcPts val="267"/>
              </a:spcBef>
              <a:spcAft>
                <a:spcPts val="0"/>
              </a:spcAft>
              <a:buClrTx/>
              <a:buSzTx/>
              <a:buFont typeface="Arial" panose="020B0604020202020204" pitchFamily="34" charset="0"/>
              <a:buNone/>
              <a:tabLst/>
              <a:defRPr sz="1200" i="1">
                <a:solidFill>
                  <a:schemeClr val="accent5"/>
                </a:solidFill>
                <a:latin typeface="+mn-lt"/>
              </a:defRPr>
            </a:lvl1pPr>
          </a:lstStyle>
          <a:p>
            <a:r>
              <a:rPr lang="en-US"/>
              <a:t>Click icon to insert image</a:t>
            </a:r>
            <a:br>
              <a:rPr lang="en-US"/>
            </a:br>
            <a:r>
              <a:rPr lang="en-US"/>
              <a:t>DOWNLOAD AVNET-BRANDED IMAGES AT</a:t>
            </a:r>
            <a:br>
              <a:rPr lang="en-US"/>
            </a:br>
            <a:r>
              <a:rPr lang="en-US"/>
              <a:t>BRAND.AVNET.COM </a:t>
            </a:r>
          </a:p>
        </p:txBody>
      </p:sp>
      <p:sp>
        <p:nvSpPr>
          <p:cNvPr id="5" name="Title 1">
            <a:extLst>
              <a:ext uri="{FF2B5EF4-FFF2-40B4-BE49-F238E27FC236}">
                <a16:creationId xmlns:a16="http://schemas.microsoft.com/office/drawing/2014/main" id="{4E12BE85-4A81-40BE-A47D-DC8C688A46D8}"/>
              </a:ext>
            </a:extLst>
          </p:cNvPr>
          <p:cNvSpPr>
            <a:spLocks noGrp="1"/>
          </p:cNvSpPr>
          <p:nvPr>
            <p:ph type="title"/>
          </p:nvPr>
        </p:nvSpPr>
        <p:spPr>
          <a:xfrm>
            <a:off x="609601" y="363068"/>
            <a:ext cx="6057900" cy="627864"/>
          </a:xfrm>
        </p:spPr>
        <p:txBody>
          <a:bodyPr>
            <a:noAutofit/>
          </a:bodyPr>
          <a:lstStyle>
            <a:lvl1pPr>
              <a:defRPr spc="0" baseline="0">
                <a:latin typeface="Arial Narrow" panose="020B0606020202030204" pitchFamily="34" charset="0"/>
              </a:defRPr>
            </a:lvl1pPr>
          </a:lstStyle>
          <a:p>
            <a:r>
              <a:rPr lang="en-US"/>
              <a:t>Click to edit Master title style</a:t>
            </a:r>
          </a:p>
        </p:txBody>
      </p:sp>
      <p:pic>
        <p:nvPicPr>
          <p:cNvPr id="8" name="Picture 7">
            <a:extLst>
              <a:ext uri="{FF2B5EF4-FFF2-40B4-BE49-F238E27FC236}">
                <a16:creationId xmlns:a16="http://schemas.microsoft.com/office/drawing/2014/main" id="{7E0F78D6-9008-4EEB-A287-4494812E53A9}"/>
              </a:ext>
            </a:extLst>
          </p:cNvPr>
          <p:cNvPicPr>
            <a:picLocks noChangeAspect="1"/>
          </p:cNvPicPr>
          <p:nvPr userDrawn="1"/>
        </p:nvPicPr>
        <p:blipFill rotWithShape="1">
          <a:blip r:embed="rId2"/>
          <a:srcRect t="74413" r="61160"/>
          <a:stretch/>
        </p:blipFill>
        <p:spPr>
          <a:xfrm>
            <a:off x="281399" y="255001"/>
            <a:ext cx="342163" cy="661396"/>
          </a:xfrm>
          <a:prstGeom prst="rect">
            <a:avLst/>
          </a:prstGeom>
        </p:spPr>
      </p:pic>
      <p:sp>
        <p:nvSpPr>
          <p:cNvPr id="10" name="Content Placeholder 2">
            <a:extLst>
              <a:ext uri="{FF2B5EF4-FFF2-40B4-BE49-F238E27FC236}">
                <a16:creationId xmlns:a16="http://schemas.microsoft.com/office/drawing/2014/main" id="{2E28562C-933E-4BE6-8E0B-56395D5EB3A1}"/>
              </a:ext>
            </a:extLst>
          </p:cNvPr>
          <p:cNvSpPr>
            <a:spLocks noGrp="1"/>
          </p:cNvSpPr>
          <p:nvPr>
            <p:ph sz="quarter" idx="13"/>
          </p:nvPr>
        </p:nvSpPr>
        <p:spPr>
          <a:xfrm>
            <a:off x="609600" y="1754147"/>
            <a:ext cx="5120640" cy="4476749"/>
          </a:xfrm>
        </p:spPr>
        <p:txBody>
          <a:bodyPr>
            <a:noAutofit/>
          </a:bodyPr>
          <a:lstStyle>
            <a:lvl1pPr>
              <a:defRPr sz="2667">
                <a:latin typeface="Arial Narrow" panose="020B0606020202030204" pitchFamily="34" charset="0"/>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5">
            <a:extLst>
              <a:ext uri="{FF2B5EF4-FFF2-40B4-BE49-F238E27FC236}">
                <a16:creationId xmlns:a16="http://schemas.microsoft.com/office/drawing/2014/main" id="{5C34610E-E938-4CEC-A91A-40DEF7745DB5}"/>
              </a:ext>
            </a:extLst>
          </p:cNvPr>
          <p:cNvSpPr>
            <a:spLocks noGrp="1"/>
          </p:cNvSpPr>
          <p:nvPr>
            <p:ph type="sldNum" sz="quarter" idx="12"/>
          </p:nvPr>
        </p:nvSpPr>
        <p:spPr>
          <a:xfrm>
            <a:off x="187815" y="6521277"/>
            <a:ext cx="329184" cy="163447"/>
          </a:xfrm>
        </p:spPr>
        <p:txBody>
          <a:bodyPr>
            <a:noAutofit/>
          </a:bodyPr>
          <a:lstStyle>
            <a:lvl1pPr>
              <a:defRPr>
                <a:solidFill>
                  <a:schemeClr val="accent5"/>
                </a:solidFill>
              </a:defRPr>
            </a:lvl1pPr>
          </a:lstStyle>
          <a:p>
            <a:fld id="{EF03F2D8-09E8-4F65-B5E4-919B7BA10877}" type="slidenum">
              <a:rPr lang="en-US" smtClean="0"/>
              <a:pPr/>
              <a:t>‹#›</a:t>
            </a:fld>
            <a:endParaRPr lang="en-US"/>
          </a:p>
        </p:txBody>
      </p:sp>
    </p:spTree>
    <p:extLst>
      <p:ext uri="{BB962C8B-B14F-4D97-AF65-F5344CB8AC3E}">
        <p14:creationId xmlns:p14="http://schemas.microsoft.com/office/powerpoint/2010/main" val="50049514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A - Image + Text">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CF07862B-4889-614D-AFC9-D4D531E30747}"/>
              </a:ext>
            </a:extLst>
          </p:cNvPr>
          <p:cNvSpPr>
            <a:spLocks noGrp="1"/>
          </p:cNvSpPr>
          <p:nvPr>
            <p:ph type="pic" sz="quarter" idx="10" hasCustomPrompt="1"/>
          </p:nvPr>
        </p:nvSpPr>
        <p:spPr>
          <a:xfrm>
            <a:off x="2" y="0"/>
            <a:ext cx="7097023" cy="6858000"/>
          </a:xfrm>
          <a:custGeom>
            <a:avLst/>
            <a:gdLst>
              <a:gd name="connsiteX0" fmla="*/ 0 w 5322767"/>
              <a:gd name="connsiteY0" fmla="*/ 0 h 5143500"/>
              <a:gd name="connsiteX1" fmla="*/ 3662662 w 5322767"/>
              <a:gd name="connsiteY1" fmla="*/ 0 h 5143500"/>
              <a:gd name="connsiteX2" fmla="*/ 5322767 w 5322767"/>
              <a:gd name="connsiteY2" fmla="*/ 5143500 h 5143500"/>
              <a:gd name="connsiteX3" fmla="*/ 0 w 5322767"/>
              <a:gd name="connsiteY3" fmla="*/ 5143500 h 5143500"/>
            </a:gdLst>
            <a:ahLst/>
            <a:cxnLst>
              <a:cxn ang="0">
                <a:pos x="connsiteX0" y="connsiteY0"/>
              </a:cxn>
              <a:cxn ang="0">
                <a:pos x="connsiteX1" y="connsiteY1"/>
              </a:cxn>
              <a:cxn ang="0">
                <a:pos x="connsiteX2" y="connsiteY2"/>
              </a:cxn>
              <a:cxn ang="0">
                <a:pos x="connsiteX3" y="connsiteY3"/>
              </a:cxn>
            </a:cxnLst>
            <a:rect l="l" t="t" r="r" b="b"/>
            <a:pathLst>
              <a:path w="5322767" h="5143500">
                <a:moveTo>
                  <a:pt x="0" y="0"/>
                </a:moveTo>
                <a:lnTo>
                  <a:pt x="3662662" y="0"/>
                </a:lnTo>
                <a:lnTo>
                  <a:pt x="5322767" y="5143500"/>
                </a:lnTo>
                <a:lnTo>
                  <a:pt x="0" y="5143500"/>
                </a:lnTo>
                <a:close/>
              </a:path>
            </a:pathLst>
          </a:custGeom>
          <a:solidFill>
            <a:schemeClr val="accent6">
              <a:alpha val="30000"/>
            </a:schemeClr>
          </a:solidFill>
        </p:spPr>
        <p:txBody>
          <a:bodyPr wrap="square" tIns="914400" rIns="0" anchor="ctr">
            <a:noAutofit/>
          </a:bodyPr>
          <a:lstStyle>
            <a:lvl1pPr marL="0" marR="0" indent="0" algn="ctr" defTabSz="1219170" rtl="0" eaLnBrk="1" fontAlgn="auto" latinLnBrk="0" hangingPunct="1">
              <a:lnSpc>
                <a:spcPct val="100000"/>
              </a:lnSpc>
              <a:spcBef>
                <a:spcPts val="267"/>
              </a:spcBef>
              <a:spcAft>
                <a:spcPts val="0"/>
              </a:spcAft>
              <a:buClrTx/>
              <a:buSzTx/>
              <a:buFont typeface="Arial" panose="020B0604020202020204" pitchFamily="34" charset="0"/>
              <a:buNone/>
              <a:tabLst/>
              <a:defRPr sz="1200" i="1">
                <a:solidFill>
                  <a:schemeClr val="accent5"/>
                </a:solidFill>
                <a:latin typeface="+mn-lt"/>
              </a:defRPr>
            </a:lvl1pPr>
          </a:lstStyle>
          <a:p>
            <a:r>
              <a:rPr lang="en-US"/>
              <a:t>Click icon to insert image</a:t>
            </a:r>
            <a:br>
              <a:rPr lang="en-US"/>
            </a:br>
            <a:r>
              <a:rPr lang="en-US"/>
              <a:t>DOWNLOAD AVNET-BRANDED IMAGES AT</a:t>
            </a:r>
            <a:br>
              <a:rPr lang="en-US"/>
            </a:br>
            <a:r>
              <a:rPr lang="en-US"/>
              <a:t>BRAND.AVNET.COM </a:t>
            </a:r>
          </a:p>
        </p:txBody>
      </p:sp>
      <p:sp>
        <p:nvSpPr>
          <p:cNvPr id="2" name="Title 1"/>
          <p:cNvSpPr>
            <a:spLocks noGrp="1"/>
          </p:cNvSpPr>
          <p:nvPr>
            <p:ph type="title"/>
          </p:nvPr>
        </p:nvSpPr>
        <p:spPr>
          <a:xfrm>
            <a:off x="5845146" y="363068"/>
            <a:ext cx="5908981" cy="627864"/>
          </a:xfrm>
        </p:spPr>
        <p:txBody>
          <a:bodyPr wrap="square">
            <a:noAutofit/>
          </a:bodyPr>
          <a:lstStyle>
            <a:lvl1pPr>
              <a:defRPr spc="0">
                <a:latin typeface="Arial Narrow" panose="020B0606020202030204" pitchFamily="34" charset="0"/>
              </a:defRPr>
            </a:lvl1pPr>
          </a:lstStyle>
          <a:p>
            <a:r>
              <a:rPr lang="en-US"/>
              <a:t>Click to edit Master title style</a:t>
            </a:r>
          </a:p>
        </p:txBody>
      </p:sp>
      <p:pic>
        <p:nvPicPr>
          <p:cNvPr id="7" name="Picture 6">
            <a:extLst>
              <a:ext uri="{FF2B5EF4-FFF2-40B4-BE49-F238E27FC236}">
                <a16:creationId xmlns:a16="http://schemas.microsoft.com/office/drawing/2014/main" id="{8641F82A-CB09-44CF-AC75-0D00E7E512F4}"/>
              </a:ext>
            </a:extLst>
          </p:cNvPr>
          <p:cNvPicPr>
            <a:picLocks noChangeAspect="1"/>
          </p:cNvPicPr>
          <p:nvPr userDrawn="1"/>
        </p:nvPicPr>
        <p:blipFill rotWithShape="1">
          <a:blip r:embed="rId2"/>
          <a:srcRect t="74413" r="61160"/>
          <a:stretch/>
        </p:blipFill>
        <p:spPr>
          <a:xfrm>
            <a:off x="5502983" y="280417"/>
            <a:ext cx="342163" cy="661396"/>
          </a:xfrm>
          <a:prstGeom prst="rect">
            <a:avLst/>
          </a:prstGeom>
        </p:spPr>
      </p:pic>
      <p:sp>
        <p:nvSpPr>
          <p:cNvPr id="9" name="Content Placeholder 2">
            <a:extLst>
              <a:ext uri="{FF2B5EF4-FFF2-40B4-BE49-F238E27FC236}">
                <a16:creationId xmlns:a16="http://schemas.microsoft.com/office/drawing/2014/main" id="{9C70B7F6-D5B4-4462-AF34-D1E54E857978}"/>
              </a:ext>
            </a:extLst>
          </p:cNvPr>
          <p:cNvSpPr>
            <a:spLocks noGrp="1"/>
          </p:cNvSpPr>
          <p:nvPr>
            <p:ph sz="quarter" idx="11"/>
          </p:nvPr>
        </p:nvSpPr>
        <p:spPr>
          <a:xfrm>
            <a:off x="6375402" y="1757891"/>
            <a:ext cx="5378725" cy="4476749"/>
          </a:xfrm>
        </p:spPr>
        <p:txBody>
          <a:bodyPr>
            <a:noAutofit/>
          </a:bodyPr>
          <a:lstStyle>
            <a:lvl1pPr>
              <a:defRPr sz="2667">
                <a:latin typeface="Arial Narrow" panose="020B0606020202030204" pitchFamily="34" charset="0"/>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Picture 10">
            <a:extLst>
              <a:ext uri="{FF2B5EF4-FFF2-40B4-BE49-F238E27FC236}">
                <a16:creationId xmlns:a16="http://schemas.microsoft.com/office/drawing/2014/main" id="{AF32EB90-6C96-6249-97A7-F405F0C979CF}"/>
              </a:ext>
            </a:extLst>
          </p:cNvPr>
          <p:cNvPicPr>
            <a:picLocks noChangeAspect="1"/>
          </p:cNvPicPr>
          <p:nvPr userDrawn="1"/>
        </p:nvPicPr>
        <p:blipFill>
          <a:blip r:embed="rId3"/>
          <a:stretch>
            <a:fillRect/>
          </a:stretch>
        </p:blipFill>
        <p:spPr>
          <a:xfrm>
            <a:off x="10571273" y="6324553"/>
            <a:ext cx="1377721" cy="261512"/>
          </a:xfrm>
          <a:prstGeom prst="rect">
            <a:avLst/>
          </a:prstGeom>
        </p:spPr>
      </p:pic>
    </p:spTree>
    <p:extLst>
      <p:ext uri="{BB962C8B-B14F-4D97-AF65-F5344CB8AC3E}">
        <p14:creationId xmlns:p14="http://schemas.microsoft.com/office/powerpoint/2010/main" val="182205360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B - Text + Image">
    <p:spTree>
      <p:nvGrpSpPr>
        <p:cNvPr id="1" name=""/>
        <p:cNvGrpSpPr/>
        <p:nvPr/>
      </p:nvGrpSpPr>
      <p:grpSpPr>
        <a:xfrm>
          <a:off x="0" y="0"/>
          <a:ext cx="0" cy="0"/>
          <a:chOff x="0" y="0"/>
          <a:chExt cx="0" cy="0"/>
        </a:xfrm>
      </p:grpSpPr>
      <p:sp>
        <p:nvSpPr>
          <p:cNvPr id="8" name="Picture Placeholder 7"/>
          <p:cNvSpPr>
            <a:spLocks noGrp="1"/>
          </p:cNvSpPr>
          <p:nvPr>
            <p:ph type="pic" sz="quarter" idx="13" hasCustomPrompt="1"/>
          </p:nvPr>
        </p:nvSpPr>
        <p:spPr>
          <a:xfrm>
            <a:off x="6096000" y="0"/>
            <a:ext cx="6096000" cy="6858000"/>
          </a:xfrm>
          <a:prstGeom prst="rect">
            <a:avLst/>
          </a:prstGeom>
          <a:solidFill>
            <a:schemeClr val="accent6">
              <a:alpha val="30000"/>
            </a:schemeClr>
          </a:solidFill>
        </p:spPr>
        <p:txBody>
          <a:bodyPr tIns="914400" bIns="0" anchor="ctr" anchorCtr="0">
            <a:noAutofit/>
          </a:bodyPr>
          <a:lstStyle>
            <a:lvl1pPr marL="0" marR="0" indent="0" algn="ctr" defTabSz="1219170" rtl="0" eaLnBrk="1" fontAlgn="auto" latinLnBrk="0" hangingPunct="1">
              <a:lnSpc>
                <a:spcPct val="100000"/>
              </a:lnSpc>
              <a:spcBef>
                <a:spcPts val="267"/>
              </a:spcBef>
              <a:spcAft>
                <a:spcPts val="0"/>
              </a:spcAft>
              <a:buClrTx/>
              <a:buSzTx/>
              <a:buFont typeface="Arial" panose="020B0604020202020204" pitchFamily="34" charset="0"/>
              <a:buNone/>
              <a:tabLst/>
              <a:defRPr sz="1200" i="1">
                <a:solidFill>
                  <a:schemeClr val="accent5"/>
                </a:solidFill>
                <a:latin typeface="+mn-lt"/>
              </a:defRPr>
            </a:lvl1pPr>
          </a:lstStyle>
          <a:p>
            <a:r>
              <a:rPr lang="en-US"/>
              <a:t>Click icon to insert image</a:t>
            </a:r>
            <a:br>
              <a:rPr lang="en-US"/>
            </a:br>
            <a:r>
              <a:rPr lang="en-US"/>
              <a:t>DOWNLOAD AVNET-BRANDED IMAGES AT</a:t>
            </a:r>
            <a:br>
              <a:rPr lang="en-US"/>
            </a:br>
            <a:r>
              <a:rPr lang="en-US"/>
              <a:t>BRAND.AVNET.COM </a:t>
            </a:r>
          </a:p>
        </p:txBody>
      </p:sp>
      <p:sp>
        <p:nvSpPr>
          <p:cNvPr id="2" name="Title 1"/>
          <p:cNvSpPr>
            <a:spLocks noGrp="1"/>
          </p:cNvSpPr>
          <p:nvPr>
            <p:ph type="title"/>
          </p:nvPr>
        </p:nvSpPr>
        <p:spPr>
          <a:xfrm>
            <a:off x="609601" y="363070"/>
            <a:ext cx="5124451" cy="1261287"/>
          </a:xfrm>
        </p:spPr>
        <p:txBody>
          <a:bodyPr>
            <a:noAutofit/>
          </a:bodyPr>
          <a:lstStyle>
            <a:lvl1pPr>
              <a:defRPr spc="0">
                <a:latin typeface="Arial Narrow" panose="020B0606020202030204" pitchFamily="34" charset="0"/>
              </a:defRPr>
            </a:lvl1pPr>
          </a:lstStyle>
          <a:p>
            <a:r>
              <a:rPr lang="en-US"/>
              <a:t>Click to edit Master title style</a:t>
            </a:r>
          </a:p>
        </p:txBody>
      </p:sp>
      <p:sp>
        <p:nvSpPr>
          <p:cNvPr id="6" name="Slide Number Placeholder 5"/>
          <p:cNvSpPr>
            <a:spLocks noGrp="1"/>
          </p:cNvSpPr>
          <p:nvPr>
            <p:ph type="sldNum" sz="quarter" idx="12"/>
          </p:nvPr>
        </p:nvSpPr>
        <p:spPr/>
        <p:txBody>
          <a:bodyPr>
            <a:noAutofit/>
          </a:bodyPr>
          <a:lstStyle>
            <a:lvl1pPr>
              <a:defRPr>
                <a:solidFill>
                  <a:schemeClr val="accent5"/>
                </a:solidFill>
              </a:defRPr>
            </a:lvl1pPr>
          </a:lstStyle>
          <a:p>
            <a:fld id="{EF03F2D8-09E8-4F65-B5E4-919B7BA10877}" type="slidenum">
              <a:rPr lang="en-US" smtClean="0"/>
              <a:pPr/>
              <a:t>‹#›</a:t>
            </a:fld>
            <a:endParaRPr lang="en-US"/>
          </a:p>
        </p:txBody>
      </p:sp>
      <p:pic>
        <p:nvPicPr>
          <p:cNvPr id="7" name="Picture 6">
            <a:extLst>
              <a:ext uri="{FF2B5EF4-FFF2-40B4-BE49-F238E27FC236}">
                <a16:creationId xmlns:a16="http://schemas.microsoft.com/office/drawing/2014/main" id="{092EF36D-8891-4393-9520-69ABC6561F67}"/>
              </a:ext>
            </a:extLst>
          </p:cNvPr>
          <p:cNvPicPr>
            <a:picLocks noChangeAspect="1"/>
          </p:cNvPicPr>
          <p:nvPr userDrawn="1"/>
        </p:nvPicPr>
        <p:blipFill rotWithShape="1">
          <a:blip r:embed="rId2"/>
          <a:srcRect t="74413" r="61160"/>
          <a:stretch/>
        </p:blipFill>
        <p:spPr>
          <a:xfrm>
            <a:off x="281399" y="255001"/>
            <a:ext cx="342163" cy="661396"/>
          </a:xfrm>
          <a:prstGeom prst="rect">
            <a:avLst/>
          </a:prstGeom>
        </p:spPr>
      </p:pic>
      <p:sp>
        <p:nvSpPr>
          <p:cNvPr id="9" name="Content Placeholder 2">
            <a:extLst>
              <a:ext uri="{FF2B5EF4-FFF2-40B4-BE49-F238E27FC236}">
                <a16:creationId xmlns:a16="http://schemas.microsoft.com/office/drawing/2014/main" id="{D82B9EDD-F1CF-4345-9489-2A6B70128D53}"/>
              </a:ext>
            </a:extLst>
          </p:cNvPr>
          <p:cNvSpPr>
            <a:spLocks noGrp="1"/>
          </p:cNvSpPr>
          <p:nvPr>
            <p:ph sz="quarter" idx="10"/>
          </p:nvPr>
        </p:nvSpPr>
        <p:spPr>
          <a:xfrm>
            <a:off x="609600" y="2316480"/>
            <a:ext cx="5120640" cy="4178451"/>
          </a:xfrm>
        </p:spPr>
        <p:txBody>
          <a:bodyPr>
            <a:noAutofit/>
          </a:bodyPr>
          <a:lstStyle>
            <a:lvl1pPr>
              <a:defRPr sz="2667">
                <a:latin typeface="Arial Narrow" panose="020B0606020202030204" pitchFamily="34" charset="0"/>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2674252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B - Image + Text">
    <p:spTree>
      <p:nvGrpSpPr>
        <p:cNvPr id="1" name=""/>
        <p:cNvGrpSpPr/>
        <p:nvPr/>
      </p:nvGrpSpPr>
      <p:grpSpPr>
        <a:xfrm>
          <a:off x="0" y="0"/>
          <a:ext cx="0" cy="0"/>
          <a:chOff x="0" y="0"/>
          <a:chExt cx="0" cy="0"/>
        </a:xfrm>
      </p:grpSpPr>
      <p:sp>
        <p:nvSpPr>
          <p:cNvPr id="8" name="Picture Placeholder 7"/>
          <p:cNvSpPr>
            <a:spLocks noGrp="1"/>
          </p:cNvSpPr>
          <p:nvPr>
            <p:ph type="pic" sz="quarter" idx="13" hasCustomPrompt="1"/>
          </p:nvPr>
        </p:nvSpPr>
        <p:spPr>
          <a:xfrm>
            <a:off x="0" y="0"/>
            <a:ext cx="6096000" cy="6858000"/>
          </a:xfrm>
          <a:prstGeom prst="rect">
            <a:avLst/>
          </a:prstGeom>
          <a:solidFill>
            <a:schemeClr val="accent6">
              <a:alpha val="30000"/>
            </a:schemeClr>
          </a:solidFill>
        </p:spPr>
        <p:txBody>
          <a:bodyPr tIns="914400" bIns="0" anchor="ctr" anchorCtr="0">
            <a:noAutofit/>
          </a:bodyPr>
          <a:lstStyle>
            <a:lvl1pPr marL="0" marR="0" indent="0" algn="ctr" defTabSz="1219170" rtl="0" eaLnBrk="1" fontAlgn="auto" latinLnBrk="0" hangingPunct="1">
              <a:lnSpc>
                <a:spcPct val="100000"/>
              </a:lnSpc>
              <a:spcBef>
                <a:spcPts val="267"/>
              </a:spcBef>
              <a:spcAft>
                <a:spcPts val="0"/>
              </a:spcAft>
              <a:buClrTx/>
              <a:buSzTx/>
              <a:buFont typeface="Arial" panose="020B0604020202020204" pitchFamily="34" charset="0"/>
              <a:buNone/>
              <a:tabLst/>
              <a:defRPr sz="1200" i="1">
                <a:solidFill>
                  <a:schemeClr val="accent5"/>
                </a:solidFill>
                <a:latin typeface="+mn-lt"/>
              </a:defRPr>
            </a:lvl1pPr>
          </a:lstStyle>
          <a:p>
            <a:r>
              <a:rPr lang="en-US"/>
              <a:t>Click icon to insert image</a:t>
            </a:r>
            <a:br>
              <a:rPr lang="en-US"/>
            </a:br>
            <a:r>
              <a:rPr lang="en-US"/>
              <a:t>DOWNLOAD AVNET-BRANDED IMAGES AT</a:t>
            </a:r>
            <a:br>
              <a:rPr lang="en-US"/>
            </a:br>
            <a:r>
              <a:rPr lang="en-US"/>
              <a:t>BRAND.AVNET.COM </a:t>
            </a:r>
          </a:p>
        </p:txBody>
      </p:sp>
      <p:pic>
        <p:nvPicPr>
          <p:cNvPr id="11" name="Picture 10">
            <a:extLst>
              <a:ext uri="{FF2B5EF4-FFF2-40B4-BE49-F238E27FC236}">
                <a16:creationId xmlns:a16="http://schemas.microsoft.com/office/drawing/2014/main" id="{FF0A0083-9AA6-6C4B-AC77-DC9216459534}"/>
              </a:ext>
            </a:extLst>
          </p:cNvPr>
          <p:cNvPicPr>
            <a:picLocks noChangeAspect="1"/>
          </p:cNvPicPr>
          <p:nvPr userDrawn="1"/>
        </p:nvPicPr>
        <p:blipFill rotWithShape="1">
          <a:blip r:embed="rId2"/>
          <a:srcRect t="74413" r="61160"/>
          <a:stretch/>
        </p:blipFill>
        <p:spPr>
          <a:xfrm>
            <a:off x="6262545" y="255001"/>
            <a:ext cx="342163" cy="661396"/>
          </a:xfrm>
          <a:prstGeom prst="rect">
            <a:avLst/>
          </a:prstGeom>
        </p:spPr>
      </p:pic>
      <p:sp>
        <p:nvSpPr>
          <p:cNvPr id="12" name="Title 1">
            <a:extLst>
              <a:ext uri="{FF2B5EF4-FFF2-40B4-BE49-F238E27FC236}">
                <a16:creationId xmlns:a16="http://schemas.microsoft.com/office/drawing/2014/main" id="{CFCE140D-3BB4-4B2F-A401-3D01DD1881F4}"/>
              </a:ext>
            </a:extLst>
          </p:cNvPr>
          <p:cNvSpPr>
            <a:spLocks noGrp="1"/>
          </p:cNvSpPr>
          <p:nvPr>
            <p:ph type="title"/>
          </p:nvPr>
        </p:nvSpPr>
        <p:spPr>
          <a:xfrm>
            <a:off x="6592008" y="363070"/>
            <a:ext cx="5124451" cy="1261287"/>
          </a:xfrm>
        </p:spPr>
        <p:txBody>
          <a:bodyPr>
            <a:noAutofit/>
          </a:bodyPr>
          <a:lstStyle>
            <a:lvl1pPr>
              <a:defRPr spc="0">
                <a:latin typeface="Arial Narrow" panose="020B0606020202030204" pitchFamily="34" charset="0"/>
              </a:defRPr>
            </a:lvl1pPr>
          </a:lstStyle>
          <a:p>
            <a:r>
              <a:rPr lang="en-US"/>
              <a:t>Click to edit Master title style</a:t>
            </a:r>
          </a:p>
        </p:txBody>
      </p:sp>
      <p:sp>
        <p:nvSpPr>
          <p:cNvPr id="9" name="Content Placeholder 2">
            <a:extLst>
              <a:ext uri="{FF2B5EF4-FFF2-40B4-BE49-F238E27FC236}">
                <a16:creationId xmlns:a16="http://schemas.microsoft.com/office/drawing/2014/main" id="{2A928B88-3152-4FBD-93CD-DC3ED1B9BAAC}"/>
              </a:ext>
            </a:extLst>
          </p:cNvPr>
          <p:cNvSpPr>
            <a:spLocks noGrp="1"/>
          </p:cNvSpPr>
          <p:nvPr>
            <p:ph sz="quarter" idx="10"/>
          </p:nvPr>
        </p:nvSpPr>
        <p:spPr>
          <a:xfrm>
            <a:off x="6604708" y="2652071"/>
            <a:ext cx="5120640" cy="3328600"/>
          </a:xfrm>
        </p:spPr>
        <p:txBody>
          <a:bodyPr>
            <a:noAutofit/>
          </a:bodyPr>
          <a:lstStyle>
            <a:lvl1pPr>
              <a:defRPr sz="2667">
                <a:latin typeface="Arial Narrow" panose="020B0606020202030204" pitchFamily="34" charset="0"/>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a:extLst>
              <a:ext uri="{FF2B5EF4-FFF2-40B4-BE49-F238E27FC236}">
                <a16:creationId xmlns:a16="http://schemas.microsoft.com/office/drawing/2014/main" id="{9FC99DFB-9B8B-C34B-B8A3-C777D9F5F939}"/>
              </a:ext>
            </a:extLst>
          </p:cNvPr>
          <p:cNvPicPr>
            <a:picLocks noChangeAspect="1"/>
          </p:cNvPicPr>
          <p:nvPr userDrawn="1"/>
        </p:nvPicPr>
        <p:blipFill>
          <a:blip r:embed="rId3"/>
          <a:stretch>
            <a:fillRect/>
          </a:stretch>
        </p:blipFill>
        <p:spPr>
          <a:xfrm>
            <a:off x="10571273" y="6324553"/>
            <a:ext cx="1377721" cy="261512"/>
          </a:xfrm>
          <a:prstGeom prst="rect">
            <a:avLst/>
          </a:prstGeom>
        </p:spPr>
      </p:pic>
    </p:spTree>
    <p:extLst>
      <p:ext uri="{BB962C8B-B14F-4D97-AF65-F5344CB8AC3E}">
        <p14:creationId xmlns:p14="http://schemas.microsoft.com/office/powerpoint/2010/main" val="147157694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50/50 ">
    <p:spTree>
      <p:nvGrpSpPr>
        <p:cNvPr id="1" name=""/>
        <p:cNvGrpSpPr/>
        <p:nvPr/>
      </p:nvGrpSpPr>
      <p:grpSpPr>
        <a:xfrm>
          <a:off x="0" y="0"/>
          <a:ext cx="0" cy="0"/>
          <a:chOff x="0" y="0"/>
          <a:chExt cx="0" cy="0"/>
        </a:xfrm>
      </p:grpSpPr>
      <p:sp>
        <p:nvSpPr>
          <p:cNvPr id="8" name="Picture Placeholder 7"/>
          <p:cNvSpPr>
            <a:spLocks noGrp="1"/>
          </p:cNvSpPr>
          <p:nvPr>
            <p:ph type="pic" sz="quarter" idx="13" hasCustomPrompt="1"/>
          </p:nvPr>
        </p:nvSpPr>
        <p:spPr>
          <a:xfrm>
            <a:off x="0" y="3429000"/>
            <a:ext cx="12192000" cy="3429000"/>
          </a:xfrm>
          <a:prstGeom prst="rect">
            <a:avLst/>
          </a:prstGeom>
          <a:solidFill>
            <a:schemeClr val="accent6">
              <a:alpha val="30000"/>
            </a:schemeClr>
          </a:solidFill>
        </p:spPr>
        <p:txBody>
          <a:bodyPr tIns="914400" bIns="0" anchor="ctr" anchorCtr="0">
            <a:noAutofit/>
          </a:bodyPr>
          <a:lstStyle>
            <a:lvl1pPr marL="0" marR="0" indent="0" algn="ctr" defTabSz="1219170" rtl="0" eaLnBrk="1" fontAlgn="auto" latinLnBrk="0" hangingPunct="1">
              <a:lnSpc>
                <a:spcPct val="100000"/>
              </a:lnSpc>
              <a:spcBef>
                <a:spcPts val="267"/>
              </a:spcBef>
              <a:spcAft>
                <a:spcPts val="0"/>
              </a:spcAft>
              <a:buClrTx/>
              <a:buSzTx/>
              <a:buFont typeface="Arial" panose="020B0604020202020204" pitchFamily="34" charset="0"/>
              <a:buNone/>
              <a:tabLst/>
              <a:defRPr sz="1200" i="1">
                <a:solidFill>
                  <a:schemeClr val="accent5"/>
                </a:solidFill>
                <a:latin typeface="+mn-lt"/>
              </a:defRPr>
            </a:lvl1pPr>
          </a:lstStyle>
          <a:p>
            <a:r>
              <a:rPr lang="en-US"/>
              <a:t>Click icon to insert image</a:t>
            </a:r>
            <a:br>
              <a:rPr lang="en-US"/>
            </a:br>
            <a:r>
              <a:rPr lang="en-US"/>
              <a:t>DOWNLOAD AVNET-BRANDED IMAGES AT</a:t>
            </a:r>
            <a:br>
              <a:rPr lang="en-US"/>
            </a:br>
            <a:r>
              <a:rPr lang="en-US"/>
              <a:t>BRAND.AVNET.COM </a:t>
            </a:r>
          </a:p>
        </p:txBody>
      </p:sp>
      <p:pic>
        <p:nvPicPr>
          <p:cNvPr id="10" name="Picture 9">
            <a:extLst>
              <a:ext uri="{FF2B5EF4-FFF2-40B4-BE49-F238E27FC236}">
                <a16:creationId xmlns:a16="http://schemas.microsoft.com/office/drawing/2014/main" id="{F7554419-A149-2344-9C3D-D276757B0637}"/>
              </a:ext>
            </a:extLst>
          </p:cNvPr>
          <p:cNvPicPr>
            <a:picLocks noChangeAspect="1"/>
          </p:cNvPicPr>
          <p:nvPr userDrawn="1"/>
        </p:nvPicPr>
        <p:blipFill rotWithShape="1">
          <a:blip r:embed="rId2"/>
          <a:srcRect t="74413" r="61160"/>
          <a:stretch/>
        </p:blipFill>
        <p:spPr>
          <a:xfrm>
            <a:off x="281399" y="255001"/>
            <a:ext cx="342163" cy="661396"/>
          </a:xfrm>
          <a:prstGeom prst="rect">
            <a:avLst/>
          </a:prstGeom>
        </p:spPr>
      </p:pic>
      <p:sp>
        <p:nvSpPr>
          <p:cNvPr id="15" name="Title 1">
            <a:extLst>
              <a:ext uri="{FF2B5EF4-FFF2-40B4-BE49-F238E27FC236}">
                <a16:creationId xmlns:a16="http://schemas.microsoft.com/office/drawing/2014/main" id="{E900775F-43C1-4E7D-A456-6D04706346E6}"/>
              </a:ext>
            </a:extLst>
          </p:cNvPr>
          <p:cNvSpPr>
            <a:spLocks noGrp="1"/>
          </p:cNvSpPr>
          <p:nvPr>
            <p:ph type="title"/>
          </p:nvPr>
        </p:nvSpPr>
        <p:spPr>
          <a:xfrm>
            <a:off x="609601" y="363068"/>
            <a:ext cx="10363199" cy="627864"/>
          </a:xfrm>
        </p:spPr>
        <p:txBody>
          <a:bodyPr>
            <a:noAutofit/>
          </a:bodyPr>
          <a:lstStyle>
            <a:lvl1pPr>
              <a:defRPr spc="0" baseline="0">
                <a:latin typeface="Arial Narrow" panose="020B0606020202030204" pitchFamily="34" charset="0"/>
              </a:defRPr>
            </a:lvl1pPr>
          </a:lstStyle>
          <a:p>
            <a:r>
              <a:rPr lang="en-US"/>
              <a:t>Click to edit Master title style</a:t>
            </a:r>
          </a:p>
        </p:txBody>
      </p:sp>
      <p:sp>
        <p:nvSpPr>
          <p:cNvPr id="14" name="Content Placeholder 2">
            <a:extLst>
              <a:ext uri="{FF2B5EF4-FFF2-40B4-BE49-F238E27FC236}">
                <a16:creationId xmlns:a16="http://schemas.microsoft.com/office/drawing/2014/main" id="{BF206161-A30C-456D-A0C0-A2152F3EEA18}"/>
              </a:ext>
            </a:extLst>
          </p:cNvPr>
          <p:cNvSpPr>
            <a:spLocks noGrp="1"/>
          </p:cNvSpPr>
          <p:nvPr>
            <p:ph sz="quarter" idx="10"/>
          </p:nvPr>
        </p:nvSpPr>
        <p:spPr>
          <a:xfrm>
            <a:off x="609599" y="1289504"/>
            <a:ext cx="10363199" cy="1511361"/>
          </a:xfrm>
        </p:spPr>
        <p:txBody>
          <a:bodyPr>
            <a:noAutofit/>
          </a:bodyPr>
          <a:lstStyle>
            <a:lvl1pPr>
              <a:defRPr sz="2667">
                <a:latin typeface="Arial Narrow" panose="020B0606020202030204" pitchFamily="34" charset="0"/>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Rectangle 15">
            <a:extLst>
              <a:ext uri="{FF2B5EF4-FFF2-40B4-BE49-F238E27FC236}">
                <a16:creationId xmlns:a16="http://schemas.microsoft.com/office/drawing/2014/main" id="{46BDBBC5-B4EC-5740-BB14-826891D93327}"/>
              </a:ext>
            </a:extLst>
          </p:cNvPr>
          <p:cNvSpPr>
            <a:spLocks/>
          </p:cNvSpPr>
          <p:nvPr/>
        </p:nvSpPr>
        <p:spPr>
          <a:xfrm>
            <a:off x="11369041" y="147093"/>
            <a:ext cx="822959" cy="743060"/>
          </a:xfrm>
          <a:prstGeom prst="rect">
            <a:avLst/>
          </a:prstGeom>
          <a:solidFill>
            <a:schemeClr val="tx1"/>
          </a:solidFill>
        </p:spPr>
        <p:txBody>
          <a:bodyPr wrap="square" rtlCol="0" anchor="ctr" anchorCtr="0">
            <a:noAutofit/>
          </a:bodyPr>
          <a:lstStyle/>
          <a:p>
            <a:pPr algn="ctr"/>
            <a:endParaRPr lang="en-US" sz="1600" err="1">
              <a:solidFill>
                <a:schemeClr val="bg1"/>
              </a:solidFill>
            </a:endParaRPr>
          </a:p>
        </p:txBody>
      </p:sp>
      <p:pic>
        <p:nvPicPr>
          <p:cNvPr id="13" name="Picture 12" descr="A picture containing text, clipart&#10;&#10;Description automatically generated">
            <a:extLst>
              <a:ext uri="{FF2B5EF4-FFF2-40B4-BE49-F238E27FC236}">
                <a16:creationId xmlns:a16="http://schemas.microsoft.com/office/drawing/2014/main" id="{360DD938-6D11-44BB-9F39-91695620A8A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459018" y="447676"/>
            <a:ext cx="651447" cy="143137"/>
          </a:xfrm>
          <a:prstGeom prst="rect">
            <a:avLst/>
          </a:prstGeom>
        </p:spPr>
      </p:pic>
    </p:spTree>
    <p:extLst>
      <p:ext uri="{BB962C8B-B14F-4D97-AF65-F5344CB8AC3E}">
        <p14:creationId xmlns:p14="http://schemas.microsoft.com/office/powerpoint/2010/main" val="162664585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Big Image">
    <p:spTree>
      <p:nvGrpSpPr>
        <p:cNvPr id="1" name=""/>
        <p:cNvGrpSpPr/>
        <p:nvPr/>
      </p:nvGrpSpPr>
      <p:grpSpPr>
        <a:xfrm>
          <a:off x="0" y="0"/>
          <a:ext cx="0" cy="0"/>
          <a:chOff x="0" y="0"/>
          <a:chExt cx="0" cy="0"/>
        </a:xfrm>
      </p:grpSpPr>
      <p:sp>
        <p:nvSpPr>
          <p:cNvPr id="8" name="Picture Placeholder 7"/>
          <p:cNvSpPr>
            <a:spLocks noGrp="1"/>
          </p:cNvSpPr>
          <p:nvPr>
            <p:ph type="pic" sz="quarter" idx="13" hasCustomPrompt="1"/>
          </p:nvPr>
        </p:nvSpPr>
        <p:spPr>
          <a:xfrm>
            <a:off x="0" y="-1"/>
            <a:ext cx="12192000" cy="6045201"/>
          </a:xfrm>
          <a:prstGeom prst="rect">
            <a:avLst/>
          </a:prstGeom>
          <a:solidFill>
            <a:schemeClr val="accent6">
              <a:alpha val="30000"/>
            </a:schemeClr>
          </a:solidFill>
        </p:spPr>
        <p:txBody>
          <a:bodyPr tIns="914400" anchor="ctr" anchorCtr="0">
            <a:noAutofit/>
          </a:bodyPr>
          <a:lstStyle>
            <a:lvl1pPr marL="0" marR="0" indent="0" algn="ctr" defTabSz="1219170" rtl="0" eaLnBrk="1" fontAlgn="auto" latinLnBrk="0" hangingPunct="1">
              <a:lnSpc>
                <a:spcPct val="100000"/>
              </a:lnSpc>
              <a:spcBef>
                <a:spcPts val="267"/>
              </a:spcBef>
              <a:spcAft>
                <a:spcPts val="0"/>
              </a:spcAft>
              <a:buClrTx/>
              <a:buSzTx/>
              <a:buFont typeface="Arial" panose="020B0604020202020204" pitchFamily="34" charset="0"/>
              <a:buNone/>
              <a:tabLst/>
              <a:defRPr sz="1200" i="1">
                <a:solidFill>
                  <a:schemeClr val="accent5"/>
                </a:solidFill>
                <a:latin typeface="+mn-lt"/>
              </a:defRPr>
            </a:lvl1pPr>
          </a:lstStyle>
          <a:p>
            <a:r>
              <a:rPr lang="en-US"/>
              <a:t>Click icon to insert image</a:t>
            </a:r>
            <a:br>
              <a:rPr lang="en-US"/>
            </a:br>
            <a:r>
              <a:rPr lang="en-US"/>
              <a:t>DOWNLOAD AVNET-BRANDED IMAGES AT</a:t>
            </a:r>
            <a:br>
              <a:rPr lang="en-US"/>
            </a:br>
            <a:r>
              <a:rPr lang="en-US"/>
              <a:t>BRAND.AVNET.COM </a:t>
            </a:r>
          </a:p>
        </p:txBody>
      </p:sp>
      <p:sp>
        <p:nvSpPr>
          <p:cNvPr id="6" name="Slide Number Placeholder 5"/>
          <p:cNvSpPr>
            <a:spLocks noGrp="1"/>
          </p:cNvSpPr>
          <p:nvPr>
            <p:ph type="sldNum" sz="quarter" idx="12"/>
          </p:nvPr>
        </p:nvSpPr>
        <p:spPr/>
        <p:txBody>
          <a:bodyPr>
            <a:noAutofit/>
          </a:bodyPr>
          <a:lstStyle/>
          <a:p>
            <a:fld id="{EF03F2D8-09E8-4F65-B5E4-919B7BA10877}" type="slidenum">
              <a:rPr lang="en-US" smtClean="0"/>
              <a:pPr/>
              <a:t>‹#›</a:t>
            </a:fld>
            <a:endParaRPr lang="en-US"/>
          </a:p>
        </p:txBody>
      </p:sp>
      <p:pic>
        <p:nvPicPr>
          <p:cNvPr id="7" name="Picture 6">
            <a:extLst>
              <a:ext uri="{FF2B5EF4-FFF2-40B4-BE49-F238E27FC236}">
                <a16:creationId xmlns:a16="http://schemas.microsoft.com/office/drawing/2014/main" id="{98B88E87-C606-E24F-8CFA-6B141879D0A7}"/>
              </a:ext>
            </a:extLst>
          </p:cNvPr>
          <p:cNvPicPr>
            <a:picLocks noChangeAspect="1"/>
          </p:cNvPicPr>
          <p:nvPr userDrawn="1"/>
        </p:nvPicPr>
        <p:blipFill>
          <a:blip r:embed="rId2"/>
          <a:stretch>
            <a:fillRect/>
          </a:stretch>
        </p:blipFill>
        <p:spPr>
          <a:xfrm>
            <a:off x="10571273" y="6324553"/>
            <a:ext cx="1377721" cy="261512"/>
          </a:xfrm>
          <a:prstGeom prst="rect">
            <a:avLst/>
          </a:prstGeom>
        </p:spPr>
      </p:pic>
    </p:spTree>
    <p:extLst>
      <p:ext uri="{BB962C8B-B14F-4D97-AF65-F5344CB8AC3E}">
        <p14:creationId xmlns:p14="http://schemas.microsoft.com/office/powerpoint/2010/main" val="10050523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Line Titl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15EFE35-9932-4EED-ABBE-636CF39D654D}"/>
              </a:ext>
            </a:extLst>
          </p:cNvPr>
          <p:cNvSpPr>
            <a:spLocks noGrp="1"/>
          </p:cNvSpPr>
          <p:nvPr>
            <p:ph type="title"/>
          </p:nvPr>
        </p:nvSpPr>
        <p:spPr>
          <a:xfrm>
            <a:off x="609601" y="363069"/>
            <a:ext cx="10363199" cy="1322297"/>
          </a:xfrm>
          <a:prstGeom prst="rect">
            <a:avLst/>
          </a:prstGeom>
        </p:spPr>
        <p:txBody>
          <a:bodyPr>
            <a:noAutofit/>
          </a:bodyPr>
          <a:lstStyle>
            <a:lvl1pPr>
              <a:defRPr spc="0" baseline="0">
                <a:latin typeface="Arial Narrow" panose="020B0606020202030204" pitchFamily="34" charset="0"/>
              </a:defRPr>
            </a:lvl1pPr>
          </a:lstStyle>
          <a:p>
            <a:r>
              <a:rPr lang="en-US"/>
              <a:t>Click to edit Master title style</a:t>
            </a:r>
          </a:p>
        </p:txBody>
      </p:sp>
      <p:sp>
        <p:nvSpPr>
          <p:cNvPr id="5" name="Slide Number Placeholder 5">
            <a:extLst>
              <a:ext uri="{FF2B5EF4-FFF2-40B4-BE49-F238E27FC236}">
                <a16:creationId xmlns:a16="http://schemas.microsoft.com/office/drawing/2014/main" id="{FAC2027E-3384-4EAF-A43F-8225554EE067}"/>
              </a:ext>
            </a:extLst>
          </p:cNvPr>
          <p:cNvSpPr>
            <a:spLocks noGrp="1"/>
          </p:cNvSpPr>
          <p:nvPr>
            <p:ph type="sldNum" sz="quarter" idx="4"/>
          </p:nvPr>
        </p:nvSpPr>
        <p:spPr>
          <a:xfrm>
            <a:off x="187815" y="6521277"/>
            <a:ext cx="329184" cy="163447"/>
          </a:xfrm>
          <a:prstGeom prst="rect">
            <a:avLst/>
          </a:prstGeom>
        </p:spPr>
        <p:txBody>
          <a:bodyPr vert="horz" lIns="0" tIns="0" rIns="0" bIns="0" rtlCol="0" anchor="t" anchorCtr="0">
            <a:noAutofit/>
          </a:bodyPr>
          <a:lstStyle>
            <a:lvl1pPr algn="l">
              <a:defRPr sz="1067">
                <a:solidFill>
                  <a:schemeClr val="accent5"/>
                </a:solidFill>
              </a:defRPr>
            </a:lvl1pPr>
          </a:lstStyle>
          <a:p>
            <a:fld id="{EF03F2D8-09E8-4F65-B5E4-919B7BA10877}" type="slidenum">
              <a:rPr lang="en-US" smtClean="0"/>
              <a:pPr/>
              <a:t>‹#›</a:t>
            </a:fld>
            <a:endParaRPr lang="en-US"/>
          </a:p>
        </p:txBody>
      </p:sp>
      <p:sp>
        <p:nvSpPr>
          <p:cNvPr id="3" name="Content Placeholder 2">
            <a:extLst>
              <a:ext uri="{FF2B5EF4-FFF2-40B4-BE49-F238E27FC236}">
                <a16:creationId xmlns:a16="http://schemas.microsoft.com/office/drawing/2014/main" id="{6414CB77-5474-46A4-AA4C-09773CDF4E4D}"/>
              </a:ext>
            </a:extLst>
          </p:cNvPr>
          <p:cNvSpPr>
            <a:spLocks noGrp="1"/>
          </p:cNvSpPr>
          <p:nvPr>
            <p:ph sz="quarter" idx="10"/>
          </p:nvPr>
        </p:nvSpPr>
        <p:spPr>
          <a:xfrm>
            <a:off x="609600" y="2013962"/>
            <a:ext cx="10363200" cy="4184649"/>
          </a:xfrm>
        </p:spPr>
        <p:txBody>
          <a:bodyPr>
            <a:noAutofit/>
          </a:bodyPr>
          <a:lstStyle>
            <a:lvl1pPr>
              <a:defRPr sz="2667">
                <a:latin typeface="Arial Narrow" panose="020B0606020202030204" pitchFamily="34" charset="0"/>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1299631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Big Image (Highlight Left)">
    <p:spTree>
      <p:nvGrpSpPr>
        <p:cNvPr id="1" name=""/>
        <p:cNvGrpSpPr/>
        <p:nvPr/>
      </p:nvGrpSpPr>
      <p:grpSpPr>
        <a:xfrm>
          <a:off x="0" y="0"/>
          <a:ext cx="0" cy="0"/>
          <a:chOff x="0" y="0"/>
          <a:chExt cx="0" cy="0"/>
        </a:xfrm>
      </p:grpSpPr>
      <p:sp>
        <p:nvSpPr>
          <p:cNvPr id="8" name="Picture Placeholder 7"/>
          <p:cNvSpPr>
            <a:spLocks noGrp="1"/>
          </p:cNvSpPr>
          <p:nvPr>
            <p:ph type="pic" sz="quarter" idx="13" hasCustomPrompt="1"/>
          </p:nvPr>
        </p:nvSpPr>
        <p:spPr>
          <a:xfrm>
            <a:off x="0" y="1"/>
            <a:ext cx="12192000" cy="6045201"/>
          </a:xfrm>
          <a:prstGeom prst="rect">
            <a:avLst/>
          </a:prstGeom>
          <a:solidFill>
            <a:schemeClr val="accent6">
              <a:alpha val="30000"/>
            </a:schemeClr>
          </a:solidFill>
        </p:spPr>
        <p:txBody>
          <a:bodyPr tIns="914400" anchor="ctr">
            <a:noAutofit/>
          </a:bodyPr>
          <a:lstStyle>
            <a:lvl1pPr marL="0" marR="0" indent="0" algn="ctr" defTabSz="1219170" rtl="0" eaLnBrk="1" fontAlgn="auto" latinLnBrk="0" hangingPunct="1">
              <a:lnSpc>
                <a:spcPct val="100000"/>
              </a:lnSpc>
              <a:spcBef>
                <a:spcPts val="267"/>
              </a:spcBef>
              <a:spcAft>
                <a:spcPts val="0"/>
              </a:spcAft>
              <a:buClrTx/>
              <a:buSzTx/>
              <a:buFont typeface="Arial" panose="020B0604020202020204" pitchFamily="34" charset="0"/>
              <a:buNone/>
              <a:tabLst/>
              <a:defRPr sz="1200" i="1">
                <a:solidFill>
                  <a:schemeClr val="accent5"/>
                </a:solidFill>
                <a:latin typeface="+mn-lt"/>
              </a:defRPr>
            </a:lvl1pPr>
          </a:lstStyle>
          <a:p>
            <a:r>
              <a:rPr lang="en-US"/>
              <a:t>Click icon to insert image</a:t>
            </a:r>
            <a:br>
              <a:rPr lang="en-US"/>
            </a:br>
            <a:r>
              <a:rPr lang="en-US"/>
              <a:t>DOWNLOAD AVNET-BRANDED IMAGES AT</a:t>
            </a:r>
            <a:br>
              <a:rPr lang="en-US"/>
            </a:br>
            <a:r>
              <a:rPr lang="en-US"/>
              <a:t>BRAND.AVNET.COM </a:t>
            </a:r>
          </a:p>
        </p:txBody>
      </p:sp>
      <p:sp>
        <p:nvSpPr>
          <p:cNvPr id="6" name="Slide Number Placeholder 5"/>
          <p:cNvSpPr>
            <a:spLocks noGrp="1"/>
          </p:cNvSpPr>
          <p:nvPr>
            <p:ph type="sldNum" sz="quarter" idx="12"/>
          </p:nvPr>
        </p:nvSpPr>
        <p:spPr/>
        <p:txBody>
          <a:bodyPr>
            <a:noAutofit/>
          </a:bodyPr>
          <a:lstStyle>
            <a:lvl1pPr>
              <a:defRPr>
                <a:solidFill>
                  <a:schemeClr val="accent5"/>
                </a:solidFill>
              </a:defRPr>
            </a:lvl1pPr>
          </a:lstStyle>
          <a:p>
            <a:fld id="{EF03F2D8-09E8-4F65-B5E4-919B7BA10877}" type="slidenum">
              <a:rPr lang="en-US" smtClean="0"/>
              <a:pPr/>
              <a:t>‹#›</a:t>
            </a:fld>
            <a:endParaRPr lang="en-US"/>
          </a:p>
        </p:txBody>
      </p:sp>
      <p:sp>
        <p:nvSpPr>
          <p:cNvPr id="9" name="Text Placeholder 6"/>
          <p:cNvSpPr>
            <a:spLocks noGrp="1" noChangeAspect="1"/>
          </p:cNvSpPr>
          <p:nvPr>
            <p:ph type="body" sz="quarter" idx="15"/>
          </p:nvPr>
        </p:nvSpPr>
        <p:spPr>
          <a:xfrm>
            <a:off x="0" y="4137152"/>
            <a:ext cx="6096000" cy="1908048"/>
          </a:xfrm>
          <a:custGeom>
            <a:avLst/>
            <a:gdLst>
              <a:gd name="connsiteX0" fmla="*/ 0 w 9144000"/>
              <a:gd name="connsiteY0" fmla="*/ 0 h 2862072"/>
              <a:gd name="connsiteX1" fmla="*/ 9144000 w 9144000"/>
              <a:gd name="connsiteY1" fmla="*/ 0 h 2862072"/>
              <a:gd name="connsiteX2" fmla="*/ 9144000 w 9144000"/>
              <a:gd name="connsiteY2" fmla="*/ 2862072 h 2862072"/>
              <a:gd name="connsiteX3" fmla="*/ 0 w 9144000"/>
              <a:gd name="connsiteY3" fmla="*/ 2862072 h 2862072"/>
              <a:gd name="connsiteX4" fmla="*/ 0 w 9144000"/>
              <a:gd name="connsiteY4" fmla="*/ 0 h 2862072"/>
              <a:gd name="connsiteX0" fmla="*/ 0 w 9144000"/>
              <a:gd name="connsiteY0" fmla="*/ 0 h 2886135"/>
              <a:gd name="connsiteX1" fmla="*/ 9144000 w 9144000"/>
              <a:gd name="connsiteY1" fmla="*/ 0 h 2886135"/>
              <a:gd name="connsiteX2" fmla="*/ 8109284 w 9144000"/>
              <a:gd name="connsiteY2" fmla="*/ 2886135 h 2886135"/>
              <a:gd name="connsiteX3" fmla="*/ 0 w 9144000"/>
              <a:gd name="connsiteY3" fmla="*/ 2862072 h 2886135"/>
              <a:gd name="connsiteX4" fmla="*/ 0 w 9144000"/>
              <a:gd name="connsiteY4" fmla="*/ 0 h 2886135"/>
              <a:gd name="connsiteX0" fmla="*/ 0 w 9144000"/>
              <a:gd name="connsiteY0" fmla="*/ 0 h 2862072"/>
              <a:gd name="connsiteX1" fmla="*/ 9144000 w 9144000"/>
              <a:gd name="connsiteY1" fmla="*/ 0 h 2862072"/>
              <a:gd name="connsiteX2" fmla="*/ 8205536 w 9144000"/>
              <a:gd name="connsiteY2" fmla="*/ 2856056 h 2862072"/>
              <a:gd name="connsiteX3" fmla="*/ 0 w 9144000"/>
              <a:gd name="connsiteY3" fmla="*/ 2862072 h 2862072"/>
              <a:gd name="connsiteX4" fmla="*/ 0 w 9144000"/>
              <a:gd name="connsiteY4" fmla="*/ 0 h 2862072"/>
              <a:gd name="connsiteX0" fmla="*/ 0 w 9144000"/>
              <a:gd name="connsiteY0" fmla="*/ 0 h 2862072"/>
              <a:gd name="connsiteX1" fmla="*/ 9144000 w 9144000"/>
              <a:gd name="connsiteY1" fmla="*/ 0 h 2862072"/>
              <a:gd name="connsiteX2" fmla="*/ 8181473 w 9144000"/>
              <a:gd name="connsiteY2" fmla="*/ 2862072 h 2862072"/>
              <a:gd name="connsiteX3" fmla="*/ 0 w 9144000"/>
              <a:gd name="connsiteY3" fmla="*/ 2862072 h 2862072"/>
              <a:gd name="connsiteX4" fmla="*/ 0 w 9144000"/>
              <a:gd name="connsiteY4" fmla="*/ 0 h 2862072"/>
              <a:gd name="connsiteX0" fmla="*/ 0 w 9144000"/>
              <a:gd name="connsiteY0" fmla="*/ 0 h 2862072"/>
              <a:gd name="connsiteX1" fmla="*/ 9144000 w 9144000"/>
              <a:gd name="connsiteY1" fmla="*/ 0 h 2862072"/>
              <a:gd name="connsiteX2" fmla="*/ 8197329 w 9144000"/>
              <a:gd name="connsiteY2" fmla="*/ 2862072 h 2862072"/>
              <a:gd name="connsiteX3" fmla="*/ 0 w 9144000"/>
              <a:gd name="connsiteY3" fmla="*/ 2862072 h 2862072"/>
              <a:gd name="connsiteX4" fmla="*/ 0 w 9144000"/>
              <a:gd name="connsiteY4" fmla="*/ 0 h 28620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2862072">
                <a:moveTo>
                  <a:pt x="0" y="0"/>
                </a:moveTo>
                <a:lnTo>
                  <a:pt x="9144000" y="0"/>
                </a:lnTo>
                <a:lnTo>
                  <a:pt x="8197329" y="2862072"/>
                </a:lnTo>
                <a:lnTo>
                  <a:pt x="0" y="2862072"/>
                </a:lnTo>
                <a:lnTo>
                  <a:pt x="0" y="0"/>
                </a:lnTo>
                <a:close/>
              </a:path>
            </a:pathLst>
          </a:custGeom>
          <a:solidFill>
            <a:schemeClr val="accent1"/>
          </a:solidFill>
        </p:spPr>
        <p:txBody>
          <a:bodyPr lIns="457200" rIns="548640" anchor="ctr" anchorCtr="0">
            <a:noAutofit/>
          </a:bodyPr>
          <a:lstStyle>
            <a:lvl1pPr>
              <a:lnSpc>
                <a:spcPts val="3733"/>
              </a:lnSpc>
              <a:spcAft>
                <a:spcPts val="800"/>
              </a:spcAft>
              <a:defRPr>
                <a:solidFill>
                  <a:schemeClr val="tx1"/>
                </a:solidFill>
              </a:defRPr>
            </a:lvl1pPr>
            <a:lvl2pPr marL="683667" indent="-226478">
              <a:buSzPct val="80000"/>
              <a:buFont typeface="Arial" panose="020B0604020202020204" pitchFamily="34" charset="0"/>
              <a:buChar char="•"/>
              <a:defRPr>
                <a:solidFill>
                  <a:schemeClr val="bg1"/>
                </a:solidFill>
              </a:defRPr>
            </a:lvl2pPr>
            <a:lvl3pPr marL="1066773" indent="-228594">
              <a:defRPr>
                <a:solidFill>
                  <a:schemeClr val="bg1"/>
                </a:solidFill>
              </a:defRPr>
            </a:lvl3pPr>
            <a:lvl4pPr marL="1447764" indent="-228594">
              <a:defRPr>
                <a:solidFill>
                  <a:schemeClr val="bg1"/>
                </a:solidFill>
              </a:defRPr>
            </a:lvl4pPr>
            <a:lvl5pPr>
              <a:defRPr>
                <a:solidFill>
                  <a:schemeClr val="bg1"/>
                </a:solidFill>
              </a:defRPr>
            </a:lvl5pPr>
          </a:lstStyle>
          <a:p>
            <a:pPr lvl="0"/>
            <a:r>
              <a:rPr lang="en-US"/>
              <a:t>Click to edit Master text styles</a:t>
            </a:r>
          </a:p>
        </p:txBody>
      </p:sp>
      <p:pic>
        <p:nvPicPr>
          <p:cNvPr id="7" name="Picture 6">
            <a:extLst>
              <a:ext uri="{FF2B5EF4-FFF2-40B4-BE49-F238E27FC236}">
                <a16:creationId xmlns:a16="http://schemas.microsoft.com/office/drawing/2014/main" id="{8EED258F-CBD8-0348-A4DB-D93A44B19701}"/>
              </a:ext>
            </a:extLst>
          </p:cNvPr>
          <p:cNvPicPr>
            <a:picLocks noChangeAspect="1"/>
          </p:cNvPicPr>
          <p:nvPr userDrawn="1"/>
        </p:nvPicPr>
        <p:blipFill>
          <a:blip r:embed="rId2"/>
          <a:stretch>
            <a:fillRect/>
          </a:stretch>
        </p:blipFill>
        <p:spPr>
          <a:xfrm>
            <a:off x="10571273" y="6324553"/>
            <a:ext cx="1377721" cy="261512"/>
          </a:xfrm>
          <a:prstGeom prst="rect">
            <a:avLst/>
          </a:prstGeom>
        </p:spPr>
      </p:pic>
    </p:spTree>
    <p:extLst>
      <p:ext uri="{BB962C8B-B14F-4D97-AF65-F5344CB8AC3E}">
        <p14:creationId xmlns:p14="http://schemas.microsoft.com/office/powerpoint/2010/main" val="319603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Big Image (Highlight Right)">
    <p:spTree>
      <p:nvGrpSpPr>
        <p:cNvPr id="1" name=""/>
        <p:cNvGrpSpPr/>
        <p:nvPr/>
      </p:nvGrpSpPr>
      <p:grpSpPr>
        <a:xfrm>
          <a:off x="0" y="0"/>
          <a:ext cx="0" cy="0"/>
          <a:chOff x="0" y="0"/>
          <a:chExt cx="0" cy="0"/>
        </a:xfrm>
      </p:grpSpPr>
      <p:sp>
        <p:nvSpPr>
          <p:cNvPr id="8" name="Picture Placeholder 7"/>
          <p:cNvSpPr>
            <a:spLocks noGrp="1"/>
          </p:cNvSpPr>
          <p:nvPr>
            <p:ph type="pic" sz="quarter" idx="13" hasCustomPrompt="1"/>
          </p:nvPr>
        </p:nvSpPr>
        <p:spPr>
          <a:xfrm>
            <a:off x="0" y="1"/>
            <a:ext cx="12192000" cy="6045201"/>
          </a:xfrm>
          <a:prstGeom prst="rect">
            <a:avLst/>
          </a:prstGeom>
          <a:solidFill>
            <a:schemeClr val="accent6">
              <a:alpha val="30000"/>
            </a:schemeClr>
          </a:solidFill>
        </p:spPr>
        <p:txBody>
          <a:bodyPr tIns="914400" anchor="ctr">
            <a:noAutofit/>
          </a:bodyPr>
          <a:lstStyle>
            <a:lvl1pPr marL="0" marR="0" indent="0" algn="ctr" defTabSz="1219170" rtl="0" eaLnBrk="1" fontAlgn="auto" latinLnBrk="0" hangingPunct="1">
              <a:lnSpc>
                <a:spcPct val="100000"/>
              </a:lnSpc>
              <a:spcBef>
                <a:spcPts val="267"/>
              </a:spcBef>
              <a:spcAft>
                <a:spcPts val="0"/>
              </a:spcAft>
              <a:buClrTx/>
              <a:buSzTx/>
              <a:buFont typeface="Arial" panose="020B0604020202020204" pitchFamily="34" charset="0"/>
              <a:buNone/>
              <a:tabLst/>
              <a:defRPr sz="1200" i="1">
                <a:solidFill>
                  <a:schemeClr val="accent5"/>
                </a:solidFill>
                <a:latin typeface="+mn-lt"/>
              </a:defRPr>
            </a:lvl1pPr>
          </a:lstStyle>
          <a:p>
            <a:r>
              <a:rPr lang="en-US"/>
              <a:t>Click icon to insert image</a:t>
            </a:r>
            <a:br>
              <a:rPr lang="en-US"/>
            </a:br>
            <a:r>
              <a:rPr lang="en-US"/>
              <a:t>DOWNLOAD AVNET-BRANDED IMAGES AT</a:t>
            </a:r>
            <a:br>
              <a:rPr lang="en-US"/>
            </a:br>
            <a:r>
              <a:rPr lang="en-US"/>
              <a:t>BRAND.AVNET.COM </a:t>
            </a:r>
          </a:p>
        </p:txBody>
      </p:sp>
      <p:sp>
        <p:nvSpPr>
          <p:cNvPr id="6" name="Slide Number Placeholder 5"/>
          <p:cNvSpPr>
            <a:spLocks noGrp="1"/>
          </p:cNvSpPr>
          <p:nvPr>
            <p:ph type="sldNum" sz="quarter" idx="12"/>
          </p:nvPr>
        </p:nvSpPr>
        <p:spPr/>
        <p:txBody>
          <a:bodyPr>
            <a:noAutofit/>
          </a:bodyPr>
          <a:lstStyle/>
          <a:p>
            <a:fld id="{EF03F2D8-09E8-4F65-B5E4-919B7BA10877}" type="slidenum">
              <a:rPr lang="en-US" smtClean="0"/>
              <a:pPr/>
              <a:t>‹#›</a:t>
            </a:fld>
            <a:endParaRPr lang="en-US"/>
          </a:p>
        </p:txBody>
      </p:sp>
      <p:sp>
        <p:nvSpPr>
          <p:cNvPr id="3" name="Text Placeholder 2"/>
          <p:cNvSpPr>
            <a:spLocks noGrp="1" noChangeAspect="1"/>
          </p:cNvSpPr>
          <p:nvPr>
            <p:ph type="body" sz="quarter" idx="15"/>
          </p:nvPr>
        </p:nvSpPr>
        <p:spPr>
          <a:xfrm>
            <a:off x="6096000" y="4131056"/>
            <a:ext cx="6096000" cy="1914144"/>
          </a:xfrm>
          <a:custGeom>
            <a:avLst/>
            <a:gdLst>
              <a:gd name="connsiteX0" fmla="*/ 0 w 4572000"/>
              <a:gd name="connsiteY0" fmla="*/ 0 h 1435608"/>
              <a:gd name="connsiteX1" fmla="*/ 4572000 w 4572000"/>
              <a:gd name="connsiteY1" fmla="*/ 0 h 1435608"/>
              <a:gd name="connsiteX2" fmla="*/ 4572000 w 4572000"/>
              <a:gd name="connsiteY2" fmla="*/ 1435608 h 1435608"/>
              <a:gd name="connsiteX3" fmla="*/ 0 w 4572000"/>
              <a:gd name="connsiteY3" fmla="*/ 1435608 h 1435608"/>
              <a:gd name="connsiteX4" fmla="*/ 0 w 4572000"/>
              <a:gd name="connsiteY4" fmla="*/ 0 h 1435608"/>
              <a:gd name="connsiteX0" fmla="*/ 554983 w 4572000"/>
              <a:gd name="connsiteY0" fmla="*/ 5286 h 1435608"/>
              <a:gd name="connsiteX1" fmla="*/ 4572000 w 4572000"/>
              <a:gd name="connsiteY1" fmla="*/ 0 h 1435608"/>
              <a:gd name="connsiteX2" fmla="*/ 4572000 w 4572000"/>
              <a:gd name="connsiteY2" fmla="*/ 1435608 h 1435608"/>
              <a:gd name="connsiteX3" fmla="*/ 0 w 4572000"/>
              <a:gd name="connsiteY3" fmla="*/ 1435608 h 1435608"/>
              <a:gd name="connsiteX4" fmla="*/ 554983 w 4572000"/>
              <a:gd name="connsiteY4" fmla="*/ 5286 h 1435608"/>
              <a:gd name="connsiteX0" fmla="*/ 470414 w 4572000"/>
              <a:gd name="connsiteY0" fmla="*/ 5286 h 1435608"/>
              <a:gd name="connsiteX1" fmla="*/ 4572000 w 4572000"/>
              <a:gd name="connsiteY1" fmla="*/ 0 h 1435608"/>
              <a:gd name="connsiteX2" fmla="*/ 4572000 w 4572000"/>
              <a:gd name="connsiteY2" fmla="*/ 1435608 h 1435608"/>
              <a:gd name="connsiteX3" fmla="*/ 0 w 4572000"/>
              <a:gd name="connsiteY3" fmla="*/ 1435608 h 1435608"/>
              <a:gd name="connsiteX4" fmla="*/ 470414 w 4572000"/>
              <a:gd name="connsiteY4" fmla="*/ 5286 h 1435608"/>
              <a:gd name="connsiteX0" fmla="*/ 470414 w 4572000"/>
              <a:gd name="connsiteY0" fmla="*/ 2268 h 1435608"/>
              <a:gd name="connsiteX1" fmla="*/ 4572000 w 4572000"/>
              <a:gd name="connsiteY1" fmla="*/ 0 h 1435608"/>
              <a:gd name="connsiteX2" fmla="*/ 4572000 w 4572000"/>
              <a:gd name="connsiteY2" fmla="*/ 1435608 h 1435608"/>
              <a:gd name="connsiteX3" fmla="*/ 0 w 4572000"/>
              <a:gd name="connsiteY3" fmla="*/ 1435608 h 1435608"/>
              <a:gd name="connsiteX4" fmla="*/ 470414 w 4572000"/>
              <a:gd name="connsiteY4" fmla="*/ 2268 h 1435608"/>
              <a:gd name="connsiteX0" fmla="*/ 476450 w 4572000"/>
              <a:gd name="connsiteY0" fmla="*/ 0 h 1442393"/>
              <a:gd name="connsiteX1" fmla="*/ 4572000 w 4572000"/>
              <a:gd name="connsiteY1" fmla="*/ 6785 h 1442393"/>
              <a:gd name="connsiteX2" fmla="*/ 4572000 w 4572000"/>
              <a:gd name="connsiteY2" fmla="*/ 1442393 h 1442393"/>
              <a:gd name="connsiteX3" fmla="*/ 0 w 4572000"/>
              <a:gd name="connsiteY3" fmla="*/ 1442393 h 1442393"/>
              <a:gd name="connsiteX4" fmla="*/ 476450 w 4572000"/>
              <a:gd name="connsiteY4" fmla="*/ 0 h 1442393"/>
              <a:gd name="connsiteX0" fmla="*/ 479468 w 4572000"/>
              <a:gd name="connsiteY0" fmla="*/ 2269 h 1435608"/>
              <a:gd name="connsiteX1" fmla="*/ 4572000 w 4572000"/>
              <a:gd name="connsiteY1" fmla="*/ 0 h 1435608"/>
              <a:gd name="connsiteX2" fmla="*/ 4572000 w 4572000"/>
              <a:gd name="connsiteY2" fmla="*/ 1435608 h 1435608"/>
              <a:gd name="connsiteX3" fmla="*/ 0 w 4572000"/>
              <a:gd name="connsiteY3" fmla="*/ 1435608 h 1435608"/>
              <a:gd name="connsiteX4" fmla="*/ 479468 w 4572000"/>
              <a:gd name="connsiteY4" fmla="*/ 2269 h 1435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72000" h="1435608">
                <a:moveTo>
                  <a:pt x="479468" y="2269"/>
                </a:moveTo>
                <a:lnTo>
                  <a:pt x="4572000" y="0"/>
                </a:lnTo>
                <a:lnTo>
                  <a:pt x="4572000" y="1435608"/>
                </a:lnTo>
                <a:lnTo>
                  <a:pt x="0" y="1435608"/>
                </a:lnTo>
                <a:lnTo>
                  <a:pt x="479468" y="2269"/>
                </a:lnTo>
                <a:close/>
              </a:path>
            </a:pathLst>
          </a:custGeom>
          <a:solidFill>
            <a:schemeClr val="accent1"/>
          </a:solidFill>
        </p:spPr>
        <p:txBody>
          <a:bodyPr vert="horz" lIns="640080" tIns="0" rIns="365760" bIns="0" rtlCol="0" anchor="ctr" anchorCtr="0">
            <a:noAutofit/>
          </a:bodyPr>
          <a:lstStyle>
            <a:lvl1pPr>
              <a:lnSpc>
                <a:spcPts val="3733"/>
              </a:lnSpc>
              <a:spcAft>
                <a:spcPts val="800"/>
              </a:spcAft>
              <a:defRPr lang="en-US" dirty="0" smtClean="0">
                <a:solidFill>
                  <a:schemeClr val="tx1"/>
                </a:solidFill>
              </a:defRPr>
            </a:lvl1pPr>
            <a:lvl2pPr marL="683667" indent="-226478">
              <a:buFont typeface="Arial" panose="020B0604020202020204" pitchFamily="34" charset="0"/>
              <a:buChar char="•"/>
              <a:tabLst/>
              <a:defRPr lang="en-US" dirty="0" smtClean="0">
                <a:solidFill>
                  <a:schemeClr val="bg1"/>
                </a:solidFill>
              </a:defRPr>
            </a:lvl2pPr>
            <a:lvl3pPr marL="992693" indent="-228594">
              <a:defRPr lang="en-US" dirty="0" smtClean="0">
                <a:solidFill>
                  <a:schemeClr val="bg1"/>
                </a:solidFill>
              </a:defRPr>
            </a:lvl3pPr>
            <a:lvl4pPr marL="1367332" indent="-228594">
              <a:defRPr lang="en-US" dirty="0" smtClean="0">
                <a:solidFill>
                  <a:schemeClr val="bg1"/>
                </a:solidFill>
              </a:defRPr>
            </a:lvl4pPr>
            <a:lvl5pPr>
              <a:defRPr lang="en-US" dirty="0">
                <a:solidFill>
                  <a:schemeClr val="bg1"/>
                </a:solidFill>
              </a:defRPr>
            </a:lvl5pPr>
          </a:lstStyle>
          <a:p>
            <a:pPr lvl="0"/>
            <a:r>
              <a:rPr lang="en-US"/>
              <a:t>Click to edit Master text styles</a:t>
            </a:r>
          </a:p>
        </p:txBody>
      </p:sp>
      <p:pic>
        <p:nvPicPr>
          <p:cNvPr id="7" name="Picture 6">
            <a:extLst>
              <a:ext uri="{FF2B5EF4-FFF2-40B4-BE49-F238E27FC236}">
                <a16:creationId xmlns:a16="http://schemas.microsoft.com/office/drawing/2014/main" id="{F40CE71B-C71C-9F4B-AC06-85F3219BA10D}"/>
              </a:ext>
            </a:extLst>
          </p:cNvPr>
          <p:cNvPicPr>
            <a:picLocks noChangeAspect="1"/>
          </p:cNvPicPr>
          <p:nvPr userDrawn="1"/>
        </p:nvPicPr>
        <p:blipFill>
          <a:blip r:embed="rId2"/>
          <a:stretch>
            <a:fillRect/>
          </a:stretch>
        </p:blipFill>
        <p:spPr>
          <a:xfrm>
            <a:off x="10571273" y="6324553"/>
            <a:ext cx="1377721" cy="261512"/>
          </a:xfrm>
          <a:prstGeom prst="rect">
            <a:avLst/>
          </a:prstGeom>
        </p:spPr>
      </p:pic>
    </p:spTree>
    <p:extLst>
      <p:ext uri="{BB962C8B-B14F-4D97-AF65-F5344CB8AC3E}">
        <p14:creationId xmlns:p14="http://schemas.microsoft.com/office/powerpoint/2010/main" val="284954397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Divider Green">
    <p:bg>
      <p:bgPr>
        <a:solidFill>
          <a:schemeClr val="bg2"/>
        </a:solidFill>
        <a:effectLst/>
      </p:bgPr>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E247D877-0158-7B4B-9E5C-EC4DBB292F28}"/>
              </a:ext>
            </a:extLst>
          </p:cNvPr>
          <p:cNvPicPr>
            <a:picLocks noChangeAspect="1"/>
          </p:cNvPicPr>
          <p:nvPr userDrawn="1"/>
        </p:nvPicPr>
        <p:blipFill>
          <a:blip r:embed="rId2" cstate="print">
            <a:alphaModFix amt="14000"/>
            <a:extLst>
              <a:ext uri="{28A0092B-C50C-407E-A947-70E740481C1C}">
                <a14:useLocalDpi xmlns:a14="http://schemas.microsoft.com/office/drawing/2010/main" val="0"/>
              </a:ext>
            </a:extLst>
          </a:blip>
          <a:srcRect t="8" b="8"/>
          <a:stretch/>
        </p:blipFill>
        <p:spPr>
          <a:xfrm>
            <a:off x="0" y="6699"/>
            <a:ext cx="12192000" cy="6858000"/>
          </a:xfrm>
          <a:prstGeom prst="rect">
            <a:avLst/>
          </a:prstGeom>
          <a:solidFill>
            <a:schemeClr val="accent1"/>
          </a:solidFill>
        </p:spPr>
      </p:pic>
      <p:pic>
        <p:nvPicPr>
          <p:cNvPr id="10" name="Picture 9">
            <a:extLst>
              <a:ext uri="{FF2B5EF4-FFF2-40B4-BE49-F238E27FC236}">
                <a16:creationId xmlns:a16="http://schemas.microsoft.com/office/drawing/2014/main" id="{F18C7D9B-6F1A-2148-A4AF-E4ABFB1C8ACE}"/>
              </a:ext>
            </a:extLst>
          </p:cNvPr>
          <p:cNvPicPr>
            <a:picLocks noChangeAspect="1"/>
          </p:cNvPicPr>
          <p:nvPr userDrawn="1"/>
        </p:nvPicPr>
        <p:blipFill>
          <a:blip r:embed="rId3"/>
          <a:stretch>
            <a:fillRect/>
          </a:stretch>
        </p:blipFill>
        <p:spPr>
          <a:xfrm>
            <a:off x="926851" y="-7007"/>
            <a:ext cx="905933" cy="2658067"/>
          </a:xfrm>
          <a:prstGeom prst="rect">
            <a:avLst/>
          </a:prstGeom>
        </p:spPr>
      </p:pic>
      <p:pic>
        <p:nvPicPr>
          <p:cNvPr id="11" name="Picture 10">
            <a:extLst>
              <a:ext uri="{FF2B5EF4-FFF2-40B4-BE49-F238E27FC236}">
                <a16:creationId xmlns:a16="http://schemas.microsoft.com/office/drawing/2014/main" id="{B38C3E52-50AD-0F46-9A71-6DDE27801A78}"/>
              </a:ext>
            </a:extLst>
          </p:cNvPr>
          <p:cNvPicPr>
            <a:picLocks noChangeAspect="1"/>
          </p:cNvPicPr>
          <p:nvPr userDrawn="1"/>
        </p:nvPicPr>
        <p:blipFill>
          <a:blip r:embed="rId3"/>
          <a:stretch>
            <a:fillRect/>
          </a:stretch>
        </p:blipFill>
        <p:spPr>
          <a:xfrm>
            <a:off x="10644592" y="4199933"/>
            <a:ext cx="905933" cy="2658067"/>
          </a:xfrm>
          <a:prstGeom prst="rect">
            <a:avLst/>
          </a:prstGeom>
        </p:spPr>
      </p:pic>
      <p:sp>
        <p:nvSpPr>
          <p:cNvPr id="3" name="Text Placeholder 2">
            <a:extLst>
              <a:ext uri="{FF2B5EF4-FFF2-40B4-BE49-F238E27FC236}">
                <a16:creationId xmlns:a16="http://schemas.microsoft.com/office/drawing/2014/main" id="{B03FE1A7-1F17-4DED-A357-59DE0D06EB54}"/>
              </a:ext>
            </a:extLst>
          </p:cNvPr>
          <p:cNvSpPr>
            <a:spLocks noGrp="1"/>
          </p:cNvSpPr>
          <p:nvPr>
            <p:ph type="body" sz="quarter" idx="14"/>
          </p:nvPr>
        </p:nvSpPr>
        <p:spPr>
          <a:xfrm>
            <a:off x="1907830" y="1656329"/>
            <a:ext cx="8376341" cy="4252383"/>
          </a:xfrm>
        </p:spPr>
        <p:txBody>
          <a:bodyPr/>
          <a:lstStyle>
            <a:lvl1pPr>
              <a:defRPr sz="8000" b="0">
                <a:solidFill>
                  <a:schemeClr val="tx1"/>
                </a:solidFill>
                <a:latin typeface="Arial Narrow" panose="020B0606020202030204" pitchFamily="34" charset="0"/>
              </a:defRPr>
            </a:lvl1pPr>
          </a:lstStyle>
          <a:p>
            <a:pPr lvl="0"/>
            <a:r>
              <a:rPr lang="en-US"/>
              <a:t>Click to edit Master text styles</a:t>
            </a:r>
          </a:p>
        </p:txBody>
      </p:sp>
      <p:sp>
        <p:nvSpPr>
          <p:cNvPr id="16" name="Rectangle 15">
            <a:extLst>
              <a:ext uri="{FF2B5EF4-FFF2-40B4-BE49-F238E27FC236}">
                <a16:creationId xmlns:a16="http://schemas.microsoft.com/office/drawing/2014/main" id="{CD098870-A80C-8D45-89DB-A09327037892}"/>
              </a:ext>
            </a:extLst>
          </p:cNvPr>
          <p:cNvSpPr>
            <a:spLocks/>
          </p:cNvSpPr>
          <p:nvPr/>
        </p:nvSpPr>
        <p:spPr>
          <a:xfrm>
            <a:off x="11369041" y="147093"/>
            <a:ext cx="822959" cy="743060"/>
          </a:xfrm>
          <a:prstGeom prst="rect">
            <a:avLst/>
          </a:prstGeom>
          <a:solidFill>
            <a:schemeClr val="tx1"/>
          </a:solidFill>
        </p:spPr>
        <p:txBody>
          <a:bodyPr wrap="square" rtlCol="0" anchor="ctr" anchorCtr="0">
            <a:noAutofit/>
          </a:bodyPr>
          <a:lstStyle/>
          <a:p>
            <a:pPr algn="ctr"/>
            <a:endParaRPr lang="en-US" sz="1600" err="1">
              <a:solidFill>
                <a:schemeClr val="bg1"/>
              </a:solidFill>
            </a:endParaRPr>
          </a:p>
        </p:txBody>
      </p:sp>
      <p:pic>
        <p:nvPicPr>
          <p:cNvPr id="12" name="Picture 11" descr="A picture containing text, clipart&#10;&#10;Description automatically generated">
            <a:extLst>
              <a:ext uri="{FF2B5EF4-FFF2-40B4-BE49-F238E27FC236}">
                <a16:creationId xmlns:a16="http://schemas.microsoft.com/office/drawing/2014/main" id="{6DCFF008-42E6-42FB-90FB-8EE9EADE6BE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459018" y="447676"/>
            <a:ext cx="651447" cy="143137"/>
          </a:xfrm>
          <a:prstGeom prst="rect">
            <a:avLst/>
          </a:prstGeom>
        </p:spPr>
      </p:pic>
    </p:spTree>
    <p:extLst>
      <p:ext uri="{BB962C8B-B14F-4D97-AF65-F5344CB8AC3E}">
        <p14:creationId xmlns:p14="http://schemas.microsoft.com/office/powerpoint/2010/main" val="257039200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Divider Black">
    <p:bg>
      <p:bgPr>
        <a:solidFill>
          <a:schemeClr val="tx1"/>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F95E05BE-48E5-C54A-A12F-8052E47D961E}"/>
              </a:ext>
            </a:extLst>
          </p:cNvPr>
          <p:cNvPicPr>
            <a:picLocks noChangeAspect="1"/>
          </p:cNvPicPr>
          <p:nvPr userDrawn="1"/>
        </p:nvPicPr>
        <p:blipFill>
          <a:blip r:embed="rId2" cstate="print">
            <a:alphaModFix amt="32000"/>
            <a:extLst>
              <a:ext uri="{28A0092B-C50C-407E-A947-70E740481C1C}">
                <a14:useLocalDpi xmlns:a14="http://schemas.microsoft.com/office/drawing/2010/main" val="0"/>
              </a:ext>
            </a:extLst>
          </a:blip>
          <a:srcRect/>
          <a:stretch/>
        </p:blipFill>
        <p:spPr>
          <a:xfrm>
            <a:off x="988" y="0"/>
            <a:ext cx="12190024" cy="6858000"/>
          </a:xfrm>
          <a:prstGeom prst="rect">
            <a:avLst/>
          </a:prstGeom>
          <a:solidFill>
            <a:schemeClr val="tx1"/>
          </a:solidFill>
        </p:spPr>
      </p:pic>
      <p:pic>
        <p:nvPicPr>
          <p:cNvPr id="9" name="Picture 8">
            <a:extLst>
              <a:ext uri="{FF2B5EF4-FFF2-40B4-BE49-F238E27FC236}">
                <a16:creationId xmlns:a16="http://schemas.microsoft.com/office/drawing/2014/main" id="{505E8AB9-2888-A043-8BD3-E55DCCAB24AF}"/>
              </a:ext>
            </a:extLst>
          </p:cNvPr>
          <p:cNvPicPr>
            <a:picLocks noChangeAspect="1"/>
          </p:cNvPicPr>
          <p:nvPr userDrawn="1"/>
        </p:nvPicPr>
        <p:blipFill rotWithShape="1">
          <a:blip r:embed="rId3"/>
          <a:srcRect l="-1" t="19438" r="3312"/>
          <a:stretch/>
        </p:blipFill>
        <p:spPr>
          <a:xfrm>
            <a:off x="923571" y="1"/>
            <a:ext cx="1086712" cy="2656783"/>
          </a:xfrm>
          <a:prstGeom prst="rect">
            <a:avLst/>
          </a:prstGeom>
        </p:spPr>
      </p:pic>
      <p:pic>
        <p:nvPicPr>
          <p:cNvPr id="10" name="Picture 9">
            <a:extLst>
              <a:ext uri="{FF2B5EF4-FFF2-40B4-BE49-F238E27FC236}">
                <a16:creationId xmlns:a16="http://schemas.microsoft.com/office/drawing/2014/main" id="{FC25131A-BE6D-1E41-B499-F1DCCF551714}"/>
              </a:ext>
            </a:extLst>
          </p:cNvPr>
          <p:cNvPicPr>
            <a:picLocks noChangeAspect="1"/>
          </p:cNvPicPr>
          <p:nvPr userDrawn="1"/>
        </p:nvPicPr>
        <p:blipFill rotWithShape="1">
          <a:blip r:embed="rId3"/>
          <a:srcRect l="-1" t="19438" r="3312"/>
          <a:stretch/>
        </p:blipFill>
        <p:spPr>
          <a:xfrm>
            <a:off x="10638392" y="4201218"/>
            <a:ext cx="1086712" cy="2656783"/>
          </a:xfrm>
          <a:prstGeom prst="rect">
            <a:avLst/>
          </a:prstGeom>
        </p:spPr>
      </p:pic>
      <p:sp>
        <p:nvSpPr>
          <p:cNvPr id="8" name="Text Placeholder 2">
            <a:extLst>
              <a:ext uri="{FF2B5EF4-FFF2-40B4-BE49-F238E27FC236}">
                <a16:creationId xmlns:a16="http://schemas.microsoft.com/office/drawing/2014/main" id="{DBA4D2BD-9D73-4262-8832-9FB19BFD65F4}"/>
              </a:ext>
            </a:extLst>
          </p:cNvPr>
          <p:cNvSpPr>
            <a:spLocks noGrp="1"/>
          </p:cNvSpPr>
          <p:nvPr>
            <p:ph type="body" sz="quarter" idx="14"/>
          </p:nvPr>
        </p:nvSpPr>
        <p:spPr>
          <a:xfrm>
            <a:off x="1907830" y="1656329"/>
            <a:ext cx="8376341" cy="4252383"/>
          </a:xfrm>
        </p:spPr>
        <p:txBody>
          <a:bodyPr/>
          <a:lstStyle>
            <a:lvl1pPr>
              <a:defRPr sz="8000" b="0">
                <a:solidFill>
                  <a:schemeClr val="bg1"/>
                </a:solidFill>
                <a:latin typeface="Arial Narrow" panose="020B0606020202030204" pitchFamily="34" charset="0"/>
              </a:defRPr>
            </a:lvl1pPr>
          </a:lstStyle>
          <a:p>
            <a:pPr lvl="0"/>
            <a:r>
              <a:rPr lang="en-US"/>
              <a:t>Click to edit Master text styles</a:t>
            </a:r>
          </a:p>
        </p:txBody>
      </p:sp>
      <p:sp>
        <p:nvSpPr>
          <p:cNvPr id="12" name="Rectangle 11">
            <a:extLst>
              <a:ext uri="{FF2B5EF4-FFF2-40B4-BE49-F238E27FC236}">
                <a16:creationId xmlns:a16="http://schemas.microsoft.com/office/drawing/2014/main" id="{1CD4AFEC-F656-4308-9E80-5221FF65350E}"/>
              </a:ext>
            </a:extLst>
          </p:cNvPr>
          <p:cNvSpPr/>
          <p:nvPr/>
        </p:nvSpPr>
        <p:spPr>
          <a:xfrm>
            <a:off x="11375520" y="150708"/>
            <a:ext cx="815697" cy="738125"/>
          </a:xfrm>
          <a:prstGeom prst="rect">
            <a:avLst/>
          </a:prstGeom>
          <a:solidFill>
            <a:schemeClr val="accent1"/>
          </a:solidFill>
        </p:spPr>
        <p:txBody>
          <a:bodyPr wrap="square" rtlCol="0" anchor="ctr" anchorCtr="0">
            <a:noAutofit/>
          </a:bodyPr>
          <a:lstStyle/>
          <a:p>
            <a:pPr algn="ctr"/>
            <a:endParaRPr lang="en-US" sz="1600" err="1">
              <a:solidFill>
                <a:schemeClr val="bg1"/>
              </a:solidFill>
            </a:endParaRPr>
          </a:p>
        </p:txBody>
      </p:sp>
      <p:pic>
        <p:nvPicPr>
          <p:cNvPr id="11" name="Picture 10" descr="Shape&#10;&#10;Description automatically generated with medium confidence">
            <a:extLst>
              <a:ext uri="{FF2B5EF4-FFF2-40B4-BE49-F238E27FC236}">
                <a16:creationId xmlns:a16="http://schemas.microsoft.com/office/drawing/2014/main" id="{8BB16F0B-4A6B-48FD-9072-5217F65CDBEA}"/>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461900" y="447785"/>
            <a:ext cx="644808" cy="141679"/>
          </a:xfrm>
          <a:prstGeom prst="rect">
            <a:avLst/>
          </a:prstGeom>
        </p:spPr>
      </p:pic>
    </p:spTree>
    <p:extLst>
      <p:ext uri="{BB962C8B-B14F-4D97-AF65-F5344CB8AC3E}">
        <p14:creationId xmlns:p14="http://schemas.microsoft.com/office/powerpoint/2010/main" val="284401759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Divider White">
    <p:bg>
      <p:bgPr>
        <a:solidFill>
          <a:schemeClr val="bg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458AB250-AB32-9C4D-9D69-73CE24F59E45}"/>
              </a:ext>
            </a:extLst>
          </p:cNvPr>
          <p:cNvPicPr>
            <a:picLocks noChangeAspect="1"/>
          </p:cNvPicPr>
          <p:nvPr userDrawn="1"/>
        </p:nvPicPr>
        <p:blipFill>
          <a:blip r:embed="rId2" cstate="print">
            <a:alphaModFix amt="14000"/>
            <a:extLst>
              <a:ext uri="{28A0092B-C50C-407E-A947-70E740481C1C}">
                <a14:useLocalDpi xmlns:a14="http://schemas.microsoft.com/office/drawing/2010/main" val="0"/>
              </a:ext>
            </a:extLst>
          </a:blip>
          <a:srcRect t="8" b="8"/>
          <a:stretch/>
        </p:blipFill>
        <p:spPr>
          <a:xfrm>
            <a:off x="0" y="0"/>
            <a:ext cx="12192000" cy="6858000"/>
          </a:xfrm>
          <a:prstGeom prst="rect">
            <a:avLst/>
          </a:prstGeom>
          <a:solidFill>
            <a:schemeClr val="bg1"/>
          </a:solidFill>
        </p:spPr>
      </p:pic>
      <p:pic>
        <p:nvPicPr>
          <p:cNvPr id="16" name="Picture 15">
            <a:extLst>
              <a:ext uri="{FF2B5EF4-FFF2-40B4-BE49-F238E27FC236}">
                <a16:creationId xmlns:a16="http://schemas.microsoft.com/office/drawing/2014/main" id="{DD4B147E-A0DC-4A44-9873-B4ECF1218064}"/>
              </a:ext>
            </a:extLst>
          </p:cNvPr>
          <p:cNvPicPr>
            <a:picLocks noChangeAspect="1"/>
          </p:cNvPicPr>
          <p:nvPr userDrawn="1"/>
        </p:nvPicPr>
        <p:blipFill rotWithShape="1">
          <a:blip r:embed="rId3"/>
          <a:srcRect l="-1" t="19438" r="3312"/>
          <a:stretch/>
        </p:blipFill>
        <p:spPr>
          <a:xfrm>
            <a:off x="923571" y="1"/>
            <a:ext cx="1086712" cy="2656783"/>
          </a:xfrm>
          <a:prstGeom prst="rect">
            <a:avLst/>
          </a:prstGeom>
        </p:spPr>
      </p:pic>
      <p:pic>
        <p:nvPicPr>
          <p:cNvPr id="17" name="Picture 16">
            <a:extLst>
              <a:ext uri="{FF2B5EF4-FFF2-40B4-BE49-F238E27FC236}">
                <a16:creationId xmlns:a16="http://schemas.microsoft.com/office/drawing/2014/main" id="{90948734-4B2C-DB4A-BE36-E517A73F0626}"/>
              </a:ext>
            </a:extLst>
          </p:cNvPr>
          <p:cNvPicPr>
            <a:picLocks noChangeAspect="1"/>
          </p:cNvPicPr>
          <p:nvPr userDrawn="1"/>
        </p:nvPicPr>
        <p:blipFill rotWithShape="1">
          <a:blip r:embed="rId3"/>
          <a:srcRect l="-1" t="19438" r="3312"/>
          <a:stretch/>
        </p:blipFill>
        <p:spPr>
          <a:xfrm>
            <a:off x="10638392" y="4201218"/>
            <a:ext cx="1086712" cy="2656783"/>
          </a:xfrm>
          <a:prstGeom prst="rect">
            <a:avLst/>
          </a:prstGeom>
        </p:spPr>
      </p:pic>
      <p:sp>
        <p:nvSpPr>
          <p:cNvPr id="15" name="Text Placeholder 2">
            <a:extLst>
              <a:ext uri="{FF2B5EF4-FFF2-40B4-BE49-F238E27FC236}">
                <a16:creationId xmlns:a16="http://schemas.microsoft.com/office/drawing/2014/main" id="{FEF4B66D-1B8F-4040-A86E-E1537912C3B0}"/>
              </a:ext>
            </a:extLst>
          </p:cNvPr>
          <p:cNvSpPr>
            <a:spLocks noGrp="1"/>
          </p:cNvSpPr>
          <p:nvPr>
            <p:ph type="body" sz="quarter" idx="14"/>
          </p:nvPr>
        </p:nvSpPr>
        <p:spPr>
          <a:xfrm>
            <a:off x="1907830" y="1656329"/>
            <a:ext cx="8376341" cy="4252383"/>
          </a:xfrm>
        </p:spPr>
        <p:txBody>
          <a:bodyPr/>
          <a:lstStyle>
            <a:lvl1pPr>
              <a:defRPr sz="8000" b="0">
                <a:solidFill>
                  <a:schemeClr val="tx1"/>
                </a:solidFill>
                <a:latin typeface="Arial Narrow" panose="020B0606020202030204" pitchFamily="34" charset="0"/>
              </a:defRPr>
            </a:lvl1pPr>
          </a:lstStyle>
          <a:p>
            <a:pPr lvl="0"/>
            <a:r>
              <a:rPr lang="en-US"/>
              <a:t>Click to edit Master text styles</a:t>
            </a:r>
          </a:p>
        </p:txBody>
      </p:sp>
      <p:sp>
        <p:nvSpPr>
          <p:cNvPr id="12" name="Rectangle 11">
            <a:extLst>
              <a:ext uri="{FF2B5EF4-FFF2-40B4-BE49-F238E27FC236}">
                <a16:creationId xmlns:a16="http://schemas.microsoft.com/office/drawing/2014/main" id="{41F28724-DBB0-3A49-B9A7-2C5D746B5652}"/>
              </a:ext>
            </a:extLst>
          </p:cNvPr>
          <p:cNvSpPr>
            <a:spLocks/>
          </p:cNvSpPr>
          <p:nvPr/>
        </p:nvSpPr>
        <p:spPr>
          <a:xfrm>
            <a:off x="11369041" y="147093"/>
            <a:ext cx="822959" cy="743060"/>
          </a:xfrm>
          <a:prstGeom prst="rect">
            <a:avLst/>
          </a:prstGeom>
          <a:solidFill>
            <a:schemeClr val="tx1"/>
          </a:solidFill>
        </p:spPr>
        <p:txBody>
          <a:bodyPr wrap="square" rtlCol="0" anchor="ctr" anchorCtr="0">
            <a:noAutofit/>
          </a:bodyPr>
          <a:lstStyle/>
          <a:p>
            <a:pPr algn="ctr"/>
            <a:endParaRPr lang="en-US" sz="1600" err="1">
              <a:solidFill>
                <a:schemeClr val="bg1"/>
              </a:solidFill>
            </a:endParaRPr>
          </a:p>
        </p:txBody>
      </p:sp>
      <p:pic>
        <p:nvPicPr>
          <p:cNvPr id="10" name="Picture 9" descr="A picture containing text, clipart&#10;&#10;Description automatically generated">
            <a:extLst>
              <a:ext uri="{FF2B5EF4-FFF2-40B4-BE49-F238E27FC236}">
                <a16:creationId xmlns:a16="http://schemas.microsoft.com/office/drawing/2014/main" id="{7A1100D3-3436-492D-9DC3-866F969EC05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459018" y="447676"/>
            <a:ext cx="651447" cy="143137"/>
          </a:xfrm>
          <a:prstGeom prst="rect">
            <a:avLst/>
          </a:prstGeom>
        </p:spPr>
      </p:pic>
    </p:spTree>
    <p:extLst>
      <p:ext uri="{BB962C8B-B14F-4D97-AF65-F5344CB8AC3E}">
        <p14:creationId xmlns:p14="http://schemas.microsoft.com/office/powerpoint/2010/main" val="426465569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Closing A">
    <p:bg>
      <p:bgPr>
        <a:solidFill>
          <a:schemeClr val="accent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B1046B3-EE13-0A41-9D62-20F27700E502}"/>
              </a:ext>
            </a:extLst>
          </p:cNvPr>
          <p:cNvPicPr>
            <a:picLocks noChangeAspect="1"/>
          </p:cNvPicPr>
          <p:nvPr userDrawn="1"/>
        </p:nvPicPr>
        <p:blipFill>
          <a:blip r:embed="rId2" cstate="print">
            <a:alphaModFix amt="14000"/>
            <a:extLst>
              <a:ext uri="{28A0092B-C50C-407E-A947-70E740481C1C}">
                <a14:useLocalDpi xmlns:a14="http://schemas.microsoft.com/office/drawing/2010/main" val="0"/>
              </a:ext>
            </a:extLst>
          </a:blip>
          <a:srcRect t="8" b="8"/>
          <a:stretch/>
        </p:blipFill>
        <p:spPr>
          <a:xfrm>
            <a:off x="0" y="6699"/>
            <a:ext cx="12192000" cy="6858000"/>
          </a:xfrm>
          <a:prstGeom prst="rect">
            <a:avLst/>
          </a:prstGeom>
          <a:solidFill>
            <a:schemeClr val="accent1"/>
          </a:solidFill>
        </p:spPr>
      </p:pic>
      <p:pic>
        <p:nvPicPr>
          <p:cNvPr id="10" name="Picture 9">
            <a:extLst>
              <a:ext uri="{FF2B5EF4-FFF2-40B4-BE49-F238E27FC236}">
                <a16:creationId xmlns:a16="http://schemas.microsoft.com/office/drawing/2014/main" id="{F18C7D9B-6F1A-2148-A4AF-E4ABFB1C8ACE}"/>
              </a:ext>
            </a:extLst>
          </p:cNvPr>
          <p:cNvPicPr>
            <a:picLocks noChangeAspect="1"/>
          </p:cNvPicPr>
          <p:nvPr userDrawn="1"/>
        </p:nvPicPr>
        <p:blipFill>
          <a:blip r:embed="rId3"/>
          <a:stretch>
            <a:fillRect/>
          </a:stretch>
        </p:blipFill>
        <p:spPr>
          <a:xfrm>
            <a:off x="926851" y="-7007"/>
            <a:ext cx="905933" cy="2658067"/>
          </a:xfrm>
          <a:prstGeom prst="rect">
            <a:avLst/>
          </a:prstGeom>
        </p:spPr>
      </p:pic>
      <p:pic>
        <p:nvPicPr>
          <p:cNvPr id="11" name="Picture 10">
            <a:extLst>
              <a:ext uri="{FF2B5EF4-FFF2-40B4-BE49-F238E27FC236}">
                <a16:creationId xmlns:a16="http://schemas.microsoft.com/office/drawing/2014/main" id="{B38C3E52-50AD-0F46-9A71-6DDE27801A78}"/>
              </a:ext>
            </a:extLst>
          </p:cNvPr>
          <p:cNvPicPr>
            <a:picLocks noChangeAspect="1"/>
          </p:cNvPicPr>
          <p:nvPr userDrawn="1"/>
        </p:nvPicPr>
        <p:blipFill>
          <a:blip r:embed="rId3"/>
          <a:stretch>
            <a:fillRect/>
          </a:stretch>
        </p:blipFill>
        <p:spPr>
          <a:xfrm>
            <a:off x="10644592" y="4199933"/>
            <a:ext cx="905933" cy="2658067"/>
          </a:xfrm>
          <a:prstGeom prst="rect">
            <a:avLst/>
          </a:prstGeom>
        </p:spPr>
      </p:pic>
      <p:sp>
        <p:nvSpPr>
          <p:cNvPr id="3" name="Text Placeholder 2">
            <a:extLst>
              <a:ext uri="{FF2B5EF4-FFF2-40B4-BE49-F238E27FC236}">
                <a16:creationId xmlns:a16="http://schemas.microsoft.com/office/drawing/2014/main" id="{B03FE1A7-1F17-4DED-A357-59DE0D06EB54}"/>
              </a:ext>
            </a:extLst>
          </p:cNvPr>
          <p:cNvSpPr>
            <a:spLocks noGrp="1"/>
          </p:cNvSpPr>
          <p:nvPr>
            <p:ph type="body" sz="quarter" idx="14"/>
          </p:nvPr>
        </p:nvSpPr>
        <p:spPr>
          <a:xfrm>
            <a:off x="1907830" y="1302809"/>
            <a:ext cx="8376341" cy="4252383"/>
          </a:xfrm>
        </p:spPr>
        <p:txBody>
          <a:bodyPr anchor="ctr"/>
          <a:lstStyle>
            <a:lvl1pPr algn="ctr">
              <a:defRPr sz="8000" b="0">
                <a:solidFill>
                  <a:schemeClr val="tx1"/>
                </a:solidFill>
                <a:latin typeface="Arial Narrow" panose="020B0606020202030204" pitchFamily="34" charset="0"/>
              </a:defRPr>
            </a:lvl1pPr>
          </a:lstStyle>
          <a:p>
            <a:pPr lvl="0"/>
            <a:r>
              <a:rPr lang="en-US"/>
              <a:t>Click to edit Master text styles</a:t>
            </a:r>
          </a:p>
        </p:txBody>
      </p:sp>
    </p:spTree>
    <p:extLst>
      <p:ext uri="{BB962C8B-B14F-4D97-AF65-F5344CB8AC3E}">
        <p14:creationId xmlns:p14="http://schemas.microsoft.com/office/powerpoint/2010/main" val="86884828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Closing B">
    <p:bg>
      <p:bgPr>
        <a:solidFill>
          <a:schemeClr val="tx1"/>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E1F01747-E073-A84A-982D-0314927D146E}"/>
              </a:ext>
            </a:extLst>
          </p:cNvPr>
          <p:cNvPicPr>
            <a:picLocks noChangeAspect="1"/>
          </p:cNvPicPr>
          <p:nvPr userDrawn="1"/>
        </p:nvPicPr>
        <p:blipFill>
          <a:blip r:embed="rId2" cstate="print">
            <a:alphaModFix amt="32000"/>
            <a:extLst>
              <a:ext uri="{28A0092B-C50C-407E-A947-70E740481C1C}">
                <a14:useLocalDpi xmlns:a14="http://schemas.microsoft.com/office/drawing/2010/main" val="0"/>
              </a:ext>
            </a:extLst>
          </a:blip>
          <a:srcRect/>
          <a:stretch/>
        </p:blipFill>
        <p:spPr>
          <a:xfrm>
            <a:off x="0" y="0"/>
            <a:ext cx="12190024" cy="6858000"/>
          </a:xfrm>
          <a:prstGeom prst="rect">
            <a:avLst/>
          </a:prstGeom>
          <a:solidFill>
            <a:schemeClr val="tx1"/>
          </a:solidFill>
        </p:spPr>
      </p:pic>
      <p:pic>
        <p:nvPicPr>
          <p:cNvPr id="9" name="Picture 8">
            <a:extLst>
              <a:ext uri="{FF2B5EF4-FFF2-40B4-BE49-F238E27FC236}">
                <a16:creationId xmlns:a16="http://schemas.microsoft.com/office/drawing/2014/main" id="{505E8AB9-2888-A043-8BD3-E55DCCAB24AF}"/>
              </a:ext>
            </a:extLst>
          </p:cNvPr>
          <p:cNvPicPr>
            <a:picLocks noChangeAspect="1"/>
          </p:cNvPicPr>
          <p:nvPr userDrawn="1"/>
        </p:nvPicPr>
        <p:blipFill rotWithShape="1">
          <a:blip r:embed="rId3"/>
          <a:srcRect l="-1" t="19438" r="3312"/>
          <a:stretch/>
        </p:blipFill>
        <p:spPr>
          <a:xfrm>
            <a:off x="923571" y="1"/>
            <a:ext cx="1086712" cy="2656783"/>
          </a:xfrm>
          <a:prstGeom prst="rect">
            <a:avLst/>
          </a:prstGeom>
        </p:spPr>
      </p:pic>
      <p:pic>
        <p:nvPicPr>
          <p:cNvPr id="10" name="Picture 9">
            <a:extLst>
              <a:ext uri="{FF2B5EF4-FFF2-40B4-BE49-F238E27FC236}">
                <a16:creationId xmlns:a16="http://schemas.microsoft.com/office/drawing/2014/main" id="{FC25131A-BE6D-1E41-B499-F1DCCF551714}"/>
              </a:ext>
            </a:extLst>
          </p:cNvPr>
          <p:cNvPicPr>
            <a:picLocks noChangeAspect="1"/>
          </p:cNvPicPr>
          <p:nvPr userDrawn="1"/>
        </p:nvPicPr>
        <p:blipFill rotWithShape="1">
          <a:blip r:embed="rId3"/>
          <a:srcRect l="-1" t="19438" r="3312"/>
          <a:stretch/>
        </p:blipFill>
        <p:spPr>
          <a:xfrm>
            <a:off x="10638392" y="4201218"/>
            <a:ext cx="1086712" cy="2656783"/>
          </a:xfrm>
          <a:prstGeom prst="rect">
            <a:avLst/>
          </a:prstGeom>
        </p:spPr>
      </p:pic>
      <p:sp>
        <p:nvSpPr>
          <p:cNvPr id="8" name="Text Placeholder 2">
            <a:extLst>
              <a:ext uri="{FF2B5EF4-FFF2-40B4-BE49-F238E27FC236}">
                <a16:creationId xmlns:a16="http://schemas.microsoft.com/office/drawing/2014/main" id="{DBA4D2BD-9D73-4262-8832-9FB19BFD65F4}"/>
              </a:ext>
            </a:extLst>
          </p:cNvPr>
          <p:cNvSpPr>
            <a:spLocks noGrp="1"/>
          </p:cNvSpPr>
          <p:nvPr>
            <p:ph type="body" sz="quarter" idx="14"/>
          </p:nvPr>
        </p:nvSpPr>
        <p:spPr>
          <a:xfrm>
            <a:off x="1907830" y="1302809"/>
            <a:ext cx="8376341" cy="4252383"/>
          </a:xfrm>
        </p:spPr>
        <p:txBody>
          <a:bodyPr anchor="ctr"/>
          <a:lstStyle>
            <a:lvl1pPr algn="ctr">
              <a:defRPr sz="8000" b="0">
                <a:solidFill>
                  <a:schemeClr val="bg1"/>
                </a:solidFill>
                <a:latin typeface="Arial Narrow" panose="020B0606020202030204" pitchFamily="34" charset="0"/>
              </a:defRPr>
            </a:lvl1pPr>
          </a:lstStyle>
          <a:p>
            <a:pPr lvl="0"/>
            <a:r>
              <a:rPr lang="en-US"/>
              <a:t>Click to edit Master text styles</a:t>
            </a:r>
          </a:p>
        </p:txBody>
      </p:sp>
    </p:spTree>
    <p:extLst>
      <p:ext uri="{BB962C8B-B14F-4D97-AF65-F5344CB8AC3E}">
        <p14:creationId xmlns:p14="http://schemas.microsoft.com/office/powerpoint/2010/main" val="190700924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Closing C">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FD84128-8DE3-0D40-BE2A-CA72DB3D0B14}"/>
              </a:ext>
            </a:extLst>
          </p:cNvPr>
          <p:cNvPicPr>
            <a:picLocks noChangeAspect="1"/>
          </p:cNvPicPr>
          <p:nvPr userDrawn="1"/>
        </p:nvPicPr>
        <p:blipFill rotWithShape="1">
          <a:blip r:embed="rId2" cstate="print">
            <a:alphaModFix amt="10000"/>
            <a:extLst>
              <a:ext uri="{28A0092B-C50C-407E-A947-70E740481C1C}">
                <a14:useLocalDpi xmlns:a14="http://schemas.microsoft.com/office/drawing/2010/main" val="0"/>
              </a:ext>
            </a:extLst>
          </a:blip>
          <a:srcRect l="1947" b="1947"/>
          <a:stretch/>
        </p:blipFill>
        <p:spPr>
          <a:xfrm>
            <a:off x="0" y="0"/>
            <a:ext cx="12192000" cy="6858000"/>
          </a:xfrm>
          <a:prstGeom prst="rect">
            <a:avLst/>
          </a:prstGeom>
          <a:solidFill>
            <a:schemeClr val="bg1"/>
          </a:solidFill>
        </p:spPr>
      </p:pic>
      <p:pic>
        <p:nvPicPr>
          <p:cNvPr id="16" name="Picture 15">
            <a:extLst>
              <a:ext uri="{FF2B5EF4-FFF2-40B4-BE49-F238E27FC236}">
                <a16:creationId xmlns:a16="http://schemas.microsoft.com/office/drawing/2014/main" id="{DD4B147E-A0DC-4A44-9873-B4ECF1218064}"/>
              </a:ext>
            </a:extLst>
          </p:cNvPr>
          <p:cNvPicPr>
            <a:picLocks noChangeAspect="1"/>
          </p:cNvPicPr>
          <p:nvPr userDrawn="1"/>
        </p:nvPicPr>
        <p:blipFill rotWithShape="1">
          <a:blip r:embed="rId3"/>
          <a:srcRect l="-1" t="19438" r="3312"/>
          <a:stretch/>
        </p:blipFill>
        <p:spPr>
          <a:xfrm>
            <a:off x="923571" y="1"/>
            <a:ext cx="1086712" cy="2656783"/>
          </a:xfrm>
          <a:prstGeom prst="rect">
            <a:avLst/>
          </a:prstGeom>
        </p:spPr>
      </p:pic>
      <p:pic>
        <p:nvPicPr>
          <p:cNvPr id="17" name="Picture 16">
            <a:extLst>
              <a:ext uri="{FF2B5EF4-FFF2-40B4-BE49-F238E27FC236}">
                <a16:creationId xmlns:a16="http://schemas.microsoft.com/office/drawing/2014/main" id="{90948734-4B2C-DB4A-BE36-E517A73F0626}"/>
              </a:ext>
            </a:extLst>
          </p:cNvPr>
          <p:cNvPicPr>
            <a:picLocks noChangeAspect="1"/>
          </p:cNvPicPr>
          <p:nvPr userDrawn="1"/>
        </p:nvPicPr>
        <p:blipFill rotWithShape="1">
          <a:blip r:embed="rId3"/>
          <a:srcRect l="-1" t="19438" r="3312"/>
          <a:stretch/>
        </p:blipFill>
        <p:spPr>
          <a:xfrm>
            <a:off x="10638392" y="4201218"/>
            <a:ext cx="1086712" cy="2656783"/>
          </a:xfrm>
          <a:prstGeom prst="rect">
            <a:avLst/>
          </a:prstGeom>
        </p:spPr>
      </p:pic>
      <p:sp>
        <p:nvSpPr>
          <p:cNvPr id="15" name="Text Placeholder 2">
            <a:extLst>
              <a:ext uri="{FF2B5EF4-FFF2-40B4-BE49-F238E27FC236}">
                <a16:creationId xmlns:a16="http://schemas.microsoft.com/office/drawing/2014/main" id="{FEF4B66D-1B8F-4040-A86E-E1537912C3B0}"/>
              </a:ext>
            </a:extLst>
          </p:cNvPr>
          <p:cNvSpPr>
            <a:spLocks noGrp="1"/>
          </p:cNvSpPr>
          <p:nvPr>
            <p:ph type="body" sz="quarter" idx="14"/>
          </p:nvPr>
        </p:nvSpPr>
        <p:spPr>
          <a:xfrm>
            <a:off x="1907830" y="1302809"/>
            <a:ext cx="8376341" cy="4252383"/>
          </a:xfrm>
        </p:spPr>
        <p:txBody>
          <a:bodyPr anchor="ctr"/>
          <a:lstStyle>
            <a:lvl1pPr algn="ctr">
              <a:defRPr sz="8000" b="0">
                <a:solidFill>
                  <a:schemeClr val="tx1"/>
                </a:solidFill>
                <a:latin typeface="Arial Narrow" panose="020B0606020202030204" pitchFamily="34" charset="0"/>
              </a:defRPr>
            </a:lvl1pPr>
          </a:lstStyle>
          <a:p>
            <a:pPr lvl="0"/>
            <a:r>
              <a:rPr lang="en-US"/>
              <a:t>Click to edit Master text styles</a:t>
            </a:r>
          </a:p>
        </p:txBody>
      </p:sp>
    </p:spTree>
    <p:extLst>
      <p:ext uri="{BB962C8B-B14F-4D97-AF65-F5344CB8AC3E}">
        <p14:creationId xmlns:p14="http://schemas.microsoft.com/office/powerpoint/2010/main" val="372867647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Closing 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CEB9AE9-0871-614A-B0E9-E9EE493E9F47}"/>
              </a:ext>
            </a:extLst>
          </p:cNvPr>
          <p:cNvPicPr>
            <a:picLocks noChangeAspect="1"/>
          </p:cNvPicPr>
          <p:nvPr userDrawn="1"/>
        </p:nvPicPr>
        <p:blipFill rotWithShape="1">
          <a:blip r:embed="rId2"/>
          <a:srcRect l="-1" t="44982" r="34601" b="1"/>
          <a:stretch/>
        </p:blipFill>
        <p:spPr>
          <a:xfrm>
            <a:off x="7738909" y="5024025"/>
            <a:ext cx="576131" cy="1422151"/>
          </a:xfrm>
          <a:prstGeom prst="rect">
            <a:avLst/>
          </a:prstGeom>
        </p:spPr>
      </p:pic>
      <p:sp>
        <p:nvSpPr>
          <p:cNvPr id="5" name="Text Placeholder 4">
            <a:extLst>
              <a:ext uri="{FF2B5EF4-FFF2-40B4-BE49-F238E27FC236}">
                <a16:creationId xmlns:a16="http://schemas.microsoft.com/office/drawing/2014/main" id="{DC593331-3DBF-4826-953A-09D2A7B3F9A3}"/>
              </a:ext>
            </a:extLst>
          </p:cNvPr>
          <p:cNvSpPr>
            <a:spLocks noGrp="1"/>
          </p:cNvSpPr>
          <p:nvPr>
            <p:ph type="body" sz="quarter" idx="10" hasCustomPrompt="1"/>
          </p:nvPr>
        </p:nvSpPr>
        <p:spPr>
          <a:xfrm>
            <a:off x="8452776" y="5070851"/>
            <a:ext cx="3318933" cy="348751"/>
          </a:xfrm>
          <a:prstGeom prst="rect">
            <a:avLst/>
          </a:prstGeom>
        </p:spPr>
        <p:txBody>
          <a:bodyPr>
            <a:noAutofit/>
          </a:bodyPr>
          <a:lstStyle>
            <a:lvl1pPr>
              <a:defRPr sz="1867" b="1">
                <a:solidFill>
                  <a:schemeClr val="tx1"/>
                </a:solidFill>
                <a:latin typeface="+mn-lt"/>
              </a:defRPr>
            </a:lvl1pPr>
          </a:lstStyle>
          <a:p>
            <a:pPr lvl="0"/>
            <a:r>
              <a:rPr lang="en-US"/>
              <a:t>Name</a:t>
            </a:r>
          </a:p>
        </p:txBody>
      </p:sp>
      <p:sp>
        <p:nvSpPr>
          <p:cNvPr id="12" name="Text Placeholder 4">
            <a:extLst>
              <a:ext uri="{FF2B5EF4-FFF2-40B4-BE49-F238E27FC236}">
                <a16:creationId xmlns:a16="http://schemas.microsoft.com/office/drawing/2014/main" id="{23E63FCC-3F16-4E1D-93EE-B26E5CE219FE}"/>
              </a:ext>
            </a:extLst>
          </p:cNvPr>
          <p:cNvSpPr>
            <a:spLocks noGrp="1"/>
          </p:cNvSpPr>
          <p:nvPr>
            <p:ph type="body" sz="quarter" idx="11" hasCustomPrompt="1"/>
          </p:nvPr>
        </p:nvSpPr>
        <p:spPr>
          <a:xfrm>
            <a:off x="8452776" y="5426703"/>
            <a:ext cx="3318933" cy="348751"/>
          </a:xfrm>
          <a:prstGeom prst="rect">
            <a:avLst/>
          </a:prstGeom>
        </p:spPr>
        <p:txBody>
          <a:bodyPr>
            <a:noAutofit/>
          </a:bodyPr>
          <a:lstStyle>
            <a:lvl1pPr>
              <a:defRPr sz="1867">
                <a:solidFill>
                  <a:schemeClr val="tx1"/>
                </a:solidFill>
                <a:latin typeface="+mn-lt"/>
              </a:defRPr>
            </a:lvl1pPr>
          </a:lstStyle>
          <a:p>
            <a:pPr lvl="0"/>
            <a:r>
              <a:rPr lang="en-US"/>
              <a:t>Title</a:t>
            </a:r>
          </a:p>
        </p:txBody>
      </p:sp>
      <p:sp>
        <p:nvSpPr>
          <p:cNvPr id="14" name="Text Placeholder 4">
            <a:extLst>
              <a:ext uri="{FF2B5EF4-FFF2-40B4-BE49-F238E27FC236}">
                <a16:creationId xmlns:a16="http://schemas.microsoft.com/office/drawing/2014/main" id="{05CAFFEE-A7CD-49F6-A22A-E305CA4A6BFD}"/>
              </a:ext>
            </a:extLst>
          </p:cNvPr>
          <p:cNvSpPr>
            <a:spLocks noGrp="1"/>
          </p:cNvSpPr>
          <p:nvPr>
            <p:ph type="body" sz="quarter" idx="12" hasCustomPrompt="1"/>
          </p:nvPr>
        </p:nvSpPr>
        <p:spPr>
          <a:xfrm>
            <a:off x="8452776" y="6138406"/>
            <a:ext cx="3318933" cy="348751"/>
          </a:xfrm>
          <a:prstGeom prst="rect">
            <a:avLst/>
          </a:prstGeom>
        </p:spPr>
        <p:txBody>
          <a:bodyPr>
            <a:noAutofit/>
          </a:bodyPr>
          <a:lstStyle>
            <a:lvl1pPr>
              <a:defRPr sz="1867">
                <a:solidFill>
                  <a:schemeClr val="tx1"/>
                </a:solidFill>
                <a:latin typeface="+mn-lt"/>
              </a:defRPr>
            </a:lvl1pPr>
          </a:lstStyle>
          <a:p>
            <a:pPr lvl="0"/>
            <a:r>
              <a:rPr lang="en-US"/>
              <a:t>name@avnet.com</a:t>
            </a:r>
          </a:p>
        </p:txBody>
      </p:sp>
      <p:sp>
        <p:nvSpPr>
          <p:cNvPr id="15" name="Text Placeholder 4">
            <a:extLst>
              <a:ext uri="{FF2B5EF4-FFF2-40B4-BE49-F238E27FC236}">
                <a16:creationId xmlns:a16="http://schemas.microsoft.com/office/drawing/2014/main" id="{6A37B12E-1FE2-45BA-B16F-6753E12AB4F3}"/>
              </a:ext>
            </a:extLst>
          </p:cNvPr>
          <p:cNvSpPr>
            <a:spLocks noGrp="1"/>
          </p:cNvSpPr>
          <p:nvPr>
            <p:ph type="body" sz="quarter" idx="13" hasCustomPrompt="1"/>
          </p:nvPr>
        </p:nvSpPr>
        <p:spPr>
          <a:xfrm>
            <a:off x="8452776" y="5782555"/>
            <a:ext cx="3318933" cy="348751"/>
          </a:xfrm>
          <a:prstGeom prst="rect">
            <a:avLst/>
          </a:prstGeom>
        </p:spPr>
        <p:txBody>
          <a:bodyPr>
            <a:noAutofit/>
          </a:bodyPr>
          <a:lstStyle>
            <a:lvl1pPr>
              <a:defRPr sz="1867">
                <a:solidFill>
                  <a:schemeClr val="tx1"/>
                </a:solidFill>
                <a:latin typeface="+mn-lt"/>
              </a:defRPr>
            </a:lvl1pPr>
          </a:lstStyle>
          <a:p>
            <a:pPr lvl="0"/>
            <a:r>
              <a:rPr lang="en-US"/>
              <a:t>XXX.XXX.XXXX</a:t>
            </a:r>
          </a:p>
        </p:txBody>
      </p:sp>
      <p:pic>
        <p:nvPicPr>
          <p:cNvPr id="9" name="Picture 8">
            <a:extLst>
              <a:ext uri="{FF2B5EF4-FFF2-40B4-BE49-F238E27FC236}">
                <a16:creationId xmlns:a16="http://schemas.microsoft.com/office/drawing/2014/main" id="{7804B4CE-947B-BB42-BF8F-CA633BB92A9A}"/>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3466423" y="2773850"/>
            <a:ext cx="5259155" cy="1310301"/>
          </a:xfrm>
          <a:prstGeom prst="rect">
            <a:avLst/>
          </a:prstGeom>
        </p:spPr>
      </p:pic>
    </p:spTree>
    <p:extLst>
      <p:ext uri="{BB962C8B-B14F-4D97-AF65-F5344CB8AC3E}">
        <p14:creationId xmlns:p14="http://schemas.microsoft.com/office/powerpoint/2010/main" val="120128672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Template Section Info Slide">
    <p:bg>
      <p:bgPr>
        <a:solidFill>
          <a:schemeClr val="accent3"/>
        </a:solidFill>
        <a:effectLst/>
      </p:bgPr>
    </p:bg>
    <p:spTree>
      <p:nvGrpSpPr>
        <p:cNvPr id="1" name=""/>
        <p:cNvGrpSpPr/>
        <p:nvPr/>
      </p:nvGrpSpPr>
      <p:grpSpPr>
        <a:xfrm>
          <a:off x="0" y="0"/>
          <a:ext cx="0" cy="0"/>
          <a:chOff x="0" y="0"/>
          <a:chExt cx="0" cy="0"/>
        </a:xfrm>
      </p:grpSpPr>
      <p:sp>
        <p:nvSpPr>
          <p:cNvPr id="8" name="Title 9">
            <a:extLst>
              <a:ext uri="{FF2B5EF4-FFF2-40B4-BE49-F238E27FC236}">
                <a16:creationId xmlns:a16="http://schemas.microsoft.com/office/drawing/2014/main" id="{861AEF07-A214-EE40-ACEC-917DF182E153}"/>
              </a:ext>
            </a:extLst>
          </p:cNvPr>
          <p:cNvSpPr>
            <a:spLocks noGrp="1"/>
          </p:cNvSpPr>
          <p:nvPr>
            <p:ph type="title"/>
          </p:nvPr>
        </p:nvSpPr>
        <p:spPr>
          <a:xfrm>
            <a:off x="637650" y="2636508"/>
            <a:ext cx="10916701" cy="1046440"/>
          </a:xfrm>
        </p:spPr>
        <p:txBody>
          <a:bodyPr>
            <a:noAutofit/>
          </a:bodyPr>
          <a:lstStyle>
            <a:lvl1pPr algn="ctr">
              <a:defRPr sz="8000">
                <a:solidFill>
                  <a:schemeClr val="bg1"/>
                </a:solidFill>
              </a:defRPr>
            </a:lvl1pPr>
          </a:lstStyle>
          <a:p>
            <a:r>
              <a:rPr lang="en-US"/>
              <a:t>Click to edit Master title style</a:t>
            </a:r>
          </a:p>
        </p:txBody>
      </p:sp>
      <p:sp>
        <p:nvSpPr>
          <p:cNvPr id="9" name="Title 9">
            <a:extLst>
              <a:ext uri="{FF2B5EF4-FFF2-40B4-BE49-F238E27FC236}">
                <a16:creationId xmlns:a16="http://schemas.microsoft.com/office/drawing/2014/main" id="{23F1FA4F-2918-C347-8B19-B811C49073BF}"/>
              </a:ext>
            </a:extLst>
          </p:cNvPr>
          <p:cNvSpPr txBox="1">
            <a:spLocks/>
          </p:cNvSpPr>
          <p:nvPr userDrawn="1"/>
        </p:nvSpPr>
        <p:spPr>
          <a:xfrm>
            <a:off x="637650" y="3849475"/>
            <a:ext cx="10916701" cy="279051"/>
          </a:xfrm>
          <a:prstGeom prst="rect">
            <a:avLst/>
          </a:prstGeom>
        </p:spPr>
        <p:txBody>
          <a:bodyPr vert="horz" wrap="square" lIns="0" tIns="0" rIns="0" bIns="0" rtlCol="0" anchor="t" anchorCtr="0">
            <a:noAutofit/>
          </a:bodyPr>
          <a:lstStyle>
            <a:lvl1pPr algn="ctr" defTabSz="914400" rtl="0" eaLnBrk="1" latinLnBrk="0" hangingPunct="1">
              <a:lnSpc>
                <a:spcPct val="85000"/>
              </a:lnSpc>
              <a:spcBef>
                <a:spcPct val="0"/>
              </a:spcBef>
              <a:buNone/>
              <a:defRPr sz="6000" kern="1200" spc="80" baseline="0">
                <a:solidFill>
                  <a:schemeClr val="tx1"/>
                </a:solidFill>
                <a:latin typeface="Bahnschrift SemiBold Condensed" panose="020B0502040204020203" pitchFamily="34" charset="0"/>
                <a:ea typeface="+mj-ea"/>
                <a:cs typeface="+mj-cs"/>
              </a:defRPr>
            </a:lvl1pPr>
          </a:lstStyle>
          <a:p>
            <a:r>
              <a:rPr lang="en-US" sz="2133">
                <a:solidFill>
                  <a:schemeClr val="bg1"/>
                </a:solidFill>
                <a:latin typeface="Arial Narrow" panose="020B0606020202030204" pitchFamily="34" charset="0"/>
              </a:rPr>
              <a:t>ATTENTION: DO NOT USE THIS YELLOW SLIDE IN YOUR PRESENTATIONS.</a:t>
            </a:r>
            <a:br>
              <a:rPr lang="en-US" sz="2133">
                <a:solidFill>
                  <a:schemeClr val="bg1"/>
                </a:solidFill>
                <a:latin typeface="Arial Narrow" panose="020B0606020202030204" pitchFamily="34" charset="0"/>
              </a:rPr>
            </a:br>
            <a:r>
              <a:rPr lang="en-US" sz="2133">
                <a:solidFill>
                  <a:schemeClr val="bg1"/>
                </a:solidFill>
                <a:latin typeface="Arial Narrow" panose="020B0606020202030204" pitchFamily="34" charset="0"/>
              </a:rPr>
              <a:t>(FOR SECTION ORGANIZATION ONLY)</a:t>
            </a:r>
          </a:p>
        </p:txBody>
      </p:sp>
    </p:spTree>
    <p:extLst>
      <p:ext uri="{BB962C8B-B14F-4D97-AF65-F5344CB8AC3E}">
        <p14:creationId xmlns:p14="http://schemas.microsoft.com/office/powerpoint/2010/main" val="29208239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asic">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15EFE35-9932-4EED-ABBE-636CF39D654D}"/>
              </a:ext>
            </a:extLst>
          </p:cNvPr>
          <p:cNvSpPr>
            <a:spLocks noGrp="1"/>
          </p:cNvSpPr>
          <p:nvPr>
            <p:ph type="title" hasCustomPrompt="1"/>
          </p:nvPr>
        </p:nvSpPr>
        <p:spPr>
          <a:xfrm>
            <a:off x="609601" y="363069"/>
            <a:ext cx="10363199" cy="1322297"/>
          </a:xfrm>
          <a:prstGeom prst="rect">
            <a:avLst/>
          </a:prstGeom>
        </p:spPr>
        <p:txBody>
          <a:bodyPr>
            <a:noAutofit/>
          </a:bodyPr>
          <a:lstStyle>
            <a:lvl1pPr>
              <a:defRPr spc="0" baseline="0">
                <a:latin typeface="Arial Narrow" panose="020B0606020202030204" pitchFamily="34" charset="0"/>
              </a:defRPr>
            </a:lvl1pPr>
          </a:lstStyle>
          <a:p>
            <a:r>
              <a:rPr lang="en-US"/>
              <a:t>Click to edit Master title style</a:t>
            </a:r>
            <a:br>
              <a:rPr lang="en-US"/>
            </a:br>
            <a:endParaRPr lang="en-US"/>
          </a:p>
        </p:txBody>
      </p:sp>
      <p:sp>
        <p:nvSpPr>
          <p:cNvPr id="5" name="Slide Number Placeholder 5">
            <a:extLst>
              <a:ext uri="{FF2B5EF4-FFF2-40B4-BE49-F238E27FC236}">
                <a16:creationId xmlns:a16="http://schemas.microsoft.com/office/drawing/2014/main" id="{FAC2027E-3384-4EAF-A43F-8225554EE067}"/>
              </a:ext>
            </a:extLst>
          </p:cNvPr>
          <p:cNvSpPr>
            <a:spLocks noGrp="1"/>
          </p:cNvSpPr>
          <p:nvPr>
            <p:ph type="sldNum" sz="quarter" idx="4"/>
          </p:nvPr>
        </p:nvSpPr>
        <p:spPr>
          <a:xfrm>
            <a:off x="187815" y="6521277"/>
            <a:ext cx="329184" cy="163447"/>
          </a:xfrm>
          <a:prstGeom prst="rect">
            <a:avLst/>
          </a:prstGeom>
        </p:spPr>
        <p:txBody>
          <a:bodyPr vert="horz" lIns="0" tIns="0" rIns="0" bIns="0" rtlCol="0" anchor="t" anchorCtr="0">
            <a:noAutofit/>
          </a:bodyPr>
          <a:lstStyle>
            <a:lvl1pPr algn="l">
              <a:defRPr sz="1067">
                <a:solidFill>
                  <a:schemeClr val="accent5"/>
                </a:solidFill>
              </a:defRPr>
            </a:lvl1pPr>
          </a:lstStyle>
          <a:p>
            <a:fld id="{EF03F2D8-09E8-4F65-B5E4-919B7BA10877}" type="slidenum">
              <a:rPr lang="en-US" smtClean="0"/>
              <a:pPr/>
              <a:t>‹#›</a:t>
            </a:fld>
            <a:endParaRPr lang="en-US"/>
          </a:p>
        </p:txBody>
      </p:sp>
      <p:sp>
        <p:nvSpPr>
          <p:cNvPr id="3" name="Content Placeholder 2">
            <a:extLst>
              <a:ext uri="{FF2B5EF4-FFF2-40B4-BE49-F238E27FC236}">
                <a16:creationId xmlns:a16="http://schemas.microsoft.com/office/drawing/2014/main" id="{32105A18-249A-44A0-90B2-EDCEF78DC8F4}"/>
              </a:ext>
            </a:extLst>
          </p:cNvPr>
          <p:cNvSpPr>
            <a:spLocks noGrp="1"/>
          </p:cNvSpPr>
          <p:nvPr>
            <p:ph sz="quarter" idx="10"/>
          </p:nvPr>
        </p:nvSpPr>
        <p:spPr>
          <a:xfrm>
            <a:off x="609600" y="2008718"/>
            <a:ext cx="10363200" cy="4262967"/>
          </a:xfrm>
        </p:spPr>
        <p:txBody>
          <a:bodyPr>
            <a:noAutofit/>
          </a:bodyPr>
          <a:lstStyle>
            <a:lvl1pPr>
              <a:defRPr sz="1867">
                <a:solidFill>
                  <a:schemeClr val="tx1"/>
                </a:solidFill>
                <a:latin typeface="+mn-lt"/>
              </a:defRPr>
            </a:lvl1pPr>
            <a:lvl2pPr>
              <a:defRPr sz="1867"/>
            </a:lvl2pPr>
            <a:lvl3pPr>
              <a:defRPr sz="1867"/>
            </a:lvl3pPr>
            <a:lvl4pPr>
              <a:defRPr sz="1867"/>
            </a:lvl4pPr>
            <a:lvl5pPr>
              <a:defRPr sz="1867"/>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1795407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F8ECA2-6D6E-4722-9B75-7468AE1E58A6}"/>
              </a:ext>
            </a:extLst>
          </p:cNvPr>
          <p:cNvSpPr>
            <a:spLocks noGrp="1"/>
          </p:cNvSpPr>
          <p:nvPr>
            <p:ph type="title" hasCustomPrompt="1"/>
          </p:nvPr>
        </p:nvSpPr>
        <p:spPr/>
        <p:txBody>
          <a:bodyPr/>
          <a:lstStyle>
            <a:lvl1pPr>
              <a:defRPr/>
            </a:lvl1pPr>
          </a:lstStyle>
          <a:p>
            <a:r>
              <a:rPr lang="en-US"/>
              <a:t>Title and content layout</a:t>
            </a:r>
          </a:p>
        </p:txBody>
      </p:sp>
      <p:sp>
        <p:nvSpPr>
          <p:cNvPr id="3" name="Content Placeholder 2">
            <a:extLst>
              <a:ext uri="{FF2B5EF4-FFF2-40B4-BE49-F238E27FC236}">
                <a16:creationId xmlns:a16="http://schemas.microsoft.com/office/drawing/2014/main" id="{1025BCD8-5D1C-48DC-A21B-317A0B7D55A0}"/>
              </a:ext>
            </a:extLst>
          </p:cNvPr>
          <p:cNvSpPr>
            <a:spLocks noGrp="1"/>
          </p:cNvSpPr>
          <p:nvPr>
            <p:ph idx="1" hasCustomPrompt="1"/>
          </p:nvPr>
        </p:nvSpPr>
        <p:spPr>
          <a:xfrm>
            <a:off x="609600" y="1714500"/>
            <a:ext cx="10972800" cy="4495800"/>
          </a:xfrm>
        </p:spPr>
        <p:txBody>
          <a:bodyPr/>
          <a:lstStyle>
            <a:lvl1pPr marL="0" indent="0">
              <a:spcAft>
                <a:spcPts val="1800"/>
              </a:spcAft>
              <a:buNone/>
              <a:defRPr/>
            </a:lvl1pPr>
            <a:lvl2pPr marL="285750" indent="0">
              <a:spcAft>
                <a:spcPts val="1800"/>
              </a:spcAft>
              <a:buNone/>
              <a:defRPr/>
            </a:lvl2pPr>
            <a:lvl3pPr marL="628650" indent="0">
              <a:spcAft>
                <a:spcPts val="1800"/>
              </a:spcAft>
              <a:buNone/>
              <a:defRPr/>
            </a:lvl3pPr>
            <a:lvl4pPr marL="914400" indent="0">
              <a:spcAft>
                <a:spcPts val="1800"/>
              </a:spcAft>
              <a:buNone/>
              <a:defRPr/>
            </a:lvl4pPr>
            <a:lvl5pPr marL="1143000" indent="0">
              <a:spcAft>
                <a:spcPts val="1800"/>
              </a:spcAft>
              <a:buNone/>
              <a:defRPr/>
            </a:lvl5pPr>
          </a:lstStyle>
          <a:p>
            <a:pPr lvl="0"/>
            <a:r>
              <a:rPr lang="en-US"/>
              <a:t>Enter text or click icon to add media</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B02A07-9279-4389-95B8-CFF5307F9EBB}"/>
              </a:ext>
            </a:extLst>
          </p:cNvPr>
          <p:cNvSpPr>
            <a:spLocks noGrp="1"/>
          </p:cNvSpPr>
          <p:nvPr>
            <p:ph type="dt" sz="half" idx="10"/>
          </p:nvPr>
        </p:nvSpPr>
        <p:spPr/>
        <p:txBody>
          <a:bodyPr/>
          <a:lstStyle/>
          <a:p>
            <a:fld id="{200866B5-5A5C-8240-98AA-260A2F078626}" type="datetime1">
              <a:rPr lang="en-US" smtClean="0"/>
              <a:t>7/27/26</a:t>
            </a:fld>
            <a:endParaRPr lang="en-US"/>
          </a:p>
        </p:txBody>
      </p:sp>
      <p:sp>
        <p:nvSpPr>
          <p:cNvPr id="5" name="Footer Placeholder 4">
            <a:extLst>
              <a:ext uri="{FF2B5EF4-FFF2-40B4-BE49-F238E27FC236}">
                <a16:creationId xmlns:a16="http://schemas.microsoft.com/office/drawing/2014/main" id="{5D24D072-A634-4E51-88E3-AFF4BBF53F8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2391B74-659E-4EB1-8DB0-B962093F0B4C}"/>
              </a:ext>
            </a:extLst>
          </p:cNvPr>
          <p:cNvSpPr>
            <a:spLocks noGrp="1"/>
          </p:cNvSpPr>
          <p:nvPr>
            <p:ph type="sldNum" sz="quarter" idx="12"/>
          </p:nvPr>
        </p:nvSpPr>
        <p:spPr/>
        <p:txBody>
          <a:bodyPr/>
          <a:lstStyle/>
          <a:p>
            <a:fld id="{EB4B8DE2-A4E8-46E4-8BBF-D75455EFF32C}" type="slidenum">
              <a:rPr lang="en-US" smtClean="0"/>
              <a:pPr/>
              <a:t>‹#›</a:t>
            </a:fld>
            <a:endParaRPr lang="en-US"/>
          </a:p>
        </p:txBody>
      </p:sp>
    </p:spTree>
    <p:extLst>
      <p:ext uri="{BB962C8B-B14F-4D97-AF65-F5344CB8AC3E}">
        <p14:creationId xmlns:p14="http://schemas.microsoft.com/office/powerpoint/2010/main" val="3793387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r>
              <a:rPr lang="en-US"/>
              <a:t>MM.DD.YYYY</a:t>
            </a:r>
          </a:p>
        </p:txBody>
      </p:sp>
      <p:sp>
        <p:nvSpPr>
          <p:cNvPr id="4" name="Footer Placeholder 3"/>
          <p:cNvSpPr>
            <a:spLocks noGrp="1"/>
          </p:cNvSpPr>
          <p:nvPr>
            <p:ph type="ftr" sz="quarter" idx="11"/>
          </p:nvPr>
        </p:nvSpPr>
        <p:spPr/>
        <p:txBody>
          <a:bodyPr/>
          <a:lstStyle>
            <a:lvl1pPr algn="l">
              <a:defRPr/>
            </a:lvl1pPr>
          </a:lstStyle>
          <a:p>
            <a:r>
              <a:rPr lang="en-US"/>
              <a:t>Presentation title</a:t>
            </a:r>
          </a:p>
        </p:txBody>
      </p:sp>
      <p:sp>
        <p:nvSpPr>
          <p:cNvPr id="5" name="Slide Number Placeholder 4"/>
          <p:cNvSpPr>
            <a:spLocks noGrp="1"/>
          </p:cNvSpPr>
          <p:nvPr>
            <p:ph type="sldNum" sz="quarter" idx="12"/>
          </p:nvPr>
        </p:nvSpPr>
        <p:spPr/>
        <p:txBody>
          <a:bodyPr/>
          <a:lstStyle/>
          <a:p>
            <a:fld id="{EF03F2D8-09E8-4F65-B5E4-919B7BA10877}" type="slidenum">
              <a:rPr lang="en-US" smtClean="0"/>
              <a:pPr/>
              <a:t>‹#›</a:t>
            </a:fld>
            <a:endParaRPr lang="en-US"/>
          </a:p>
        </p:txBody>
      </p:sp>
    </p:spTree>
    <p:extLst>
      <p:ext uri="{BB962C8B-B14F-4D97-AF65-F5344CB8AC3E}">
        <p14:creationId xmlns:p14="http://schemas.microsoft.com/office/powerpoint/2010/main" val="269978138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11" name="Rectangle 10"/>
          <p:cNvSpPr/>
          <p:nvPr userDrawn="1"/>
        </p:nvSpPr>
        <p:spPr>
          <a:xfrm>
            <a:off x="0" y="0"/>
            <a:ext cx="12192000" cy="6858000"/>
          </a:xfrm>
          <a:prstGeom prst="rect">
            <a:avLst/>
          </a:prstGeom>
          <a:solidFill>
            <a:srgbClr val="E2F0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3871" y="6409995"/>
            <a:ext cx="341597" cy="341599"/>
          </a:xfrm>
          <a:prstGeom prst="rect">
            <a:avLst/>
          </a:prstGeom>
        </p:spPr>
      </p:pic>
      <p:sp>
        <p:nvSpPr>
          <p:cNvPr id="3" name="Content Placeholder 2"/>
          <p:cNvSpPr>
            <a:spLocks noGrp="1"/>
          </p:cNvSpPr>
          <p:nvPr>
            <p:ph sz="quarter" idx="10"/>
          </p:nvPr>
        </p:nvSpPr>
        <p:spPr>
          <a:xfrm>
            <a:off x="314668" y="914401"/>
            <a:ext cx="8154987" cy="5219700"/>
          </a:xfrm>
        </p:spPr>
        <p:txBody>
          <a:bodyPr>
            <a:normAutofit/>
          </a:bodyPr>
          <a:lstStyle>
            <a:lvl1pPr>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2"/>
          <p:cNvSpPr>
            <a:spLocks noGrp="1"/>
          </p:cNvSpPr>
          <p:nvPr>
            <p:ph sz="quarter" idx="12" hasCustomPrompt="1"/>
          </p:nvPr>
        </p:nvSpPr>
        <p:spPr>
          <a:xfrm>
            <a:off x="314668" y="207066"/>
            <a:ext cx="8154987" cy="550395"/>
          </a:xfrm>
        </p:spPr>
        <p:txBody>
          <a:bodyPr anchor="ctr">
            <a:noAutofit/>
          </a:bodyPr>
          <a:lstStyle>
            <a:lvl1pPr marL="0" indent="0" algn="l" defTabSz="914377" rtl="0" eaLnBrk="1" latinLnBrk="0" hangingPunct="1">
              <a:lnSpc>
                <a:spcPct val="100000"/>
              </a:lnSpc>
              <a:spcBef>
                <a:spcPts val="1000"/>
              </a:spcBef>
              <a:buClr>
                <a:srgbClr val="1883C4"/>
              </a:buClr>
              <a:buFont typeface="Arial" panose="020B0604020202020204" pitchFamily="34" charset="0"/>
              <a:buNone/>
              <a:defRPr lang="en-US" sz="2400" b="1" kern="1200" dirty="0">
                <a:solidFill>
                  <a:srgbClr val="38AF57"/>
                </a:solidFill>
                <a:latin typeface="Arial" panose="020B0604020202020204" pitchFamily="34" charset="0"/>
                <a:ea typeface="+mn-ea"/>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Slide title </a:t>
            </a:r>
          </a:p>
        </p:txBody>
      </p:sp>
      <p:sp>
        <p:nvSpPr>
          <p:cNvPr id="12" name="Content Placeholder 2"/>
          <p:cNvSpPr>
            <a:spLocks noGrp="1"/>
          </p:cNvSpPr>
          <p:nvPr>
            <p:ph sz="quarter" idx="13" hasCustomPrompt="1"/>
          </p:nvPr>
        </p:nvSpPr>
        <p:spPr>
          <a:xfrm>
            <a:off x="3819188" y="6192828"/>
            <a:ext cx="8154987" cy="550395"/>
          </a:xfrm>
        </p:spPr>
        <p:txBody>
          <a:bodyPr anchor="ctr">
            <a:noAutofit/>
          </a:bodyPr>
          <a:lstStyle>
            <a:lvl1pPr marL="0" indent="0" algn="r" defTabSz="914377" rtl="0" eaLnBrk="1" latinLnBrk="0" hangingPunct="1">
              <a:lnSpc>
                <a:spcPct val="100000"/>
              </a:lnSpc>
              <a:spcBef>
                <a:spcPts val="1000"/>
              </a:spcBef>
              <a:buClr>
                <a:srgbClr val="1883C4"/>
              </a:buClr>
              <a:buFont typeface="Arial" panose="020B0604020202020204" pitchFamily="34" charset="0"/>
              <a:buNone/>
              <a:defRPr lang="en-US" sz="2400" b="1" kern="1200" dirty="0">
                <a:solidFill>
                  <a:schemeClr val="tx1"/>
                </a:solidFill>
                <a:latin typeface="Arial" panose="020B0604020202020204" pitchFamily="34" charset="0"/>
                <a:ea typeface="+mn-ea"/>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Section title </a:t>
            </a:r>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29340" y="6409995"/>
            <a:ext cx="1199459" cy="339716"/>
          </a:xfrm>
          <a:prstGeom prst="rect">
            <a:avLst/>
          </a:prstGeom>
        </p:spPr>
      </p:pic>
    </p:spTree>
    <p:extLst>
      <p:ext uri="{BB962C8B-B14F-4D97-AF65-F5344CB8AC3E}">
        <p14:creationId xmlns:p14="http://schemas.microsoft.com/office/powerpoint/2010/main" val="143099400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Title and 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3C8CF9-BF86-4458-BFA4-38F0F2DB9847}"/>
              </a:ext>
            </a:extLst>
          </p:cNvPr>
          <p:cNvSpPr>
            <a:spLocks noGrp="1"/>
          </p:cNvSpPr>
          <p:nvPr>
            <p:ph type="title" hasCustomPrompt="1"/>
          </p:nvPr>
        </p:nvSpPr>
        <p:spPr/>
        <p:txBody>
          <a:bodyPr/>
          <a:lstStyle>
            <a:lvl1pPr>
              <a:defRPr/>
            </a:lvl1pPr>
          </a:lstStyle>
          <a:p>
            <a:r>
              <a:rPr lang="en-US"/>
              <a:t>Title and subtitle layout</a:t>
            </a:r>
          </a:p>
        </p:txBody>
      </p:sp>
      <p:sp>
        <p:nvSpPr>
          <p:cNvPr id="4" name="Text Placeholder 3">
            <a:extLst>
              <a:ext uri="{FF2B5EF4-FFF2-40B4-BE49-F238E27FC236}">
                <a16:creationId xmlns:a16="http://schemas.microsoft.com/office/drawing/2014/main" id="{466213DF-CEC6-4F46-9CD4-5ED4A416AF59}"/>
              </a:ext>
            </a:extLst>
          </p:cNvPr>
          <p:cNvSpPr>
            <a:spLocks noGrp="1"/>
          </p:cNvSpPr>
          <p:nvPr>
            <p:ph type="body" sz="quarter" idx="10" hasCustomPrompt="1"/>
          </p:nvPr>
        </p:nvSpPr>
        <p:spPr>
          <a:xfrm>
            <a:off x="609600" y="1455969"/>
            <a:ext cx="10972800" cy="258532"/>
          </a:xfrm>
        </p:spPr>
        <p:txBody>
          <a:bodyPr/>
          <a:lstStyle>
            <a:lvl1pPr marL="0" indent="0">
              <a:buNone/>
              <a:defRPr sz="1200" b="1" i="0" cap="all" spc="300" baseline="0"/>
            </a:lvl1pPr>
          </a:lstStyle>
          <a:p>
            <a:pPr lvl="0"/>
            <a:r>
              <a:rPr lang="en-US"/>
              <a:t>Enter subtitle</a:t>
            </a:r>
          </a:p>
        </p:txBody>
      </p:sp>
      <p:sp>
        <p:nvSpPr>
          <p:cNvPr id="6" name="Slide Number Placeholder 5">
            <a:extLst>
              <a:ext uri="{FF2B5EF4-FFF2-40B4-BE49-F238E27FC236}">
                <a16:creationId xmlns:a16="http://schemas.microsoft.com/office/drawing/2014/main" id="{88178479-5E5D-4B94-9958-5C40D64BED65}"/>
              </a:ext>
            </a:extLst>
          </p:cNvPr>
          <p:cNvSpPr>
            <a:spLocks noGrp="1"/>
          </p:cNvSpPr>
          <p:nvPr>
            <p:ph type="sldNum" sz="quarter" idx="13"/>
          </p:nvPr>
        </p:nvSpPr>
        <p:spPr/>
        <p:txBody>
          <a:bodyPr/>
          <a:lstStyle/>
          <a:p>
            <a:fld id="{EB4B8DE2-A4E8-46E4-8BBF-D75455EFF32C}" type="slidenum">
              <a:rPr lang="en-US" smtClean="0"/>
              <a:pPr/>
              <a:t>‹#›</a:t>
            </a:fld>
            <a:endParaRPr lang="en-US"/>
          </a:p>
        </p:txBody>
      </p:sp>
    </p:spTree>
    <p:extLst>
      <p:ext uri="{BB962C8B-B14F-4D97-AF65-F5344CB8AC3E}">
        <p14:creationId xmlns:p14="http://schemas.microsoft.com/office/powerpoint/2010/main" val="2650564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840">
          <p15:clr>
            <a:srgbClr val="9FCC3B"/>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p:txBody>
          <a:bodyPr/>
          <a:lstStyle/>
          <a:p>
            <a:r>
              <a:rPr lang="en-US"/>
              <a:t>Click to edit Master title style</a:t>
            </a:r>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584203" y="1435100"/>
            <a:ext cx="11018838" cy="16127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 name="Picture 2">
            <a:extLst>
              <a:ext uri="{FF2B5EF4-FFF2-40B4-BE49-F238E27FC236}">
                <a16:creationId xmlns:a16="http://schemas.microsoft.com/office/drawing/2014/main" id="{0866378C-D3B5-AEF3-4678-38B845D86881}"/>
              </a:ext>
            </a:extLst>
          </p:cNvPr>
          <p:cNvPicPr>
            <a:picLocks noChangeAspect="1"/>
          </p:cNvPicPr>
          <p:nvPr userDrawn="1"/>
        </p:nvPicPr>
        <p:blipFill rotWithShape="1">
          <a:blip r:embed="rId2"/>
          <a:srcRect t="74413" r="61160"/>
          <a:stretch/>
        </p:blipFill>
        <p:spPr>
          <a:xfrm>
            <a:off x="281400" y="255003"/>
            <a:ext cx="342163" cy="661396"/>
          </a:xfrm>
          <a:prstGeom prst="rect">
            <a:avLst/>
          </a:prstGeom>
        </p:spPr>
      </p:pic>
      <p:pic>
        <p:nvPicPr>
          <p:cNvPr id="5" name="Graphic 4">
            <a:extLst>
              <a:ext uri="{FF2B5EF4-FFF2-40B4-BE49-F238E27FC236}">
                <a16:creationId xmlns:a16="http://schemas.microsoft.com/office/drawing/2014/main" id="{73284944-64F0-1EFC-0B12-40F56C28533A}"/>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0912939" y="6095576"/>
            <a:ext cx="1033939" cy="548640"/>
          </a:xfrm>
          <a:prstGeom prst="rect">
            <a:avLst/>
          </a:prstGeom>
        </p:spPr>
      </p:pic>
    </p:spTree>
    <p:extLst>
      <p:ext uri="{BB962C8B-B14F-4D97-AF65-F5344CB8AC3E}">
        <p14:creationId xmlns:p14="http://schemas.microsoft.com/office/powerpoint/2010/main" val="1611292176"/>
      </p:ext>
    </p:extLst>
  </p:cSld>
  <p:clrMapOvr>
    <a:masterClrMapping/>
  </p:clrMapOvr>
  <p:transition>
    <p:fade/>
  </p:transition>
  <p:hf hdr="0" ftr="0"/>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p:cSld name="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p:txBody>
          <a:bodyPr/>
          <a:lstStyle/>
          <a:p>
            <a:r>
              <a:rPr lang="en-US"/>
              <a:t>Click to edit Master title style</a:t>
            </a:r>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584203" y="1435100"/>
            <a:ext cx="11018838" cy="16127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 name="Picture 2">
            <a:extLst>
              <a:ext uri="{FF2B5EF4-FFF2-40B4-BE49-F238E27FC236}">
                <a16:creationId xmlns:a16="http://schemas.microsoft.com/office/drawing/2014/main" id="{0866378C-D3B5-AEF3-4678-38B845D86881}"/>
              </a:ext>
            </a:extLst>
          </p:cNvPr>
          <p:cNvPicPr>
            <a:picLocks noChangeAspect="1"/>
          </p:cNvPicPr>
          <p:nvPr userDrawn="1"/>
        </p:nvPicPr>
        <p:blipFill rotWithShape="1">
          <a:blip r:embed="rId2"/>
          <a:srcRect t="74413" r="61160"/>
          <a:stretch/>
        </p:blipFill>
        <p:spPr>
          <a:xfrm>
            <a:off x="281400" y="255003"/>
            <a:ext cx="342163" cy="661396"/>
          </a:xfrm>
          <a:prstGeom prst="rect">
            <a:avLst/>
          </a:prstGeom>
        </p:spPr>
      </p:pic>
      <p:pic>
        <p:nvPicPr>
          <p:cNvPr id="5" name="Graphic 4">
            <a:extLst>
              <a:ext uri="{FF2B5EF4-FFF2-40B4-BE49-F238E27FC236}">
                <a16:creationId xmlns:a16="http://schemas.microsoft.com/office/drawing/2014/main" id="{73284944-64F0-1EFC-0B12-40F56C28533A}"/>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0912939" y="6095576"/>
            <a:ext cx="1033939" cy="548640"/>
          </a:xfrm>
          <a:prstGeom prst="rect">
            <a:avLst/>
          </a:prstGeom>
        </p:spPr>
      </p:pic>
    </p:spTree>
    <p:extLst>
      <p:ext uri="{BB962C8B-B14F-4D97-AF65-F5344CB8AC3E}">
        <p14:creationId xmlns:p14="http://schemas.microsoft.com/office/powerpoint/2010/main" val="1611292176"/>
      </p:ext>
    </p:extLst>
  </p:cSld>
  <p:clrMapOvr>
    <a:masterClrMapping/>
  </p:clrMapOvr>
  <p:transition>
    <p:fade/>
  </p:transition>
  <p:hf hdr="0" ftr="0"/>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a:defRPr>
                <a:solidFill>
                  <a:srgbClr val="000000"/>
                </a:solidFill>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9"/>
          <p:cNvSpPr>
            <a:spLocks noGrp="1"/>
          </p:cNvSpPr>
          <p:nvPr>
            <p:ph type="dt" sz="half" idx="10"/>
          </p:nvPr>
        </p:nvSpPr>
        <p:spPr/>
        <p:txBody>
          <a:bodyPr/>
          <a:lstStyle/>
          <a:p>
            <a:r>
              <a:rPr lang="en-US"/>
              <a:t>MM.DD.YYYY</a:t>
            </a:r>
          </a:p>
        </p:txBody>
      </p:sp>
      <p:sp>
        <p:nvSpPr>
          <p:cNvPr id="11" name="Footer Placeholder 10"/>
          <p:cNvSpPr>
            <a:spLocks noGrp="1"/>
          </p:cNvSpPr>
          <p:nvPr>
            <p:ph type="ftr" sz="quarter" idx="11"/>
          </p:nvPr>
        </p:nvSpPr>
        <p:spPr/>
        <p:txBody>
          <a:bodyPr/>
          <a:lstStyle/>
          <a:p>
            <a:r>
              <a:rPr lang="en-US"/>
              <a:t>Presentation title</a:t>
            </a:r>
          </a:p>
        </p:txBody>
      </p:sp>
      <p:sp>
        <p:nvSpPr>
          <p:cNvPr id="12" name="Slide Number Placeholder 11"/>
          <p:cNvSpPr>
            <a:spLocks noGrp="1"/>
          </p:cNvSpPr>
          <p:nvPr>
            <p:ph type="sldNum" sz="quarter" idx="12"/>
          </p:nvPr>
        </p:nvSpPr>
        <p:spPr/>
        <p:txBody>
          <a:bodyPr/>
          <a:lstStyle/>
          <a:p>
            <a:fld id="{EF03F2D8-09E8-4F65-B5E4-919B7BA10877}" type="slidenum">
              <a:rPr lang="en-US" smtClean="0"/>
              <a:pPr/>
              <a:t>‹#›</a:t>
            </a:fld>
            <a:endParaRPr lang="en-US"/>
          </a:p>
        </p:txBody>
      </p:sp>
    </p:spTree>
    <p:extLst>
      <p:ext uri="{BB962C8B-B14F-4D97-AF65-F5344CB8AC3E}">
        <p14:creationId xmlns:p14="http://schemas.microsoft.com/office/powerpoint/2010/main" val="336640249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6A94D-E360-5258-63CA-B62B369C731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C447E9F-38AC-CC56-1059-5EFAB2A73DC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2A329AF-A79B-3213-AEAC-CE4C106B15F8}"/>
              </a:ext>
            </a:extLst>
          </p:cNvPr>
          <p:cNvSpPr>
            <a:spLocks noGrp="1"/>
          </p:cNvSpPr>
          <p:nvPr>
            <p:ph type="dt" sz="half" idx="10"/>
          </p:nvPr>
        </p:nvSpPr>
        <p:spPr/>
        <p:txBody>
          <a:bodyPr/>
          <a:lstStyle/>
          <a:p>
            <a:fld id="{F76DC3AA-EB3A-46E1-8B56-03A0C8A00B3A}" type="datetimeFigureOut">
              <a:rPr lang="en-US" smtClean="0"/>
              <a:t>7/27/26</a:t>
            </a:fld>
            <a:endParaRPr lang="en-US"/>
          </a:p>
        </p:txBody>
      </p:sp>
      <p:sp>
        <p:nvSpPr>
          <p:cNvPr id="5" name="Footer Placeholder 4">
            <a:extLst>
              <a:ext uri="{FF2B5EF4-FFF2-40B4-BE49-F238E27FC236}">
                <a16:creationId xmlns:a16="http://schemas.microsoft.com/office/drawing/2014/main" id="{AD255AFC-322B-4140-3853-3DCA16EC77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255E4E9-CDC1-B42A-0120-5F3AD921E5B2}"/>
              </a:ext>
            </a:extLst>
          </p:cNvPr>
          <p:cNvSpPr>
            <a:spLocks noGrp="1"/>
          </p:cNvSpPr>
          <p:nvPr>
            <p:ph type="sldNum" sz="quarter" idx="12"/>
          </p:nvPr>
        </p:nvSpPr>
        <p:spPr/>
        <p:txBody>
          <a:bodyPr/>
          <a:lstStyle/>
          <a:p>
            <a:fld id="{DDADA2F8-E381-454F-A0E9-7362B85DDB9A}" type="slidenum">
              <a:rPr lang="en-US" smtClean="0"/>
              <a:t>‹#›</a:t>
            </a:fld>
            <a:endParaRPr lang="en-US"/>
          </a:p>
        </p:txBody>
      </p:sp>
    </p:spTree>
    <p:extLst>
      <p:ext uri="{BB962C8B-B14F-4D97-AF65-F5344CB8AC3E}">
        <p14:creationId xmlns:p14="http://schemas.microsoft.com/office/powerpoint/2010/main" val="220190613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088896-C3C7-4C45-2438-F7E0B268D37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7922DB2-626C-9343-DC05-A375959C0EA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72CF47-D9BA-E8A9-44D3-552D4430363E}"/>
              </a:ext>
            </a:extLst>
          </p:cNvPr>
          <p:cNvSpPr>
            <a:spLocks noGrp="1"/>
          </p:cNvSpPr>
          <p:nvPr>
            <p:ph type="dt" sz="half" idx="10"/>
          </p:nvPr>
        </p:nvSpPr>
        <p:spPr/>
        <p:txBody>
          <a:bodyPr/>
          <a:lstStyle/>
          <a:p>
            <a:fld id="{F76DC3AA-EB3A-46E1-8B56-03A0C8A00B3A}" type="datetimeFigureOut">
              <a:rPr lang="en-US" smtClean="0"/>
              <a:t>7/27/26</a:t>
            </a:fld>
            <a:endParaRPr lang="en-US"/>
          </a:p>
        </p:txBody>
      </p:sp>
      <p:sp>
        <p:nvSpPr>
          <p:cNvPr id="5" name="Footer Placeholder 4">
            <a:extLst>
              <a:ext uri="{FF2B5EF4-FFF2-40B4-BE49-F238E27FC236}">
                <a16:creationId xmlns:a16="http://schemas.microsoft.com/office/drawing/2014/main" id="{C3A1D5D6-F6B9-C8DD-4C59-981A89D3757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FBDBCE-94D0-E301-C7C0-98E312AAD7AA}"/>
              </a:ext>
            </a:extLst>
          </p:cNvPr>
          <p:cNvSpPr>
            <a:spLocks noGrp="1"/>
          </p:cNvSpPr>
          <p:nvPr>
            <p:ph type="sldNum" sz="quarter" idx="12"/>
          </p:nvPr>
        </p:nvSpPr>
        <p:spPr/>
        <p:txBody>
          <a:bodyPr/>
          <a:lstStyle/>
          <a:p>
            <a:fld id="{DDADA2F8-E381-454F-A0E9-7362B85DDB9A}" type="slidenum">
              <a:rPr lang="en-US" smtClean="0"/>
              <a:t>‹#›</a:t>
            </a:fld>
            <a:endParaRPr lang="en-US"/>
          </a:p>
        </p:txBody>
      </p:sp>
    </p:spTree>
    <p:extLst>
      <p:ext uri="{BB962C8B-B14F-4D97-AF65-F5344CB8AC3E}">
        <p14:creationId xmlns:p14="http://schemas.microsoft.com/office/powerpoint/2010/main" val="86297064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F9F339-323A-02E5-3E2B-F5A489CF847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60FAD0E-7328-095B-9F6C-AA3C6CAEA91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937FAA5-84DD-4EAD-B4F7-A82F464C6761}"/>
              </a:ext>
            </a:extLst>
          </p:cNvPr>
          <p:cNvSpPr>
            <a:spLocks noGrp="1"/>
          </p:cNvSpPr>
          <p:nvPr>
            <p:ph type="dt" sz="half" idx="10"/>
          </p:nvPr>
        </p:nvSpPr>
        <p:spPr/>
        <p:txBody>
          <a:bodyPr/>
          <a:lstStyle/>
          <a:p>
            <a:fld id="{F76DC3AA-EB3A-46E1-8B56-03A0C8A00B3A}" type="datetimeFigureOut">
              <a:rPr lang="en-US" smtClean="0"/>
              <a:t>7/27/26</a:t>
            </a:fld>
            <a:endParaRPr lang="en-US"/>
          </a:p>
        </p:txBody>
      </p:sp>
      <p:sp>
        <p:nvSpPr>
          <p:cNvPr id="5" name="Footer Placeholder 4">
            <a:extLst>
              <a:ext uri="{FF2B5EF4-FFF2-40B4-BE49-F238E27FC236}">
                <a16:creationId xmlns:a16="http://schemas.microsoft.com/office/drawing/2014/main" id="{3A498041-0499-E4D9-E479-95303481203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892438A-6957-8F37-2FD9-E83389D2EF51}"/>
              </a:ext>
            </a:extLst>
          </p:cNvPr>
          <p:cNvSpPr>
            <a:spLocks noGrp="1"/>
          </p:cNvSpPr>
          <p:nvPr>
            <p:ph type="sldNum" sz="quarter" idx="12"/>
          </p:nvPr>
        </p:nvSpPr>
        <p:spPr/>
        <p:txBody>
          <a:bodyPr/>
          <a:lstStyle/>
          <a:p>
            <a:fld id="{DDADA2F8-E381-454F-A0E9-7362B85DDB9A}" type="slidenum">
              <a:rPr lang="en-US" smtClean="0"/>
              <a:t>‹#›</a:t>
            </a:fld>
            <a:endParaRPr lang="en-US"/>
          </a:p>
        </p:txBody>
      </p:sp>
    </p:spTree>
    <p:extLst>
      <p:ext uri="{BB962C8B-B14F-4D97-AF65-F5344CB8AC3E}">
        <p14:creationId xmlns:p14="http://schemas.microsoft.com/office/powerpoint/2010/main" val="24801105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able of Contents">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15EFE35-9932-4EED-ABBE-636CF39D654D}"/>
              </a:ext>
            </a:extLst>
          </p:cNvPr>
          <p:cNvSpPr>
            <a:spLocks noGrp="1"/>
          </p:cNvSpPr>
          <p:nvPr>
            <p:ph type="title"/>
          </p:nvPr>
        </p:nvSpPr>
        <p:spPr>
          <a:xfrm>
            <a:off x="609601" y="363068"/>
            <a:ext cx="10363199" cy="633421"/>
          </a:xfrm>
          <a:prstGeom prst="rect">
            <a:avLst/>
          </a:prstGeom>
        </p:spPr>
        <p:txBody>
          <a:bodyPr>
            <a:noAutofit/>
          </a:bodyPr>
          <a:lstStyle>
            <a:lvl1pPr>
              <a:defRPr spc="0" baseline="0">
                <a:latin typeface="Arial Narrow" panose="020B0606020202030204" pitchFamily="34" charset="0"/>
              </a:defRPr>
            </a:lvl1pPr>
          </a:lstStyle>
          <a:p>
            <a:r>
              <a:rPr lang="en-US"/>
              <a:t>Click to edit Master title style</a:t>
            </a:r>
          </a:p>
        </p:txBody>
      </p:sp>
      <p:sp>
        <p:nvSpPr>
          <p:cNvPr id="5" name="Slide Number Placeholder 5">
            <a:extLst>
              <a:ext uri="{FF2B5EF4-FFF2-40B4-BE49-F238E27FC236}">
                <a16:creationId xmlns:a16="http://schemas.microsoft.com/office/drawing/2014/main" id="{FAC2027E-3384-4EAF-A43F-8225554EE067}"/>
              </a:ext>
            </a:extLst>
          </p:cNvPr>
          <p:cNvSpPr>
            <a:spLocks noGrp="1"/>
          </p:cNvSpPr>
          <p:nvPr>
            <p:ph type="sldNum" sz="quarter" idx="4"/>
          </p:nvPr>
        </p:nvSpPr>
        <p:spPr>
          <a:xfrm>
            <a:off x="187815" y="6521277"/>
            <a:ext cx="329184" cy="163447"/>
          </a:xfrm>
          <a:prstGeom prst="rect">
            <a:avLst/>
          </a:prstGeom>
        </p:spPr>
        <p:txBody>
          <a:bodyPr vert="horz" lIns="0" tIns="0" rIns="0" bIns="0" rtlCol="0" anchor="t" anchorCtr="0">
            <a:noAutofit/>
          </a:bodyPr>
          <a:lstStyle>
            <a:lvl1pPr algn="l">
              <a:defRPr sz="1067">
                <a:solidFill>
                  <a:schemeClr val="accent5"/>
                </a:solidFill>
              </a:defRPr>
            </a:lvl1pPr>
          </a:lstStyle>
          <a:p>
            <a:fld id="{EF03F2D8-09E8-4F65-B5E4-919B7BA10877}" type="slidenum">
              <a:rPr lang="en-US" smtClean="0"/>
              <a:pPr/>
              <a:t>‹#›</a:t>
            </a:fld>
            <a:endParaRPr lang="en-US"/>
          </a:p>
        </p:txBody>
      </p:sp>
      <p:sp>
        <p:nvSpPr>
          <p:cNvPr id="4" name="Text Placeholder 3">
            <a:extLst>
              <a:ext uri="{FF2B5EF4-FFF2-40B4-BE49-F238E27FC236}">
                <a16:creationId xmlns:a16="http://schemas.microsoft.com/office/drawing/2014/main" id="{323585BF-4B61-4EE1-92FA-F2225AC3BEA3}"/>
              </a:ext>
            </a:extLst>
          </p:cNvPr>
          <p:cNvSpPr>
            <a:spLocks noGrp="1"/>
          </p:cNvSpPr>
          <p:nvPr>
            <p:ph type="body" sz="quarter" idx="10"/>
          </p:nvPr>
        </p:nvSpPr>
        <p:spPr>
          <a:xfrm>
            <a:off x="609600" y="1485900"/>
            <a:ext cx="10363200" cy="4734984"/>
          </a:xfrm>
        </p:spPr>
        <p:txBody>
          <a:bodyPr/>
          <a:lstStyle>
            <a:lvl1pPr marL="313259" indent="-313259">
              <a:spcBef>
                <a:spcPts val="1333"/>
              </a:spcBef>
              <a:spcAft>
                <a:spcPts val="0"/>
              </a:spcAft>
              <a:buFont typeface="Arial" panose="020B0604020202020204" pitchFamily="34" charset="0"/>
              <a:buNone/>
              <a:defRPr sz="2400">
                <a:latin typeface="Arial" panose="020B0604020202020204" pitchFamily="34" charset="0"/>
                <a:cs typeface="Arial" panose="020B0604020202020204" pitchFamily="34" charset="0"/>
              </a:defRPr>
            </a:lvl1pPr>
            <a:lvl2pPr marL="681550" indent="-296326">
              <a:spcBef>
                <a:spcPts val="667"/>
              </a:spcBef>
              <a:buSzPct val="75000"/>
              <a:buFont typeface="Courier New" panose="02070309020205020404" pitchFamily="49" charset="0"/>
              <a:buChar char="o"/>
              <a:defRPr sz="1600"/>
            </a:lvl2pPr>
            <a:lvl3pPr marL="1219170" indent="-228594">
              <a:buFont typeface="Wingdings" panose="05000000000000000000" pitchFamily="2" charset="2"/>
              <a:buChar char="§"/>
              <a:defRPr sz="1600"/>
            </a:lvl3pPr>
            <a:lvl4pPr marL="1907070" indent="-224361">
              <a:defRPr/>
            </a:lvl4pPr>
            <a:lvl5pPr marL="2360025" indent="-232828">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10125829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D45DF6-66CB-C24F-C9FD-0442ABC890C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0D0F3C7-E587-2305-A0F5-9A5FEFD4613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35BE794-EDA0-48EB-278C-EF6656A96B4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1F12431-5859-F7E5-44E0-9F2EB78CC10F}"/>
              </a:ext>
            </a:extLst>
          </p:cNvPr>
          <p:cNvSpPr>
            <a:spLocks noGrp="1"/>
          </p:cNvSpPr>
          <p:nvPr>
            <p:ph type="dt" sz="half" idx="10"/>
          </p:nvPr>
        </p:nvSpPr>
        <p:spPr/>
        <p:txBody>
          <a:bodyPr/>
          <a:lstStyle/>
          <a:p>
            <a:fld id="{F76DC3AA-EB3A-46E1-8B56-03A0C8A00B3A}" type="datetimeFigureOut">
              <a:rPr lang="en-US" smtClean="0"/>
              <a:t>7/27/26</a:t>
            </a:fld>
            <a:endParaRPr lang="en-US"/>
          </a:p>
        </p:txBody>
      </p:sp>
      <p:sp>
        <p:nvSpPr>
          <p:cNvPr id="6" name="Footer Placeholder 5">
            <a:extLst>
              <a:ext uri="{FF2B5EF4-FFF2-40B4-BE49-F238E27FC236}">
                <a16:creationId xmlns:a16="http://schemas.microsoft.com/office/drawing/2014/main" id="{9931FE39-18EF-97C2-CEA1-CF75E4D4037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2D13F20-17A0-C27D-BBE7-830134C1C540}"/>
              </a:ext>
            </a:extLst>
          </p:cNvPr>
          <p:cNvSpPr>
            <a:spLocks noGrp="1"/>
          </p:cNvSpPr>
          <p:nvPr>
            <p:ph type="sldNum" sz="quarter" idx="12"/>
          </p:nvPr>
        </p:nvSpPr>
        <p:spPr/>
        <p:txBody>
          <a:bodyPr/>
          <a:lstStyle/>
          <a:p>
            <a:fld id="{DDADA2F8-E381-454F-A0E9-7362B85DDB9A}" type="slidenum">
              <a:rPr lang="en-US" smtClean="0"/>
              <a:t>‹#›</a:t>
            </a:fld>
            <a:endParaRPr lang="en-US"/>
          </a:p>
        </p:txBody>
      </p:sp>
    </p:spTree>
    <p:extLst>
      <p:ext uri="{BB962C8B-B14F-4D97-AF65-F5344CB8AC3E}">
        <p14:creationId xmlns:p14="http://schemas.microsoft.com/office/powerpoint/2010/main" val="281976572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624707-3880-4C73-D19A-FE651076CCA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11A0B45-B75E-3C59-3B64-27EC1A2D052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C7FF590-F21E-DCAB-3EA2-E0F85F1641E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77F3C33-54D1-843E-A095-B25EECD229B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7E1B4DD-CBBA-3726-9823-19950EF2D12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043306E-7EBF-1C04-DA91-6E3980363DAC}"/>
              </a:ext>
            </a:extLst>
          </p:cNvPr>
          <p:cNvSpPr>
            <a:spLocks noGrp="1"/>
          </p:cNvSpPr>
          <p:nvPr>
            <p:ph type="dt" sz="half" idx="10"/>
          </p:nvPr>
        </p:nvSpPr>
        <p:spPr/>
        <p:txBody>
          <a:bodyPr/>
          <a:lstStyle/>
          <a:p>
            <a:fld id="{F76DC3AA-EB3A-46E1-8B56-03A0C8A00B3A}" type="datetimeFigureOut">
              <a:rPr lang="en-US" smtClean="0"/>
              <a:t>7/27/26</a:t>
            </a:fld>
            <a:endParaRPr lang="en-US"/>
          </a:p>
        </p:txBody>
      </p:sp>
      <p:sp>
        <p:nvSpPr>
          <p:cNvPr id="8" name="Footer Placeholder 7">
            <a:extLst>
              <a:ext uri="{FF2B5EF4-FFF2-40B4-BE49-F238E27FC236}">
                <a16:creationId xmlns:a16="http://schemas.microsoft.com/office/drawing/2014/main" id="{7A0DCD88-95C0-955D-DBA3-CD38E204BD5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5AF6E07-AE3A-4D64-5955-21B0AC0D81EB}"/>
              </a:ext>
            </a:extLst>
          </p:cNvPr>
          <p:cNvSpPr>
            <a:spLocks noGrp="1"/>
          </p:cNvSpPr>
          <p:nvPr>
            <p:ph type="sldNum" sz="quarter" idx="12"/>
          </p:nvPr>
        </p:nvSpPr>
        <p:spPr/>
        <p:txBody>
          <a:bodyPr/>
          <a:lstStyle/>
          <a:p>
            <a:fld id="{DDADA2F8-E381-454F-A0E9-7362B85DDB9A}" type="slidenum">
              <a:rPr lang="en-US" smtClean="0"/>
              <a:t>‹#›</a:t>
            </a:fld>
            <a:endParaRPr lang="en-US"/>
          </a:p>
        </p:txBody>
      </p:sp>
    </p:spTree>
    <p:extLst>
      <p:ext uri="{BB962C8B-B14F-4D97-AF65-F5344CB8AC3E}">
        <p14:creationId xmlns:p14="http://schemas.microsoft.com/office/powerpoint/2010/main" val="305055895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462FF1-D271-1E90-0DA1-00A79D4FD88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CA002B0-F804-213F-5F2D-FF2C2866EE56}"/>
              </a:ext>
            </a:extLst>
          </p:cNvPr>
          <p:cNvSpPr>
            <a:spLocks noGrp="1"/>
          </p:cNvSpPr>
          <p:nvPr>
            <p:ph type="dt" sz="half" idx="10"/>
          </p:nvPr>
        </p:nvSpPr>
        <p:spPr/>
        <p:txBody>
          <a:bodyPr/>
          <a:lstStyle/>
          <a:p>
            <a:fld id="{F76DC3AA-EB3A-46E1-8B56-03A0C8A00B3A}" type="datetimeFigureOut">
              <a:rPr lang="en-US" smtClean="0"/>
              <a:t>7/27/26</a:t>
            </a:fld>
            <a:endParaRPr lang="en-US"/>
          </a:p>
        </p:txBody>
      </p:sp>
      <p:sp>
        <p:nvSpPr>
          <p:cNvPr id="4" name="Footer Placeholder 3">
            <a:extLst>
              <a:ext uri="{FF2B5EF4-FFF2-40B4-BE49-F238E27FC236}">
                <a16:creationId xmlns:a16="http://schemas.microsoft.com/office/drawing/2014/main" id="{69D22C26-8634-7080-AA1B-CCB7720D478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86B80CB-69AE-D0D1-23EE-E40600E8435A}"/>
              </a:ext>
            </a:extLst>
          </p:cNvPr>
          <p:cNvSpPr>
            <a:spLocks noGrp="1"/>
          </p:cNvSpPr>
          <p:nvPr>
            <p:ph type="sldNum" sz="quarter" idx="12"/>
          </p:nvPr>
        </p:nvSpPr>
        <p:spPr/>
        <p:txBody>
          <a:bodyPr/>
          <a:lstStyle/>
          <a:p>
            <a:fld id="{DDADA2F8-E381-454F-A0E9-7362B85DDB9A}" type="slidenum">
              <a:rPr lang="en-US" smtClean="0"/>
              <a:t>‹#›</a:t>
            </a:fld>
            <a:endParaRPr lang="en-US"/>
          </a:p>
        </p:txBody>
      </p:sp>
    </p:spTree>
    <p:extLst>
      <p:ext uri="{BB962C8B-B14F-4D97-AF65-F5344CB8AC3E}">
        <p14:creationId xmlns:p14="http://schemas.microsoft.com/office/powerpoint/2010/main" val="237601111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0677017-666A-E215-E6E4-2D174036842F}"/>
              </a:ext>
            </a:extLst>
          </p:cNvPr>
          <p:cNvSpPr>
            <a:spLocks noGrp="1"/>
          </p:cNvSpPr>
          <p:nvPr>
            <p:ph type="dt" sz="half" idx="10"/>
          </p:nvPr>
        </p:nvSpPr>
        <p:spPr/>
        <p:txBody>
          <a:bodyPr/>
          <a:lstStyle/>
          <a:p>
            <a:fld id="{F76DC3AA-EB3A-46E1-8B56-03A0C8A00B3A}" type="datetimeFigureOut">
              <a:rPr lang="en-US" smtClean="0"/>
              <a:t>7/27/26</a:t>
            </a:fld>
            <a:endParaRPr lang="en-US"/>
          </a:p>
        </p:txBody>
      </p:sp>
      <p:sp>
        <p:nvSpPr>
          <p:cNvPr id="3" name="Footer Placeholder 2">
            <a:extLst>
              <a:ext uri="{FF2B5EF4-FFF2-40B4-BE49-F238E27FC236}">
                <a16:creationId xmlns:a16="http://schemas.microsoft.com/office/drawing/2014/main" id="{74395427-6B34-A8E9-AF5E-0D2502DE45C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7B9803E-ED3F-FBB9-AA22-1C2AFEE4D18C}"/>
              </a:ext>
            </a:extLst>
          </p:cNvPr>
          <p:cNvSpPr>
            <a:spLocks noGrp="1"/>
          </p:cNvSpPr>
          <p:nvPr>
            <p:ph type="sldNum" sz="quarter" idx="12"/>
          </p:nvPr>
        </p:nvSpPr>
        <p:spPr/>
        <p:txBody>
          <a:bodyPr/>
          <a:lstStyle/>
          <a:p>
            <a:fld id="{DDADA2F8-E381-454F-A0E9-7362B85DDB9A}" type="slidenum">
              <a:rPr lang="en-US" smtClean="0"/>
              <a:t>‹#›</a:t>
            </a:fld>
            <a:endParaRPr lang="en-US"/>
          </a:p>
        </p:txBody>
      </p:sp>
    </p:spTree>
    <p:extLst>
      <p:ext uri="{BB962C8B-B14F-4D97-AF65-F5344CB8AC3E}">
        <p14:creationId xmlns:p14="http://schemas.microsoft.com/office/powerpoint/2010/main" val="211219296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D293CB-751A-7511-C9E7-BE628435BEA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E102D61-7FB0-92DC-2ADB-0644424E253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76F3A25-2DBC-7781-3316-AD619033D1C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DF57D57-87DE-AAB9-E2D9-5EFA243702B0}"/>
              </a:ext>
            </a:extLst>
          </p:cNvPr>
          <p:cNvSpPr>
            <a:spLocks noGrp="1"/>
          </p:cNvSpPr>
          <p:nvPr>
            <p:ph type="dt" sz="half" idx="10"/>
          </p:nvPr>
        </p:nvSpPr>
        <p:spPr/>
        <p:txBody>
          <a:bodyPr/>
          <a:lstStyle/>
          <a:p>
            <a:fld id="{F76DC3AA-EB3A-46E1-8B56-03A0C8A00B3A}" type="datetimeFigureOut">
              <a:rPr lang="en-US" smtClean="0"/>
              <a:t>7/27/26</a:t>
            </a:fld>
            <a:endParaRPr lang="en-US"/>
          </a:p>
        </p:txBody>
      </p:sp>
      <p:sp>
        <p:nvSpPr>
          <p:cNvPr id="6" name="Footer Placeholder 5">
            <a:extLst>
              <a:ext uri="{FF2B5EF4-FFF2-40B4-BE49-F238E27FC236}">
                <a16:creationId xmlns:a16="http://schemas.microsoft.com/office/drawing/2014/main" id="{22E1C538-381D-FAA1-60E8-2109475B5D6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3DF98A2-7C75-743E-81E2-E9AA17817222}"/>
              </a:ext>
            </a:extLst>
          </p:cNvPr>
          <p:cNvSpPr>
            <a:spLocks noGrp="1"/>
          </p:cNvSpPr>
          <p:nvPr>
            <p:ph type="sldNum" sz="quarter" idx="12"/>
          </p:nvPr>
        </p:nvSpPr>
        <p:spPr/>
        <p:txBody>
          <a:bodyPr/>
          <a:lstStyle/>
          <a:p>
            <a:fld id="{DDADA2F8-E381-454F-A0E9-7362B85DDB9A}" type="slidenum">
              <a:rPr lang="en-US" smtClean="0"/>
              <a:t>‹#›</a:t>
            </a:fld>
            <a:endParaRPr lang="en-US"/>
          </a:p>
        </p:txBody>
      </p:sp>
    </p:spTree>
    <p:extLst>
      <p:ext uri="{BB962C8B-B14F-4D97-AF65-F5344CB8AC3E}">
        <p14:creationId xmlns:p14="http://schemas.microsoft.com/office/powerpoint/2010/main" val="99806931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0F8CAF-7F46-0B24-DF01-8343CA77CB7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8EFD690-09CF-7579-D019-1CB7BA2F189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86A59D3-0320-5304-F094-B7104C4E8F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8AC5835-AF40-6599-FAED-0A018D8524AF}"/>
              </a:ext>
            </a:extLst>
          </p:cNvPr>
          <p:cNvSpPr>
            <a:spLocks noGrp="1"/>
          </p:cNvSpPr>
          <p:nvPr>
            <p:ph type="dt" sz="half" idx="10"/>
          </p:nvPr>
        </p:nvSpPr>
        <p:spPr/>
        <p:txBody>
          <a:bodyPr/>
          <a:lstStyle/>
          <a:p>
            <a:fld id="{F76DC3AA-EB3A-46E1-8B56-03A0C8A00B3A}" type="datetimeFigureOut">
              <a:rPr lang="en-US" smtClean="0"/>
              <a:t>7/27/26</a:t>
            </a:fld>
            <a:endParaRPr lang="en-US"/>
          </a:p>
        </p:txBody>
      </p:sp>
      <p:sp>
        <p:nvSpPr>
          <p:cNvPr id="6" name="Footer Placeholder 5">
            <a:extLst>
              <a:ext uri="{FF2B5EF4-FFF2-40B4-BE49-F238E27FC236}">
                <a16:creationId xmlns:a16="http://schemas.microsoft.com/office/drawing/2014/main" id="{4A84E00C-83B8-B56D-DC3E-B341FADAC0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101F3BE-A473-35AE-32A1-F67B106E307F}"/>
              </a:ext>
            </a:extLst>
          </p:cNvPr>
          <p:cNvSpPr>
            <a:spLocks noGrp="1"/>
          </p:cNvSpPr>
          <p:nvPr>
            <p:ph type="sldNum" sz="quarter" idx="12"/>
          </p:nvPr>
        </p:nvSpPr>
        <p:spPr/>
        <p:txBody>
          <a:bodyPr/>
          <a:lstStyle/>
          <a:p>
            <a:fld id="{DDADA2F8-E381-454F-A0E9-7362B85DDB9A}" type="slidenum">
              <a:rPr lang="en-US" smtClean="0"/>
              <a:t>‹#›</a:t>
            </a:fld>
            <a:endParaRPr lang="en-US"/>
          </a:p>
        </p:txBody>
      </p:sp>
    </p:spTree>
    <p:extLst>
      <p:ext uri="{BB962C8B-B14F-4D97-AF65-F5344CB8AC3E}">
        <p14:creationId xmlns:p14="http://schemas.microsoft.com/office/powerpoint/2010/main" val="208505194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6A78F0-71E9-467F-14F2-8DCAC6235D4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1CB955A-87A3-D428-D100-663A80B75C0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A29A9D1-9AB9-DA36-9C53-DAD6B4F68B2F}"/>
              </a:ext>
            </a:extLst>
          </p:cNvPr>
          <p:cNvSpPr>
            <a:spLocks noGrp="1"/>
          </p:cNvSpPr>
          <p:nvPr>
            <p:ph type="dt" sz="half" idx="10"/>
          </p:nvPr>
        </p:nvSpPr>
        <p:spPr/>
        <p:txBody>
          <a:bodyPr/>
          <a:lstStyle/>
          <a:p>
            <a:fld id="{F76DC3AA-EB3A-46E1-8B56-03A0C8A00B3A}" type="datetimeFigureOut">
              <a:rPr lang="en-US" smtClean="0"/>
              <a:t>7/27/26</a:t>
            </a:fld>
            <a:endParaRPr lang="en-US"/>
          </a:p>
        </p:txBody>
      </p:sp>
      <p:sp>
        <p:nvSpPr>
          <p:cNvPr id="5" name="Footer Placeholder 4">
            <a:extLst>
              <a:ext uri="{FF2B5EF4-FFF2-40B4-BE49-F238E27FC236}">
                <a16:creationId xmlns:a16="http://schemas.microsoft.com/office/drawing/2014/main" id="{12CFD745-E40A-5E95-A98C-F75C753CD02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FA9C88B-994F-5615-DDF0-EDEAF141FBC4}"/>
              </a:ext>
            </a:extLst>
          </p:cNvPr>
          <p:cNvSpPr>
            <a:spLocks noGrp="1"/>
          </p:cNvSpPr>
          <p:nvPr>
            <p:ph type="sldNum" sz="quarter" idx="12"/>
          </p:nvPr>
        </p:nvSpPr>
        <p:spPr/>
        <p:txBody>
          <a:bodyPr/>
          <a:lstStyle/>
          <a:p>
            <a:fld id="{DDADA2F8-E381-454F-A0E9-7362B85DDB9A}" type="slidenum">
              <a:rPr lang="en-US" smtClean="0"/>
              <a:t>‹#›</a:t>
            </a:fld>
            <a:endParaRPr lang="en-US"/>
          </a:p>
        </p:txBody>
      </p:sp>
    </p:spTree>
    <p:extLst>
      <p:ext uri="{BB962C8B-B14F-4D97-AF65-F5344CB8AC3E}">
        <p14:creationId xmlns:p14="http://schemas.microsoft.com/office/powerpoint/2010/main" val="378076255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57E852A-8B5B-6FC0-EADA-07A1688E85A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2049600-4EC3-4577-25A9-08C8FED1BB6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3E3776-8096-3B50-E19D-F180E90AB571}"/>
              </a:ext>
            </a:extLst>
          </p:cNvPr>
          <p:cNvSpPr>
            <a:spLocks noGrp="1"/>
          </p:cNvSpPr>
          <p:nvPr>
            <p:ph type="dt" sz="half" idx="10"/>
          </p:nvPr>
        </p:nvSpPr>
        <p:spPr/>
        <p:txBody>
          <a:bodyPr/>
          <a:lstStyle/>
          <a:p>
            <a:fld id="{F76DC3AA-EB3A-46E1-8B56-03A0C8A00B3A}" type="datetimeFigureOut">
              <a:rPr lang="en-US" smtClean="0"/>
              <a:t>7/27/26</a:t>
            </a:fld>
            <a:endParaRPr lang="en-US"/>
          </a:p>
        </p:txBody>
      </p:sp>
      <p:sp>
        <p:nvSpPr>
          <p:cNvPr id="5" name="Footer Placeholder 4">
            <a:extLst>
              <a:ext uri="{FF2B5EF4-FFF2-40B4-BE49-F238E27FC236}">
                <a16:creationId xmlns:a16="http://schemas.microsoft.com/office/drawing/2014/main" id="{A7B980DA-6DBE-A96B-8BFA-07EFA25C804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0629C72-9E17-1B74-5D05-51C73813DE93}"/>
              </a:ext>
            </a:extLst>
          </p:cNvPr>
          <p:cNvSpPr>
            <a:spLocks noGrp="1"/>
          </p:cNvSpPr>
          <p:nvPr>
            <p:ph type="sldNum" sz="quarter" idx="12"/>
          </p:nvPr>
        </p:nvSpPr>
        <p:spPr/>
        <p:txBody>
          <a:bodyPr/>
          <a:lstStyle/>
          <a:p>
            <a:fld id="{DDADA2F8-E381-454F-A0E9-7362B85DDB9A}" type="slidenum">
              <a:rPr lang="en-US" smtClean="0"/>
              <a:t>‹#›</a:t>
            </a:fld>
            <a:endParaRPr lang="en-US"/>
          </a:p>
        </p:txBody>
      </p:sp>
    </p:spTree>
    <p:extLst>
      <p:ext uri="{BB962C8B-B14F-4D97-AF65-F5344CB8AC3E}">
        <p14:creationId xmlns:p14="http://schemas.microsoft.com/office/powerpoint/2010/main" val="377072808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Table of Contents">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15EFE35-9932-4EED-ABBE-636CF39D654D}"/>
              </a:ext>
            </a:extLst>
          </p:cNvPr>
          <p:cNvSpPr>
            <a:spLocks noGrp="1"/>
          </p:cNvSpPr>
          <p:nvPr>
            <p:ph type="title"/>
          </p:nvPr>
        </p:nvSpPr>
        <p:spPr>
          <a:xfrm>
            <a:off x="609601" y="363068"/>
            <a:ext cx="10363199" cy="633421"/>
          </a:xfrm>
          <a:prstGeom prst="rect">
            <a:avLst/>
          </a:prstGeom>
        </p:spPr>
        <p:txBody>
          <a:bodyPr>
            <a:noAutofit/>
          </a:bodyPr>
          <a:lstStyle>
            <a:lvl1pPr>
              <a:defRPr spc="0" baseline="0">
                <a:latin typeface="Arial Narrow" panose="020B0606020202030204" pitchFamily="34" charset="0"/>
              </a:defRPr>
            </a:lvl1pPr>
          </a:lstStyle>
          <a:p>
            <a:r>
              <a:rPr lang="en-US"/>
              <a:t>Click to edit Master title style</a:t>
            </a:r>
          </a:p>
        </p:txBody>
      </p:sp>
      <p:sp>
        <p:nvSpPr>
          <p:cNvPr id="5" name="Slide Number Placeholder 5">
            <a:extLst>
              <a:ext uri="{FF2B5EF4-FFF2-40B4-BE49-F238E27FC236}">
                <a16:creationId xmlns:a16="http://schemas.microsoft.com/office/drawing/2014/main" id="{FAC2027E-3384-4EAF-A43F-8225554EE067}"/>
              </a:ext>
            </a:extLst>
          </p:cNvPr>
          <p:cNvSpPr>
            <a:spLocks noGrp="1"/>
          </p:cNvSpPr>
          <p:nvPr>
            <p:ph type="sldNum" sz="quarter" idx="4"/>
          </p:nvPr>
        </p:nvSpPr>
        <p:spPr>
          <a:xfrm>
            <a:off x="187815" y="6521277"/>
            <a:ext cx="329184" cy="163447"/>
          </a:xfrm>
          <a:prstGeom prst="rect">
            <a:avLst/>
          </a:prstGeom>
        </p:spPr>
        <p:txBody>
          <a:bodyPr vert="horz" lIns="0" tIns="0" rIns="0" bIns="0" rtlCol="0" anchor="t" anchorCtr="0">
            <a:noAutofit/>
          </a:bodyPr>
          <a:lstStyle>
            <a:lvl1pPr algn="l">
              <a:defRPr sz="1067">
                <a:solidFill>
                  <a:schemeClr val="accent5"/>
                </a:solidFill>
              </a:defRPr>
            </a:lvl1pPr>
          </a:lstStyle>
          <a:p>
            <a:fld id="{EF03F2D8-09E8-4F65-B5E4-919B7BA10877}" type="slidenum">
              <a:rPr lang="en-US" smtClean="0"/>
              <a:pPr/>
              <a:t>‹#›</a:t>
            </a:fld>
            <a:endParaRPr lang="en-US"/>
          </a:p>
        </p:txBody>
      </p:sp>
      <p:sp>
        <p:nvSpPr>
          <p:cNvPr id="4" name="Text Placeholder 3">
            <a:extLst>
              <a:ext uri="{FF2B5EF4-FFF2-40B4-BE49-F238E27FC236}">
                <a16:creationId xmlns:a16="http://schemas.microsoft.com/office/drawing/2014/main" id="{323585BF-4B61-4EE1-92FA-F2225AC3BEA3}"/>
              </a:ext>
            </a:extLst>
          </p:cNvPr>
          <p:cNvSpPr>
            <a:spLocks noGrp="1"/>
          </p:cNvSpPr>
          <p:nvPr>
            <p:ph type="body" sz="quarter" idx="10"/>
          </p:nvPr>
        </p:nvSpPr>
        <p:spPr>
          <a:xfrm>
            <a:off x="609600" y="1485900"/>
            <a:ext cx="10363200" cy="4734984"/>
          </a:xfrm>
        </p:spPr>
        <p:txBody>
          <a:bodyPr/>
          <a:lstStyle>
            <a:lvl1pPr marL="313259" indent="-313259">
              <a:spcBef>
                <a:spcPts val="1333"/>
              </a:spcBef>
              <a:spcAft>
                <a:spcPts val="0"/>
              </a:spcAft>
              <a:buFont typeface="Arial" panose="020B0604020202020204" pitchFamily="34" charset="0"/>
              <a:buNone/>
              <a:defRPr sz="2400">
                <a:latin typeface="Arial" panose="020B0604020202020204" pitchFamily="34" charset="0"/>
                <a:cs typeface="Arial" panose="020B0604020202020204" pitchFamily="34" charset="0"/>
              </a:defRPr>
            </a:lvl1pPr>
            <a:lvl2pPr marL="681550" indent="-296326">
              <a:spcBef>
                <a:spcPts val="667"/>
              </a:spcBef>
              <a:buSzPct val="75000"/>
              <a:buFont typeface="Courier New" panose="02070309020205020404" pitchFamily="49" charset="0"/>
              <a:buChar char="o"/>
              <a:defRPr sz="1600"/>
            </a:lvl2pPr>
            <a:lvl3pPr marL="1219170" indent="-228594">
              <a:buFont typeface="Wingdings" panose="05000000000000000000" pitchFamily="2" charset="2"/>
              <a:buChar char="§"/>
              <a:defRPr sz="1600"/>
            </a:lvl3pPr>
            <a:lvl4pPr marL="1907070" indent="-224361">
              <a:defRPr/>
            </a:lvl4pPr>
            <a:lvl5pPr marL="2360025" indent="-232828">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2820742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p:txBody>
          <a:bodyPr/>
          <a:lstStyle/>
          <a:p>
            <a:r>
              <a:rPr lang="en-US"/>
              <a:t>Click to edit Master title style</a:t>
            </a:r>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584202" y="1435100"/>
            <a:ext cx="11018839" cy="16127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18229748"/>
      </p:ext>
    </p:extLst>
  </p:cSld>
  <p:clrMapOvr>
    <a:masterClrMapping/>
  </p:clrMapOvr>
  <p:transition>
    <p:fade/>
  </p:transition>
  <p:hf hdr="0" ftr="0" dt="0"/>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Line Title: CV">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15EFE35-9932-4EED-ABBE-636CF39D654D}"/>
              </a:ext>
            </a:extLst>
          </p:cNvPr>
          <p:cNvSpPr>
            <a:spLocks noGrp="1"/>
          </p:cNvSpPr>
          <p:nvPr>
            <p:ph type="title"/>
          </p:nvPr>
        </p:nvSpPr>
        <p:spPr>
          <a:xfrm>
            <a:off x="609601" y="363068"/>
            <a:ext cx="10363199" cy="633421"/>
          </a:xfrm>
          <a:prstGeom prst="rect">
            <a:avLst/>
          </a:prstGeom>
        </p:spPr>
        <p:txBody>
          <a:bodyPr>
            <a:noAutofit/>
          </a:bodyPr>
          <a:lstStyle>
            <a:lvl1pPr>
              <a:defRPr spc="0" baseline="0">
                <a:latin typeface="Arial Narrow" panose="020B0606020202030204" pitchFamily="34" charset="0"/>
              </a:defRPr>
            </a:lvl1pPr>
          </a:lstStyle>
          <a:p>
            <a:r>
              <a:rPr lang="en-US"/>
              <a:t>Click to edit Master title style</a:t>
            </a:r>
          </a:p>
        </p:txBody>
      </p:sp>
      <p:sp>
        <p:nvSpPr>
          <p:cNvPr id="5" name="Slide Number Placeholder 5">
            <a:extLst>
              <a:ext uri="{FF2B5EF4-FFF2-40B4-BE49-F238E27FC236}">
                <a16:creationId xmlns:a16="http://schemas.microsoft.com/office/drawing/2014/main" id="{FAC2027E-3384-4EAF-A43F-8225554EE067}"/>
              </a:ext>
            </a:extLst>
          </p:cNvPr>
          <p:cNvSpPr>
            <a:spLocks noGrp="1"/>
          </p:cNvSpPr>
          <p:nvPr>
            <p:ph type="sldNum" sz="quarter" idx="4"/>
          </p:nvPr>
        </p:nvSpPr>
        <p:spPr>
          <a:xfrm>
            <a:off x="187815" y="6521277"/>
            <a:ext cx="329184" cy="163447"/>
          </a:xfrm>
          <a:prstGeom prst="rect">
            <a:avLst/>
          </a:prstGeom>
        </p:spPr>
        <p:txBody>
          <a:bodyPr vert="horz" lIns="0" tIns="0" rIns="0" bIns="0" rtlCol="0" anchor="t" anchorCtr="0">
            <a:noAutofit/>
          </a:bodyPr>
          <a:lstStyle>
            <a:lvl1pPr algn="l">
              <a:defRPr sz="1067">
                <a:solidFill>
                  <a:schemeClr val="accent5"/>
                </a:solidFill>
              </a:defRPr>
            </a:lvl1pPr>
          </a:lstStyle>
          <a:p>
            <a:fld id="{EF03F2D8-09E8-4F65-B5E4-919B7BA10877}" type="slidenum">
              <a:rPr lang="en-US" smtClean="0"/>
              <a:pPr/>
              <a:t>‹#›</a:t>
            </a:fld>
            <a:endParaRPr lang="en-US"/>
          </a:p>
        </p:txBody>
      </p:sp>
      <p:sp>
        <p:nvSpPr>
          <p:cNvPr id="3" name="Content Placeholder 2">
            <a:extLst>
              <a:ext uri="{FF2B5EF4-FFF2-40B4-BE49-F238E27FC236}">
                <a16:creationId xmlns:a16="http://schemas.microsoft.com/office/drawing/2014/main" id="{CEE74680-223A-451C-9541-D747E71E2AF1}"/>
              </a:ext>
            </a:extLst>
          </p:cNvPr>
          <p:cNvSpPr>
            <a:spLocks noGrp="1"/>
          </p:cNvSpPr>
          <p:nvPr>
            <p:ph sz="quarter" idx="10"/>
          </p:nvPr>
        </p:nvSpPr>
        <p:spPr>
          <a:xfrm>
            <a:off x="609600" y="1389888"/>
            <a:ext cx="10363200" cy="4476749"/>
          </a:xfrm>
        </p:spPr>
        <p:txBody>
          <a:bodyPr>
            <a:noAutofit/>
          </a:bodyPr>
          <a:lstStyle>
            <a:lvl1pPr>
              <a:defRPr sz="2667">
                <a:latin typeface="Arial Narrow" panose="020B0606020202030204" pitchFamily="34" charset="0"/>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BCC2910F-F578-1040-BCDE-B1E799060916}"/>
              </a:ext>
            </a:extLst>
          </p:cNvPr>
          <p:cNvCxnSpPr>
            <a:cxnSpLocks/>
          </p:cNvCxnSpPr>
          <p:nvPr userDrawn="1"/>
        </p:nvCxnSpPr>
        <p:spPr>
          <a:xfrm>
            <a:off x="0" y="6481233"/>
            <a:ext cx="12192000" cy="0"/>
          </a:xfrm>
          <a:prstGeom prst="line">
            <a:avLst/>
          </a:prstGeom>
          <a:ln w="6350">
            <a:solidFill>
              <a:schemeClr val="accent4"/>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CECE0CC9-923E-1849-9BEE-D2FBFB74637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954867" y="6594532"/>
            <a:ext cx="6015567" cy="319613"/>
          </a:xfrm>
          <a:prstGeom prst="rect">
            <a:avLst/>
          </a:prstGeom>
        </p:spPr>
      </p:pic>
    </p:spTree>
    <p:extLst>
      <p:ext uri="{BB962C8B-B14F-4D97-AF65-F5344CB8AC3E}">
        <p14:creationId xmlns:p14="http://schemas.microsoft.com/office/powerpoint/2010/main" val="55055331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Half Page Image">
    <p:spTree>
      <p:nvGrpSpPr>
        <p:cNvPr id="1" name=""/>
        <p:cNvGrpSpPr/>
        <p:nvPr/>
      </p:nvGrpSpPr>
      <p:grpSpPr>
        <a:xfrm>
          <a:off x="0" y="0"/>
          <a:ext cx="0" cy="0"/>
          <a:chOff x="0" y="0"/>
          <a:chExt cx="0" cy="0"/>
        </a:xfrm>
      </p:grpSpPr>
      <p:sp>
        <p:nvSpPr>
          <p:cNvPr id="8" name="Picture Placeholder 7"/>
          <p:cNvSpPr>
            <a:spLocks noGrp="1"/>
          </p:cNvSpPr>
          <p:nvPr>
            <p:ph type="pic" sz="quarter" idx="13" hasCustomPrompt="1"/>
          </p:nvPr>
        </p:nvSpPr>
        <p:spPr>
          <a:xfrm>
            <a:off x="6096000" y="0"/>
            <a:ext cx="6096000" cy="6858000"/>
          </a:xfrm>
          <a:solidFill>
            <a:schemeClr val="accent6"/>
          </a:solidFill>
        </p:spPr>
        <p:txBody>
          <a:bodyPr/>
          <a:lstStyle>
            <a:lvl1pPr marL="0" marR="0" indent="0" algn="l" defTabSz="1218834" rtl="0" eaLnBrk="1" fontAlgn="auto" latinLnBrk="0" hangingPunct="1">
              <a:lnSpc>
                <a:spcPct val="100000"/>
              </a:lnSpc>
              <a:spcBef>
                <a:spcPts val="267"/>
              </a:spcBef>
              <a:spcAft>
                <a:spcPts val="0"/>
              </a:spcAft>
              <a:buClrTx/>
              <a:buSzTx/>
              <a:buFont typeface="Arial" panose="020B0604020202020204" pitchFamily="34" charset="0"/>
              <a:buNone/>
              <a:tabLst/>
              <a:defRPr/>
            </a:lvl1pPr>
          </a:lstStyle>
          <a:p>
            <a:r>
              <a:rPr lang="en-US"/>
              <a:t>Click icon to insert photo or illustration image</a:t>
            </a:r>
            <a:br>
              <a:rPr lang="en-US"/>
            </a:br>
            <a:r>
              <a:rPr lang="en-US"/>
              <a:t>Branded image library: avnetbrand.honeycombarchive.com</a:t>
            </a:r>
          </a:p>
        </p:txBody>
      </p:sp>
      <p:sp>
        <p:nvSpPr>
          <p:cNvPr id="2" name="Title 1"/>
          <p:cNvSpPr>
            <a:spLocks noGrp="1"/>
          </p:cNvSpPr>
          <p:nvPr>
            <p:ph type="title"/>
          </p:nvPr>
        </p:nvSpPr>
        <p:spPr>
          <a:xfrm>
            <a:off x="609601" y="381003"/>
            <a:ext cx="5124451" cy="960439"/>
          </a:xfrm>
        </p:spPr>
        <p:txBody>
          <a:bodyPr/>
          <a:lstStyle/>
          <a:p>
            <a:r>
              <a:rPr lang="en-US"/>
              <a:t>Click to edit Master title style</a:t>
            </a:r>
          </a:p>
        </p:txBody>
      </p:sp>
      <p:sp>
        <p:nvSpPr>
          <p:cNvPr id="3" name="Content Placeholder 2"/>
          <p:cNvSpPr>
            <a:spLocks noGrp="1"/>
          </p:cNvSpPr>
          <p:nvPr>
            <p:ph idx="1"/>
          </p:nvPr>
        </p:nvSpPr>
        <p:spPr>
          <a:xfrm>
            <a:off x="609605" y="1720852"/>
            <a:ext cx="5124449" cy="43243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9336077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Line Titl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15EFE35-9932-4EED-ABBE-636CF39D654D}"/>
              </a:ext>
            </a:extLst>
          </p:cNvPr>
          <p:cNvSpPr>
            <a:spLocks noGrp="1"/>
          </p:cNvSpPr>
          <p:nvPr>
            <p:ph type="title"/>
          </p:nvPr>
        </p:nvSpPr>
        <p:spPr>
          <a:xfrm>
            <a:off x="609601" y="363068"/>
            <a:ext cx="10363199" cy="633421"/>
          </a:xfrm>
          <a:prstGeom prst="rect">
            <a:avLst/>
          </a:prstGeom>
        </p:spPr>
        <p:txBody>
          <a:bodyPr>
            <a:noAutofit/>
          </a:bodyPr>
          <a:lstStyle>
            <a:lvl1pPr>
              <a:defRPr spc="0" baseline="0">
                <a:latin typeface="Arial Narrow" panose="020B0606020202030204" pitchFamily="34" charset="0"/>
              </a:defRPr>
            </a:lvl1pPr>
          </a:lstStyle>
          <a:p>
            <a:r>
              <a:rPr lang="en-US"/>
              <a:t>Click to edit Master title style</a:t>
            </a:r>
          </a:p>
        </p:txBody>
      </p:sp>
      <p:sp>
        <p:nvSpPr>
          <p:cNvPr id="5" name="Slide Number Placeholder 5">
            <a:extLst>
              <a:ext uri="{FF2B5EF4-FFF2-40B4-BE49-F238E27FC236}">
                <a16:creationId xmlns:a16="http://schemas.microsoft.com/office/drawing/2014/main" id="{FAC2027E-3384-4EAF-A43F-8225554EE067}"/>
              </a:ext>
            </a:extLst>
          </p:cNvPr>
          <p:cNvSpPr>
            <a:spLocks noGrp="1"/>
          </p:cNvSpPr>
          <p:nvPr>
            <p:ph type="sldNum" sz="quarter" idx="4"/>
          </p:nvPr>
        </p:nvSpPr>
        <p:spPr>
          <a:xfrm>
            <a:off x="187815" y="6521277"/>
            <a:ext cx="329184" cy="163447"/>
          </a:xfrm>
          <a:prstGeom prst="rect">
            <a:avLst/>
          </a:prstGeom>
        </p:spPr>
        <p:txBody>
          <a:bodyPr vert="horz" lIns="0" tIns="0" rIns="0" bIns="0" rtlCol="0" anchor="t" anchorCtr="0">
            <a:noAutofit/>
          </a:bodyPr>
          <a:lstStyle>
            <a:lvl1pPr algn="l">
              <a:defRPr sz="1067">
                <a:solidFill>
                  <a:schemeClr val="accent5"/>
                </a:solidFill>
              </a:defRPr>
            </a:lvl1pPr>
          </a:lstStyle>
          <a:p>
            <a:fld id="{EF03F2D8-09E8-4F65-B5E4-919B7BA10877}" type="slidenum">
              <a:rPr lang="en-US" smtClean="0"/>
              <a:pPr/>
              <a:t>‹#›</a:t>
            </a:fld>
            <a:endParaRPr lang="en-US"/>
          </a:p>
        </p:txBody>
      </p:sp>
      <p:sp>
        <p:nvSpPr>
          <p:cNvPr id="3" name="Content Placeholder 2">
            <a:extLst>
              <a:ext uri="{FF2B5EF4-FFF2-40B4-BE49-F238E27FC236}">
                <a16:creationId xmlns:a16="http://schemas.microsoft.com/office/drawing/2014/main" id="{CEE74680-223A-451C-9541-D747E71E2AF1}"/>
              </a:ext>
            </a:extLst>
          </p:cNvPr>
          <p:cNvSpPr>
            <a:spLocks noGrp="1"/>
          </p:cNvSpPr>
          <p:nvPr>
            <p:ph sz="quarter" idx="10"/>
          </p:nvPr>
        </p:nvSpPr>
        <p:spPr>
          <a:xfrm>
            <a:off x="609600" y="1389888"/>
            <a:ext cx="10363200" cy="4476749"/>
          </a:xfrm>
        </p:spPr>
        <p:txBody>
          <a:bodyPr>
            <a:noAutofit/>
          </a:bodyPr>
          <a:lstStyle>
            <a:lvl1pPr>
              <a:defRPr sz="2667">
                <a:latin typeface="Arial Narrow" panose="020B0606020202030204" pitchFamily="34" charset="0"/>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6556635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1_1-Line Title">
    <p:bg>
      <p:bgPr>
        <a:solidFill>
          <a:schemeClr val="tx1"/>
        </a:solidFill>
        <a:effectLst/>
      </p:bgPr>
    </p:bg>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FAC2027E-3384-4EAF-A43F-8225554EE067}"/>
              </a:ext>
            </a:extLst>
          </p:cNvPr>
          <p:cNvSpPr>
            <a:spLocks noGrp="1"/>
          </p:cNvSpPr>
          <p:nvPr>
            <p:ph type="sldNum" sz="quarter" idx="4"/>
          </p:nvPr>
        </p:nvSpPr>
        <p:spPr>
          <a:xfrm>
            <a:off x="187815" y="6521277"/>
            <a:ext cx="329184" cy="163447"/>
          </a:xfrm>
          <a:prstGeom prst="rect">
            <a:avLst/>
          </a:prstGeom>
        </p:spPr>
        <p:txBody>
          <a:bodyPr vert="horz" lIns="0" tIns="0" rIns="0" bIns="0" rtlCol="0" anchor="t" anchorCtr="0">
            <a:noAutofit/>
          </a:bodyPr>
          <a:lstStyle>
            <a:lvl1pPr algn="l">
              <a:defRPr sz="1067">
                <a:solidFill>
                  <a:schemeClr val="accent5"/>
                </a:solidFill>
              </a:defRPr>
            </a:lvl1pPr>
          </a:lstStyle>
          <a:p>
            <a:fld id="{EF03F2D8-09E8-4F65-B5E4-919B7BA10877}" type="slidenum">
              <a:rPr lang="en-US" smtClean="0"/>
              <a:pPr/>
              <a:t>‹#›</a:t>
            </a:fld>
            <a:endParaRPr lang="en-US"/>
          </a:p>
        </p:txBody>
      </p:sp>
      <p:sp>
        <p:nvSpPr>
          <p:cNvPr id="3" name="Content Placeholder 2">
            <a:extLst>
              <a:ext uri="{FF2B5EF4-FFF2-40B4-BE49-F238E27FC236}">
                <a16:creationId xmlns:a16="http://schemas.microsoft.com/office/drawing/2014/main" id="{CEE74680-223A-451C-9541-D747E71E2AF1}"/>
              </a:ext>
            </a:extLst>
          </p:cNvPr>
          <p:cNvSpPr>
            <a:spLocks noGrp="1"/>
          </p:cNvSpPr>
          <p:nvPr>
            <p:ph sz="quarter" idx="10"/>
          </p:nvPr>
        </p:nvSpPr>
        <p:spPr>
          <a:xfrm>
            <a:off x="609600" y="1389888"/>
            <a:ext cx="10363200" cy="4476749"/>
          </a:xfrm>
        </p:spPr>
        <p:txBody>
          <a:bodyPr>
            <a:noAutofit/>
          </a:bodyPr>
          <a:lstStyle>
            <a:lvl1pPr>
              <a:defRPr sz="2667">
                <a:latin typeface="Arial Narrow" panose="020B0606020202030204" pitchFamily="34" charset="0"/>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9629630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2-Line Titl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15EFE35-9932-4EED-ABBE-636CF39D654D}"/>
              </a:ext>
            </a:extLst>
          </p:cNvPr>
          <p:cNvSpPr>
            <a:spLocks noGrp="1"/>
          </p:cNvSpPr>
          <p:nvPr>
            <p:ph type="title"/>
          </p:nvPr>
        </p:nvSpPr>
        <p:spPr>
          <a:xfrm>
            <a:off x="609601" y="363069"/>
            <a:ext cx="10363199" cy="1322297"/>
          </a:xfrm>
          <a:prstGeom prst="rect">
            <a:avLst/>
          </a:prstGeom>
        </p:spPr>
        <p:txBody>
          <a:bodyPr>
            <a:noAutofit/>
          </a:bodyPr>
          <a:lstStyle>
            <a:lvl1pPr>
              <a:defRPr spc="0" baseline="0">
                <a:latin typeface="Arial Narrow" panose="020B0606020202030204" pitchFamily="34" charset="0"/>
              </a:defRPr>
            </a:lvl1pPr>
          </a:lstStyle>
          <a:p>
            <a:r>
              <a:rPr lang="en-US"/>
              <a:t>Click to edit Master title style</a:t>
            </a:r>
          </a:p>
        </p:txBody>
      </p:sp>
      <p:sp>
        <p:nvSpPr>
          <p:cNvPr id="5" name="Slide Number Placeholder 5">
            <a:extLst>
              <a:ext uri="{FF2B5EF4-FFF2-40B4-BE49-F238E27FC236}">
                <a16:creationId xmlns:a16="http://schemas.microsoft.com/office/drawing/2014/main" id="{FAC2027E-3384-4EAF-A43F-8225554EE067}"/>
              </a:ext>
            </a:extLst>
          </p:cNvPr>
          <p:cNvSpPr>
            <a:spLocks noGrp="1"/>
          </p:cNvSpPr>
          <p:nvPr>
            <p:ph type="sldNum" sz="quarter" idx="4"/>
          </p:nvPr>
        </p:nvSpPr>
        <p:spPr>
          <a:xfrm>
            <a:off x="187815" y="6521277"/>
            <a:ext cx="329184" cy="163447"/>
          </a:xfrm>
          <a:prstGeom prst="rect">
            <a:avLst/>
          </a:prstGeom>
        </p:spPr>
        <p:txBody>
          <a:bodyPr vert="horz" lIns="0" tIns="0" rIns="0" bIns="0" rtlCol="0" anchor="t" anchorCtr="0">
            <a:noAutofit/>
          </a:bodyPr>
          <a:lstStyle>
            <a:lvl1pPr algn="l">
              <a:defRPr sz="1067">
                <a:solidFill>
                  <a:schemeClr val="accent5"/>
                </a:solidFill>
              </a:defRPr>
            </a:lvl1pPr>
          </a:lstStyle>
          <a:p>
            <a:fld id="{EF03F2D8-09E8-4F65-B5E4-919B7BA10877}" type="slidenum">
              <a:rPr lang="en-US" smtClean="0"/>
              <a:pPr/>
              <a:t>‹#›</a:t>
            </a:fld>
            <a:endParaRPr lang="en-US"/>
          </a:p>
        </p:txBody>
      </p:sp>
      <p:sp>
        <p:nvSpPr>
          <p:cNvPr id="3" name="Content Placeholder 2">
            <a:extLst>
              <a:ext uri="{FF2B5EF4-FFF2-40B4-BE49-F238E27FC236}">
                <a16:creationId xmlns:a16="http://schemas.microsoft.com/office/drawing/2014/main" id="{6414CB77-5474-46A4-AA4C-09773CDF4E4D}"/>
              </a:ext>
            </a:extLst>
          </p:cNvPr>
          <p:cNvSpPr>
            <a:spLocks noGrp="1"/>
          </p:cNvSpPr>
          <p:nvPr>
            <p:ph sz="quarter" idx="10"/>
          </p:nvPr>
        </p:nvSpPr>
        <p:spPr>
          <a:xfrm>
            <a:off x="609600" y="2013962"/>
            <a:ext cx="10363200" cy="4184649"/>
          </a:xfrm>
        </p:spPr>
        <p:txBody>
          <a:bodyPr>
            <a:noAutofit/>
          </a:bodyPr>
          <a:lstStyle>
            <a:lvl1pPr>
              <a:defRPr sz="2667">
                <a:latin typeface="Arial Narrow" panose="020B0606020202030204" pitchFamily="34" charset="0"/>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9128369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Basic">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15EFE35-9932-4EED-ABBE-636CF39D654D}"/>
              </a:ext>
            </a:extLst>
          </p:cNvPr>
          <p:cNvSpPr>
            <a:spLocks noGrp="1"/>
          </p:cNvSpPr>
          <p:nvPr>
            <p:ph type="title" hasCustomPrompt="1"/>
          </p:nvPr>
        </p:nvSpPr>
        <p:spPr>
          <a:xfrm>
            <a:off x="609601" y="363069"/>
            <a:ext cx="10363199" cy="1322297"/>
          </a:xfrm>
          <a:prstGeom prst="rect">
            <a:avLst/>
          </a:prstGeom>
        </p:spPr>
        <p:txBody>
          <a:bodyPr>
            <a:noAutofit/>
          </a:bodyPr>
          <a:lstStyle>
            <a:lvl1pPr>
              <a:defRPr spc="0" baseline="0">
                <a:latin typeface="Arial Narrow" panose="020B0606020202030204" pitchFamily="34" charset="0"/>
              </a:defRPr>
            </a:lvl1pPr>
          </a:lstStyle>
          <a:p>
            <a:r>
              <a:rPr lang="en-US"/>
              <a:t>Click to edit Master title style</a:t>
            </a:r>
            <a:br>
              <a:rPr lang="en-US"/>
            </a:br>
            <a:endParaRPr lang="en-US"/>
          </a:p>
        </p:txBody>
      </p:sp>
      <p:sp>
        <p:nvSpPr>
          <p:cNvPr id="5" name="Slide Number Placeholder 5">
            <a:extLst>
              <a:ext uri="{FF2B5EF4-FFF2-40B4-BE49-F238E27FC236}">
                <a16:creationId xmlns:a16="http://schemas.microsoft.com/office/drawing/2014/main" id="{FAC2027E-3384-4EAF-A43F-8225554EE067}"/>
              </a:ext>
            </a:extLst>
          </p:cNvPr>
          <p:cNvSpPr>
            <a:spLocks noGrp="1"/>
          </p:cNvSpPr>
          <p:nvPr>
            <p:ph type="sldNum" sz="quarter" idx="4"/>
          </p:nvPr>
        </p:nvSpPr>
        <p:spPr>
          <a:xfrm>
            <a:off x="187815" y="6521277"/>
            <a:ext cx="329184" cy="163447"/>
          </a:xfrm>
          <a:prstGeom prst="rect">
            <a:avLst/>
          </a:prstGeom>
        </p:spPr>
        <p:txBody>
          <a:bodyPr vert="horz" lIns="0" tIns="0" rIns="0" bIns="0" rtlCol="0" anchor="t" anchorCtr="0">
            <a:noAutofit/>
          </a:bodyPr>
          <a:lstStyle>
            <a:lvl1pPr algn="l">
              <a:defRPr sz="1067">
                <a:solidFill>
                  <a:schemeClr val="accent5"/>
                </a:solidFill>
              </a:defRPr>
            </a:lvl1pPr>
          </a:lstStyle>
          <a:p>
            <a:fld id="{EF03F2D8-09E8-4F65-B5E4-919B7BA10877}" type="slidenum">
              <a:rPr lang="en-US" smtClean="0"/>
              <a:pPr/>
              <a:t>‹#›</a:t>
            </a:fld>
            <a:endParaRPr lang="en-US"/>
          </a:p>
        </p:txBody>
      </p:sp>
      <p:sp>
        <p:nvSpPr>
          <p:cNvPr id="3" name="Content Placeholder 2">
            <a:extLst>
              <a:ext uri="{FF2B5EF4-FFF2-40B4-BE49-F238E27FC236}">
                <a16:creationId xmlns:a16="http://schemas.microsoft.com/office/drawing/2014/main" id="{32105A18-249A-44A0-90B2-EDCEF78DC8F4}"/>
              </a:ext>
            </a:extLst>
          </p:cNvPr>
          <p:cNvSpPr>
            <a:spLocks noGrp="1"/>
          </p:cNvSpPr>
          <p:nvPr>
            <p:ph sz="quarter" idx="10"/>
          </p:nvPr>
        </p:nvSpPr>
        <p:spPr>
          <a:xfrm>
            <a:off x="609600" y="2008718"/>
            <a:ext cx="10363200" cy="4262967"/>
          </a:xfrm>
        </p:spPr>
        <p:txBody>
          <a:bodyPr>
            <a:noAutofit/>
          </a:bodyPr>
          <a:lstStyle>
            <a:lvl1pPr>
              <a:defRPr sz="1867">
                <a:solidFill>
                  <a:schemeClr val="tx1"/>
                </a:solidFill>
                <a:latin typeface="+mn-lt"/>
              </a:defRPr>
            </a:lvl1pPr>
            <a:lvl2pPr>
              <a:defRPr sz="1867"/>
            </a:lvl2pPr>
            <a:lvl3pPr>
              <a:defRPr sz="1867"/>
            </a:lvl3pPr>
            <a:lvl4pPr>
              <a:defRPr sz="1867"/>
            </a:lvl4pPr>
            <a:lvl5pPr>
              <a:defRPr sz="1867"/>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3470662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able of Contents">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15EFE35-9932-4EED-ABBE-636CF39D654D}"/>
              </a:ext>
            </a:extLst>
          </p:cNvPr>
          <p:cNvSpPr>
            <a:spLocks noGrp="1"/>
          </p:cNvSpPr>
          <p:nvPr>
            <p:ph type="title"/>
          </p:nvPr>
        </p:nvSpPr>
        <p:spPr>
          <a:xfrm>
            <a:off x="609601" y="363068"/>
            <a:ext cx="10363199" cy="633421"/>
          </a:xfrm>
          <a:prstGeom prst="rect">
            <a:avLst/>
          </a:prstGeom>
        </p:spPr>
        <p:txBody>
          <a:bodyPr>
            <a:noAutofit/>
          </a:bodyPr>
          <a:lstStyle>
            <a:lvl1pPr>
              <a:defRPr spc="0" baseline="0">
                <a:latin typeface="Arial Narrow" panose="020B0606020202030204" pitchFamily="34" charset="0"/>
              </a:defRPr>
            </a:lvl1pPr>
          </a:lstStyle>
          <a:p>
            <a:r>
              <a:rPr lang="en-US"/>
              <a:t>Click to edit Master title style</a:t>
            </a:r>
          </a:p>
        </p:txBody>
      </p:sp>
      <p:sp>
        <p:nvSpPr>
          <p:cNvPr id="5" name="Slide Number Placeholder 5">
            <a:extLst>
              <a:ext uri="{FF2B5EF4-FFF2-40B4-BE49-F238E27FC236}">
                <a16:creationId xmlns:a16="http://schemas.microsoft.com/office/drawing/2014/main" id="{FAC2027E-3384-4EAF-A43F-8225554EE067}"/>
              </a:ext>
            </a:extLst>
          </p:cNvPr>
          <p:cNvSpPr>
            <a:spLocks noGrp="1"/>
          </p:cNvSpPr>
          <p:nvPr>
            <p:ph type="sldNum" sz="quarter" idx="4"/>
          </p:nvPr>
        </p:nvSpPr>
        <p:spPr>
          <a:xfrm>
            <a:off x="187815" y="6521277"/>
            <a:ext cx="329184" cy="163447"/>
          </a:xfrm>
          <a:prstGeom prst="rect">
            <a:avLst/>
          </a:prstGeom>
        </p:spPr>
        <p:txBody>
          <a:bodyPr vert="horz" lIns="0" tIns="0" rIns="0" bIns="0" rtlCol="0" anchor="t" anchorCtr="0">
            <a:noAutofit/>
          </a:bodyPr>
          <a:lstStyle>
            <a:lvl1pPr algn="l">
              <a:defRPr sz="1067">
                <a:solidFill>
                  <a:schemeClr val="accent5"/>
                </a:solidFill>
              </a:defRPr>
            </a:lvl1pPr>
          </a:lstStyle>
          <a:p>
            <a:fld id="{EF03F2D8-09E8-4F65-B5E4-919B7BA10877}" type="slidenum">
              <a:rPr lang="en-US" smtClean="0"/>
              <a:pPr/>
              <a:t>‹#›</a:t>
            </a:fld>
            <a:endParaRPr lang="en-US"/>
          </a:p>
        </p:txBody>
      </p:sp>
      <p:sp>
        <p:nvSpPr>
          <p:cNvPr id="4" name="Text Placeholder 3">
            <a:extLst>
              <a:ext uri="{FF2B5EF4-FFF2-40B4-BE49-F238E27FC236}">
                <a16:creationId xmlns:a16="http://schemas.microsoft.com/office/drawing/2014/main" id="{323585BF-4B61-4EE1-92FA-F2225AC3BEA3}"/>
              </a:ext>
            </a:extLst>
          </p:cNvPr>
          <p:cNvSpPr>
            <a:spLocks noGrp="1"/>
          </p:cNvSpPr>
          <p:nvPr>
            <p:ph type="body" sz="quarter" idx="10"/>
          </p:nvPr>
        </p:nvSpPr>
        <p:spPr>
          <a:xfrm>
            <a:off x="609600" y="1485900"/>
            <a:ext cx="10363200" cy="4734984"/>
          </a:xfrm>
        </p:spPr>
        <p:txBody>
          <a:bodyPr/>
          <a:lstStyle>
            <a:lvl1pPr marL="313259" indent="-313259">
              <a:spcBef>
                <a:spcPts val="1333"/>
              </a:spcBef>
              <a:spcAft>
                <a:spcPts val="0"/>
              </a:spcAft>
              <a:buFont typeface="Arial" panose="020B0604020202020204" pitchFamily="34" charset="0"/>
              <a:buNone/>
              <a:defRPr sz="2400">
                <a:latin typeface="Arial" panose="020B0604020202020204" pitchFamily="34" charset="0"/>
                <a:cs typeface="Arial" panose="020B0604020202020204" pitchFamily="34" charset="0"/>
              </a:defRPr>
            </a:lvl1pPr>
            <a:lvl2pPr marL="681550" indent="-296326">
              <a:spcBef>
                <a:spcPts val="667"/>
              </a:spcBef>
              <a:buSzPct val="75000"/>
              <a:buFont typeface="Wingdings" pitchFamily="2" charset="2"/>
              <a:buChar char="§"/>
              <a:defRPr sz="1600"/>
            </a:lvl2pPr>
            <a:lvl3pPr marL="1219170" indent="-228594">
              <a:buFont typeface="Wingdings" panose="05000000000000000000" pitchFamily="2" charset="2"/>
              <a:buChar char="§"/>
              <a:defRPr sz="1600"/>
            </a:lvl3pPr>
            <a:lvl4pPr marL="1907070" indent="-224361">
              <a:defRPr/>
            </a:lvl4pPr>
            <a:lvl5pPr marL="2360025" indent="-232828">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40766088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Line Title: CV">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15EFE35-9932-4EED-ABBE-636CF39D654D}"/>
              </a:ext>
            </a:extLst>
          </p:cNvPr>
          <p:cNvSpPr>
            <a:spLocks noGrp="1"/>
          </p:cNvSpPr>
          <p:nvPr>
            <p:ph type="title"/>
          </p:nvPr>
        </p:nvSpPr>
        <p:spPr>
          <a:xfrm>
            <a:off x="609601" y="363068"/>
            <a:ext cx="10363199" cy="633421"/>
          </a:xfrm>
          <a:prstGeom prst="rect">
            <a:avLst/>
          </a:prstGeom>
        </p:spPr>
        <p:txBody>
          <a:bodyPr>
            <a:noAutofit/>
          </a:bodyPr>
          <a:lstStyle>
            <a:lvl1pPr>
              <a:defRPr spc="0" baseline="0">
                <a:latin typeface="Arial Narrow" panose="020B0606020202030204" pitchFamily="34" charset="0"/>
              </a:defRPr>
            </a:lvl1pPr>
          </a:lstStyle>
          <a:p>
            <a:r>
              <a:rPr lang="en-US"/>
              <a:t>Click to edit Master title style</a:t>
            </a:r>
          </a:p>
        </p:txBody>
      </p:sp>
      <p:sp>
        <p:nvSpPr>
          <p:cNvPr id="5" name="Slide Number Placeholder 5">
            <a:extLst>
              <a:ext uri="{FF2B5EF4-FFF2-40B4-BE49-F238E27FC236}">
                <a16:creationId xmlns:a16="http://schemas.microsoft.com/office/drawing/2014/main" id="{FAC2027E-3384-4EAF-A43F-8225554EE067}"/>
              </a:ext>
            </a:extLst>
          </p:cNvPr>
          <p:cNvSpPr>
            <a:spLocks noGrp="1"/>
          </p:cNvSpPr>
          <p:nvPr>
            <p:ph type="sldNum" sz="quarter" idx="4"/>
          </p:nvPr>
        </p:nvSpPr>
        <p:spPr>
          <a:xfrm>
            <a:off x="187815" y="6521277"/>
            <a:ext cx="329184" cy="163447"/>
          </a:xfrm>
          <a:prstGeom prst="rect">
            <a:avLst/>
          </a:prstGeom>
        </p:spPr>
        <p:txBody>
          <a:bodyPr vert="horz" lIns="0" tIns="0" rIns="0" bIns="0" rtlCol="0" anchor="t" anchorCtr="0">
            <a:noAutofit/>
          </a:bodyPr>
          <a:lstStyle>
            <a:lvl1pPr algn="l">
              <a:defRPr sz="1067">
                <a:solidFill>
                  <a:schemeClr val="accent5"/>
                </a:solidFill>
              </a:defRPr>
            </a:lvl1pPr>
          </a:lstStyle>
          <a:p>
            <a:fld id="{EF03F2D8-09E8-4F65-B5E4-919B7BA10877}" type="slidenum">
              <a:rPr lang="en-US" smtClean="0"/>
              <a:pPr/>
              <a:t>‹#›</a:t>
            </a:fld>
            <a:endParaRPr lang="en-US"/>
          </a:p>
        </p:txBody>
      </p:sp>
      <p:sp>
        <p:nvSpPr>
          <p:cNvPr id="3" name="Content Placeholder 2">
            <a:extLst>
              <a:ext uri="{FF2B5EF4-FFF2-40B4-BE49-F238E27FC236}">
                <a16:creationId xmlns:a16="http://schemas.microsoft.com/office/drawing/2014/main" id="{CEE74680-223A-451C-9541-D747E71E2AF1}"/>
              </a:ext>
            </a:extLst>
          </p:cNvPr>
          <p:cNvSpPr>
            <a:spLocks noGrp="1"/>
          </p:cNvSpPr>
          <p:nvPr>
            <p:ph sz="quarter" idx="10"/>
          </p:nvPr>
        </p:nvSpPr>
        <p:spPr>
          <a:xfrm>
            <a:off x="609600" y="1389888"/>
            <a:ext cx="10363200" cy="4476749"/>
          </a:xfrm>
        </p:spPr>
        <p:txBody>
          <a:bodyPr>
            <a:noAutofit/>
          </a:bodyPr>
          <a:lstStyle>
            <a:lvl1pPr>
              <a:defRPr sz="2667">
                <a:latin typeface="Arial Narrow" panose="020B0606020202030204" pitchFamily="34" charset="0"/>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BCC2910F-F578-1040-BCDE-B1E799060916}"/>
              </a:ext>
            </a:extLst>
          </p:cNvPr>
          <p:cNvCxnSpPr>
            <a:cxnSpLocks/>
          </p:cNvCxnSpPr>
          <p:nvPr userDrawn="1"/>
        </p:nvCxnSpPr>
        <p:spPr>
          <a:xfrm>
            <a:off x="0" y="6481233"/>
            <a:ext cx="12192000" cy="0"/>
          </a:xfrm>
          <a:prstGeom prst="line">
            <a:avLst/>
          </a:prstGeom>
          <a:ln w="6350">
            <a:solidFill>
              <a:schemeClr val="accent4"/>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CECE0CC9-923E-1849-9BEE-D2FBFB74637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954867" y="6594532"/>
            <a:ext cx="6015567" cy="319613"/>
          </a:xfrm>
          <a:prstGeom prst="rect">
            <a:avLst/>
          </a:prstGeom>
        </p:spPr>
      </p:pic>
    </p:spTree>
    <p:extLst>
      <p:ext uri="{BB962C8B-B14F-4D97-AF65-F5344CB8AC3E}">
        <p14:creationId xmlns:p14="http://schemas.microsoft.com/office/powerpoint/2010/main" val="9741502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2-Line Title: CV">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15EFE35-9932-4EED-ABBE-636CF39D654D}"/>
              </a:ext>
            </a:extLst>
          </p:cNvPr>
          <p:cNvSpPr>
            <a:spLocks noGrp="1"/>
          </p:cNvSpPr>
          <p:nvPr>
            <p:ph type="title"/>
          </p:nvPr>
        </p:nvSpPr>
        <p:spPr>
          <a:xfrm>
            <a:off x="609601" y="363069"/>
            <a:ext cx="10363199" cy="1322297"/>
          </a:xfrm>
          <a:prstGeom prst="rect">
            <a:avLst/>
          </a:prstGeom>
        </p:spPr>
        <p:txBody>
          <a:bodyPr>
            <a:noAutofit/>
          </a:bodyPr>
          <a:lstStyle>
            <a:lvl1pPr>
              <a:defRPr spc="0" baseline="0">
                <a:latin typeface="Arial Narrow" panose="020B0606020202030204" pitchFamily="34" charset="0"/>
              </a:defRPr>
            </a:lvl1pPr>
          </a:lstStyle>
          <a:p>
            <a:r>
              <a:rPr lang="en-US"/>
              <a:t>Click to edit Master title style</a:t>
            </a:r>
          </a:p>
        </p:txBody>
      </p:sp>
      <p:sp>
        <p:nvSpPr>
          <p:cNvPr id="5" name="Slide Number Placeholder 5">
            <a:extLst>
              <a:ext uri="{FF2B5EF4-FFF2-40B4-BE49-F238E27FC236}">
                <a16:creationId xmlns:a16="http://schemas.microsoft.com/office/drawing/2014/main" id="{FAC2027E-3384-4EAF-A43F-8225554EE067}"/>
              </a:ext>
            </a:extLst>
          </p:cNvPr>
          <p:cNvSpPr>
            <a:spLocks noGrp="1"/>
          </p:cNvSpPr>
          <p:nvPr>
            <p:ph type="sldNum" sz="quarter" idx="4"/>
          </p:nvPr>
        </p:nvSpPr>
        <p:spPr>
          <a:xfrm>
            <a:off x="187815" y="6521277"/>
            <a:ext cx="329184" cy="163447"/>
          </a:xfrm>
          <a:prstGeom prst="rect">
            <a:avLst/>
          </a:prstGeom>
        </p:spPr>
        <p:txBody>
          <a:bodyPr vert="horz" lIns="0" tIns="0" rIns="0" bIns="0" rtlCol="0" anchor="t" anchorCtr="0">
            <a:noAutofit/>
          </a:bodyPr>
          <a:lstStyle>
            <a:lvl1pPr algn="l">
              <a:defRPr sz="1067">
                <a:solidFill>
                  <a:schemeClr val="accent5"/>
                </a:solidFill>
              </a:defRPr>
            </a:lvl1pPr>
          </a:lstStyle>
          <a:p>
            <a:fld id="{EF03F2D8-09E8-4F65-B5E4-919B7BA10877}" type="slidenum">
              <a:rPr lang="en-US" smtClean="0"/>
              <a:pPr/>
              <a:t>‹#›</a:t>
            </a:fld>
            <a:endParaRPr lang="en-US"/>
          </a:p>
        </p:txBody>
      </p:sp>
      <p:sp>
        <p:nvSpPr>
          <p:cNvPr id="3" name="Content Placeholder 2">
            <a:extLst>
              <a:ext uri="{FF2B5EF4-FFF2-40B4-BE49-F238E27FC236}">
                <a16:creationId xmlns:a16="http://schemas.microsoft.com/office/drawing/2014/main" id="{6414CB77-5474-46A4-AA4C-09773CDF4E4D}"/>
              </a:ext>
            </a:extLst>
          </p:cNvPr>
          <p:cNvSpPr>
            <a:spLocks noGrp="1"/>
          </p:cNvSpPr>
          <p:nvPr>
            <p:ph sz="quarter" idx="10"/>
          </p:nvPr>
        </p:nvSpPr>
        <p:spPr>
          <a:xfrm>
            <a:off x="609600" y="2013962"/>
            <a:ext cx="10363200" cy="4184649"/>
          </a:xfrm>
        </p:spPr>
        <p:txBody>
          <a:bodyPr>
            <a:noAutofit/>
          </a:bodyPr>
          <a:lstStyle>
            <a:lvl1pPr>
              <a:defRPr sz="2667">
                <a:latin typeface="Arial Narrow" panose="020B0606020202030204" pitchFamily="34" charset="0"/>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45FBA835-85F5-A942-8813-475FCDC02050}"/>
              </a:ext>
            </a:extLst>
          </p:cNvPr>
          <p:cNvCxnSpPr>
            <a:cxnSpLocks/>
          </p:cNvCxnSpPr>
          <p:nvPr userDrawn="1"/>
        </p:nvCxnSpPr>
        <p:spPr>
          <a:xfrm>
            <a:off x="0" y="6481233"/>
            <a:ext cx="12192000" cy="0"/>
          </a:xfrm>
          <a:prstGeom prst="line">
            <a:avLst/>
          </a:prstGeom>
          <a:ln w="6350">
            <a:solidFill>
              <a:schemeClr val="accent4"/>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3BB05240-8C7B-7741-B26C-17D061DD3F3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954867" y="6594532"/>
            <a:ext cx="6015567" cy="319613"/>
          </a:xfrm>
          <a:prstGeom prst="rect">
            <a:avLst/>
          </a:prstGeom>
        </p:spPr>
      </p:pic>
    </p:spTree>
    <p:extLst>
      <p:ext uri="{BB962C8B-B14F-4D97-AF65-F5344CB8AC3E}">
        <p14:creationId xmlns:p14="http://schemas.microsoft.com/office/powerpoint/2010/main" val="227789449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Basic: CV">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15EFE35-9932-4EED-ABBE-636CF39D654D}"/>
              </a:ext>
            </a:extLst>
          </p:cNvPr>
          <p:cNvSpPr>
            <a:spLocks noGrp="1"/>
          </p:cNvSpPr>
          <p:nvPr>
            <p:ph type="title" hasCustomPrompt="1"/>
          </p:nvPr>
        </p:nvSpPr>
        <p:spPr>
          <a:xfrm>
            <a:off x="609601" y="363069"/>
            <a:ext cx="10363199" cy="1322297"/>
          </a:xfrm>
          <a:prstGeom prst="rect">
            <a:avLst/>
          </a:prstGeom>
        </p:spPr>
        <p:txBody>
          <a:bodyPr>
            <a:noAutofit/>
          </a:bodyPr>
          <a:lstStyle>
            <a:lvl1pPr>
              <a:defRPr spc="0" baseline="0">
                <a:latin typeface="Arial Narrow" panose="020B0606020202030204" pitchFamily="34" charset="0"/>
              </a:defRPr>
            </a:lvl1pPr>
          </a:lstStyle>
          <a:p>
            <a:r>
              <a:rPr lang="en-US"/>
              <a:t>Click to edit Master title style</a:t>
            </a:r>
            <a:br>
              <a:rPr lang="en-US"/>
            </a:br>
            <a:endParaRPr lang="en-US"/>
          </a:p>
        </p:txBody>
      </p:sp>
      <p:sp>
        <p:nvSpPr>
          <p:cNvPr id="5" name="Slide Number Placeholder 5">
            <a:extLst>
              <a:ext uri="{FF2B5EF4-FFF2-40B4-BE49-F238E27FC236}">
                <a16:creationId xmlns:a16="http://schemas.microsoft.com/office/drawing/2014/main" id="{FAC2027E-3384-4EAF-A43F-8225554EE067}"/>
              </a:ext>
            </a:extLst>
          </p:cNvPr>
          <p:cNvSpPr>
            <a:spLocks noGrp="1"/>
          </p:cNvSpPr>
          <p:nvPr>
            <p:ph type="sldNum" sz="quarter" idx="4"/>
          </p:nvPr>
        </p:nvSpPr>
        <p:spPr>
          <a:xfrm>
            <a:off x="187815" y="6521277"/>
            <a:ext cx="329184" cy="163447"/>
          </a:xfrm>
          <a:prstGeom prst="rect">
            <a:avLst/>
          </a:prstGeom>
        </p:spPr>
        <p:txBody>
          <a:bodyPr vert="horz" lIns="0" tIns="0" rIns="0" bIns="0" rtlCol="0" anchor="t" anchorCtr="0">
            <a:noAutofit/>
          </a:bodyPr>
          <a:lstStyle>
            <a:lvl1pPr algn="l">
              <a:defRPr sz="1067">
                <a:solidFill>
                  <a:schemeClr val="accent5"/>
                </a:solidFill>
              </a:defRPr>
            </a:lvl1pPr>
          </a:lstStyle>
          <a:p>
            <a:fld id="{EF03F2D8-09E8-4F65-B5E4-919B7BA10877}" type="slidenum">
              <a:rPr lang="en-US" smtClean="0"/>
              <a:pPr/>
              <a:t>‹#›</a:t>
            </a:fld>
            <a:endParaRPr lang="en-US"/>
          </a:p>
        </p:txBody>
      </p:sp>
      <p:sp>
        <p:nvSpPr>
          <p:cNvPr id="3" name="Content Placeholder 2">
            <a:extLst>
              <a:ext uri="{FF2B5EF4-FFF2-40B4-BE49-F238E27FC236}">
                <a16:creationId xmlns:a16="http://schemas.microsoft.com/office/drawing/2014/main" id="{32105A18-249A-44A0-90B2-EDCEF78DC8F4}"/>
              </a:ext>
            </a:extLst>
          </p:cNvPr>
          <p:cNvSpPr>
            <a:spLocks noGrp="1"/>
          </p:cNvSpPr>
          <p:nvPr>
            <p:ph sz="quarter" idx="10"/>
          </p:nvPr>
        </p:nvSpPr>
        <p:spPr>
          <a:xfrm>
            <a:off x="609600" y="2008718"/>
            <a:ext cx="10363200" cy="4262967"/>
          </a:xfrm>
        </p:spPr>
        <p:txBody>
          <a:bodyPr>
            <a:noAutofit/>
          </a:bodyPr>
          <a:lstStyle>
            <a:lvl1pPr>
              <a:defRPr sz="1867">
                <a:solidFill>
                  <a:schemeClr val="tx1"/>
                </a:solidFill>
                <a:latin typeface="+mn-lt"/>
              </a:defRPr>
            </a:lvl1pPr>
            <a:lvl2pPr>
              <a:defRPr sz="1867"/>
            </a:lvl2pPr>
            <a:lvl3pPr>
              <a:defRPr sz="1867"/>
            </a:lvl3pPr>
            <a:lvl4pPr>
              <a:defRPr sz="1867"/>
            </a:lvl4pPr>
            <a:lvl5pPr>
              <a:defRPr sz="1867"/>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C2929268-C253-5E45-8E0F-A9E6659BB21B}"/>
              </a:ext>
            </a:extLst>
          </p:cNvPr>
          <p:cNvCxnSpPr>
            <a:cxnSpLocks/>
          </p:cNvCxnSpPr>
          <p:nvPr userDrawn="1"/>
        </p:nvCxnSpPr>
        <p:spPr>
          <a:xfrm>
            <a:off x="0" y="6481233"/>
            <a:ext cx="12192000" cy="0"/>
          </a:xfrm>
          <a:prstGeom prst="line">
            <a:avLst/>
          </a:prstGeom>
          <a:ln w="6350">
            <a:solidFill>
              <a:schemeClr val="accent4"/>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D6614B7A-3CDE-5B4B-B7E4-CA3D5D61941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954867" y="6594532"/>
            <a:ext cx="6015567" cy="319613"/>
          </a:xfrm>
          <a:prstGeom prst="rect">
            <a:avLst/>
          </a:prstGeom>
        </p:spPr>
      </p:pic>
    </p:spTree>
    <p:extLst>
      <p:ext uri="{BB962C8B-B14F-4D97-AF65-F5344CB8AC3E}">
        <p14:creationId xmlns:p14="http://schemas.microsoft.com/office/powerpoint/2010/main" val="32061696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Cover A">
    <p:spTree>
      <p:nvGrpSpPr>
        <p:cNvPr id="1" name=""/>
        <p:cNvGrpSpPr/>
        <p:nvPr/>
      </p:nvGrpSpPr>
      <p:grpSpPr>
        <a:xfrm>
          <a:off x="0" y="0"/>
          <a:ext cx="0" cy="0"/>
          <a:chOff x="0" y="0"/>
          <a:chExt cx="0" cy="0"/>
        </a:xfrm>
      </p:grpSpPr>
      <p:sp>
        <p:nvSpPr>
          <p:cNvPr id="5" name="Picture Placeholder 4"/>
          <p:cNvSpPr>
            <a:spLocks noGrp="1"/>
          </p:cNvSpPr>
          <p:nvPr>
            <p:ph type="pic" sz="quarter" idx="10" hasCustomPrompt="1"/>
          </p:nvPr>
        </p:nvSpPr>
        <p:spPr>
          <a:xfrm>
            <a:off x="0" y="2028966"/>
            <a:ext cx="12192000" cy="4829033"/>
          </a:xfrm>
          <a:prstGeom prst="rect">
            <a:avLst/>
          </a:prstGeom>
          <a:solidFill>
            <a:schemeClr val="accent6">
              <a:alpha val="30000"/>
            </a:schemeClr>
          </a:solidFill>
        </p:spPr>
        <p:txBody>
          <a:bodyPr tIns="914400" bIns="0" anchor="ctr" anchorCtr="0">
            <a:noAutofit/>
          </a:bodyPr>
          <a:lstStyle>
            <a:lvl1pPr algn="ctr">
              <a:spcBef>
                <a:spcPts val="0"/>
              </a:spcBef>
              <a:spcAft>
                <a:spcPts val="0"/>
              </a:spcAft>
              <a:defRPr sz="1200" b="0" i="1" baseline="0">
                <a:solidFill>
                  <a:schemeClr val="accent5"/>
                </a:solidFill>
                <a:latin typeface="+mn-lt"/>
              </a:defRPr>
            </a:lvl1pPr>
          </a:lstStyle>
          <a:p>
            <a:r>
              <a:rPr lang="en-US"/>
              <a:t>Click icon to insert image</a:t>
            </a:r>
            <a:br>
              <a:rPr lang="en-US"/>
            </a:br>
            <a:r>
              <a:rPr lang="en-US"/>
              <a:t>DOWNLOAD AVNET-BRANDED IMAGES AT</a:t>
            </a:r>
            <a:br>
              <a:rPr lang="en-US"/>
            </a:br>
            <a:r>
              <a:rPr lang="en-US"/>
              <a:t>BRAND.AVNET.COM </a:t>
            </a:r>
          </a:p>
        </p:txBody>
      </p:sp>
      <p:sp>
        <p:nvSpPr>
          <p:cNvPr id="6" name="Text Placeholder 5">
            <a:extLst>
              <a:ext uri="{FF2B5EF4-FFF2-40B4-BE49-F238E27FC236}">
                <a16:creationId xmlns:a16="http://schemas.microsoft.com/office/drawing/2014/main" id="{8B49E139-ED80-4E3A-817B-42F21564837D}"/>
              </a:ext>
            </a:extLst>
          </p:cNvPr>
          <p:cNvSpPr>
            <a:spLocks noGrp="1"/>
          </p:cNvSpPr>
          <p:nvPr>
            <p:ph type="body" sz="quarter" idx="11"/>
          </p:nvPr>
        </p:nvSpPr>
        <p:spPr>
          <a:xfrm>
            <a:off x="614361" y="1077956"/>
            <a:ext cx="8534400" cy="338667"/>
          </a:xfrm>
          <a:prstGeom prst="rect">
            <a:avLst/>
          </a:prstGeom>
        </p:spPr>
        <p:txBody>
          <a:bodyPr lIns="0" tIns="0" rIns="0" bIns="0">
            <a:noAutofit/>
          </a:bodyPr>
          <a:lstStyle>
            <a:lvl1pPr>
              <a:defRPr sz="2667">
                <a:solidFill>
                  <a:schemeClr val="accent1"/>
                </a:solidFill>
                <a:latin typeface="Arial Narrow" panose="020B0606020202030204" pitchFamily="34" charset="0"/>
              </a:defRPr>
            </a:lvl1pPr>
          </a:lstStyle>
          <a:p>
            <a:pPr lvl="0"/>
            <a:r>
              <a:rPr lang="en-US"/>
              <a:t>Click to edit Master text styles</a:t>
            </a:r>
          </a:p>
        </p:txBody>
      </p:sp>
      <p:sp>
        <p:nvSpPr>
          <p:cNvPr id="12" name="Text Placeholder 11">
            <a:extLst>
              <a:ext uri="{FF2B5EF4-FFF2-40B4-BE49-F238E27FC236}">
                <a16:creationId xmlns:a16="http://schemas.microsoft.com/office/drawing/2014/main" id="{04FDA2D4-B04F-4043-AA72-85D5593FAC83}"/>
              </a:ext>
            </a:extLst>
          </p:cNvPr>
          <p:cNvSpPr>
            <a:spLocks noGrp="1"/>
          </p:cNvSpPr>
          <p:nvPr>
            <p:ph type="body" sz="quarter" idx="12" hasCustomPrompt="1"/>
          </p:nvPr>
        </p:nvSpPr>
        <p:spPr>
          <a:xfrm>
            <a:off x="609600" y="1629390"/>
            <a:ext cx="5486400" cy="208697"/>
          </a:xfrm>
        </p:spPr>
        <p:txBody>
          <a:bodyPr anchor="b"/>
          <a:lstStyle>
            <a:lvl1pPr indent="0">
              <a:defRPr sz="1333" b="0">
                <a:solidFill>
                  <a:schemeClr val="tx1"/>
                </a:solidFill>
                <a:latin typeface="+mn-lt"/>
              </a:defRPr>
            </a:lvl1pPr>
            <a:lvl2pPr indent="0">
              <a:defRPr sz="1333">
                <a:solidFill>
                  <a:schemeClr val="tx1"/>
                </a:solidFill>
                <a:latin typeface="+mn-lt"/>
              </a:defRPr>
            </a:lvl2pPr>
            <a:lvl3pPr indent="0">
              <a:defRPr sz="1333">
                <a:solidFill>
                  <a:schemeClr val="tx1"/>
                </a:solidFill>
                <a:latin typeface="+mn-lt"/>
              </a:defRPr>
            </a:lvl3pPr>
            <a:lvl4pPr indent="0">
              <a:defRPr sz="1333">
                <a:solidFill>
                  <a:schemeClr val="tx1"/>
                </a:solidFill>
                <a:latin typeface="+mn-lt"/>
              </a:defRPr>
            </a:lvl4pPr>
            <a:lvl5pPr indent="0">
              <a:defRPr sz="1333">
                <a:solidFill>
                  <a:schemeClr val="tx1"/>
                </a:solidFill>
                <a:latin typeface="+mn-lt"/>
              </a:defRPr>
            </a:lvl5pPr>
          </a:lstStyle>
          <a:p>
            <a:pPr lvl="0"/>
            <a:r>
              <a:rPr lang="en-US"/>
              <a:t>MM.DD.YYYY  |  Presenter’s Name, Title (optional)</a:t>
            </a:r>
          </a:p>
        </p:txBody>
      </p:sp>
      <p:pic>
        <p:nvPicPr>
          <p:cNvPr id="10" name="Picture 9">
            <a:extLst>
              <a:ext uri="{FF2B5EF4-FFF2-40B4-BE49-F238E27FC236}">
                <a16:creationId xmlns:a16="http://schemas.microsoft.com/office/drawing/2014/main" id="{B98377BD-9535-8B41-B8C2-842C3F3BA13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198764" y="238565"/>
            <a:ext cx="1711837" cy="324932"/>
          </a:xfrm>
          <a:prstGeom prst="rect">
            <a:avLst/>
          </a:prstGeom>
        </p:spPr>
      </p:pic>
      <p:sp>
        <p:nvSpPr>
          <p:cNvPr id="2" name="Title Placeholder 1">
            <a:extLst>
              <a:ext uri="{FF2B5EF4-FFF2-40B4-BE49-F238E27FC236}">
                <a16:creationId xmlns:a16="http://schemas.microsoft.com/office/drawing/2014/main" id="{79CB2938-7BA3-4BD8-79D0-37B4C0BE2ABE}"/>
              </a:ext>
            </a:extLst>
          </p:cNvPr>
          <p:cNvSpPr>
            <a:spLocks noGrp="1"/>
          </p:cNvSpPr>
          <p:nvPr>
            <p:ph type="title"/>
          </p:nvPr>
        </p:nvSpPr>
        <p:spPr>
          <a:xfrm>
            <a:off x="609599" y="365760"/>
            <a:ext cx="10363200" cy="633421"/>
          </a:xfrm>
          <a:prstGeom prst="rect">
            <a:avLst/>
          </a:prstGeom>
        </p:spPr>
        <p:txBody>
          <a:bodyPr vert="horz" wrap="square" lIns="0" tIns="0" rIns="0" bIns="0" rtlCol="0" anchor="t" anchorCtr="0">
            <a:noAutofit/>
          </a:bodyPr>
          <a:lstStyle/>
          <a:p>
            <a:r>
              <a:rPr lang="en-US"/>
              <a:t>Click to edit Master title style</a:t>
            </a:r>
          </a:p>
        </p:txBody>
      </p:sp>
      <p:pic>
        <p:nvPicPr>
          <p:cNvPr id="7" name="Picture 6">
            <a:extLst>
              <a:ext uri="{FF2B5EF4-FFF2-40B4-BE49-F238E27FC236}">
                <a16:creationId xmlns:a16="http://schemas.microsoft.com/office/drawing/2014/main" id="{24958F05-4548-B3B7-0304-4168A238D75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t="74413" r="61160"/>
          <a:stretch/>
        </p:blipFill>
        <p:spPr>
          <a:xfrm>
            <a:off x="343313" y="288868"/>
            <a:ext cx="292948" cy="566265"/>
          </a:xfrm>
          <a:prstGeom prst="rect">
            <a:avLst/>
          </a:prstGeom>
        </p:spPr>
      </p:pic>
    </p:spTree>
    <p:extLst>
      <p:ext uri="{BB962C8B-B14F-4D97-AF65-F5344CB8AC3E}">
        <p14:creationId xmlns:p14="http://schemas.microsoft.com/office/powerpoint/2010/main" val="16167330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Line Title: CV">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15EFE35-9932-4EED-ABBE-636CF39D654D}"/>
              </a:ext>
            </a:extLst>
          </p:cNvPr>
          <p:cNvSpPr>
            <a:spLocks noGrp="1"/>
          </p:cNvSpPr>
          <p:nvPr>
            <p:ph type="title"/>
          </p:nvPr>
        </p:nvSpPr>
        <p:spPr>
          <a:xfrm>
            <a:off x="609601" y="363069"/>
            <a:ext cx="10363199" cy="1322297"/>
          </a:xfrm>
          <a:prstGeom prst="rect">
            <a:avLst/>
          </a:prstGeom>
        </p:spPr>
        <p:txBody>
          <a:bodyPr>
            <a:noAutofit/>
          </a:bodyPr>
          <a:lstStyle>
            <a:lvl1pPr>
              <a:defRPr spc="0" baseline="0">
                <a:latin typeface="Arial Narrow" panose="020B0606020202030204" pitchFamily="34" charset="0"/>
              </a:defRPr>
            </a:lvl1pPr>
          </a:lstStyle>
          <a:p>
            <a:r>
              <a:rPr lang="en-US"/>
              <a:t>Click to edit Master title style</a:t>
            </a:r>
          </a:p>
        </p:txBody>
      </p:sp>
      <p:sp>
        <p:nvSpPr>
          <p:cNvPr id="5" name="Slide Number Placeholder 5">
            <a:extLst>
              <a:ext uri="{FF2B5EF4-FFF2-40B4-BE49-F238E27FC236}">
                <a16:creationId xmlns:a16="http://schemas.microsoft.com/office/drawing/2014/main" id="{FAC2027E-3384-4EAF-A43F-8225554EE067}"/>
              </a:ext>
            </a:extLst>
          </p:cNvPr>
          <p:cNvSpPr>
            <a:spLocks noGrp="1"/>
          </p:cNvSpPr>
          <p:nvPr>
            <p:ph type="sldNum" sz="quarter" idx="4"/>
          </p:nvPr>
        </p:nvSpPr>
        <p:spPr>
          <a:xfrm>
            <a:off x="187815" y="6521277"/>
            <a:ext cx="329184" cy="163447"/>
          </a:xfrm>
          <a:prstGeom prst="rect">
            <a:avLst/>
          </a:prstGeom>
        </p:spPr>
        <p:txBody>
          <a:bodyPr vert="horz" lIns="0" tIns="0" rIns="0" bIns="0" rtlCol="0" anchor="t" anchorCtr="0">
            <a:noAutofit/>
          </a:bodyPr>
          <a:lstStyle>
            <a:lvl1pPr algn="l">
              <a:defRPr sz="1067">
                <a:solidFill>
                  <a:schemeClr val="accent5"/>
                </a:solidFill>
              </a:defRPr>
            </a:lvl1pPr>
          </a:lstStyle>
          <a:p>
            <a:fld id="{EF03F2D8-09E8-4F65-B5E4-919B7BA10877}" type="slidenum">
              <a:rPr lang="en-US" smtClean="0"/>
              <a:pPr/>
              <a:t>‹#›</a:t>
            </a:fld>
            <a:endParaRPr lang="en-US"/>
          </a:p>
        </p:txBody>
      </p:sp>
      <p:sp>
        <p:nvSpPr>
          <p:cNvPr id="3" name="Content Placeholder 2">
            <a:extLst>
              <a:ext uri="{FF2B5EF4-FFF2-40B4-BE49-F238E27FC236}">
                <a16:creationId xmlns:a16="http://schemas.microsoft.com/office/drawing/2014/main" id="{6414CB77-5474-46A4-AA4C-09773CDF4E4D}"/>
              </a:ext>
            </a:extLst>
          </p:cNvPr>
          <p:cNvSpPr>
            <a:spLocks noGrp="1"/>
          </p:cNvSpPr>
          <p:nvPr>
            <p:ph sz="quarter" idx="10"/>
          </p:nvPr>
        </p:nvSpPr>
        <p:spPr>
          <a:xfrm>
            <a:off x="609600" y="2013962"/>
            <a:ext cx="10363200" cy="4184649"/>
          </a:xfrm>
        </p:spPr>
        <p:txBody>
          <a:bodyPr>
            <a:noAutofit/>
          </a:bodyPr>
          <a:lstStyle>
            <a:lvl1pPr>
              <a:defRPr sz="2667">
                <a:latin typeface="Arial Narrow" panose="020B0606020202030204" pitchFamily="34" charset="0"/>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45FBA835-85F5-A942-8813-475FCDC02050}"/>
              </a:ext>
            </a:extLst>
          </p:cNvPr>
          <p:cNvCxnSpPr>
            <a:cxnSpLocks/>
          </p:cNvCxnSpPr>
          <p:nvPr userDrawn="1"/>
        </p:nvCxnSpPr>
        <p:spPr>
          <a:xfrm>
            <a:off x="0" y="6481233"/>
            <a:ext cx="12192000" cy="0"/>
          </a:xfrm>
          <a:prstGeom prst="line">
            <a:avLst/>
          </a:prstGeom>
          <a:ln w="6350">
            <a:solidFill>
              <a:schemeClr val="accent4"/>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3BB05240-8C7B-7741-B26C-17D061DD3F3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954867" y="6594532"/>
            <a:ext cx="6015567" cy="319613"/>
          </a:xfrm>
          <a:prstGeom prst="rect">
            <a:avLst/>
          </a:prstGeom>
        </p:spPr>
      </p:pic>
    </p:spTree>
    <p:extLst>
      <p:ext uri="{BB962C8B-B14F-4D97-AF65-F5344CB8AC3E}">
        <p14:creationId xmlns:p14="http://schemas.microsoft.com/office/powerpoint/2010/main" val="98409140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Cover B">
    <p:spTree>
      <p:nvGrpSpPr>
        <p:cNvPr id="1" name=""/>
        <p:cNvGrpSpPr/>
        <p:nvPr/>
      </p:nvGrpSpPr>
      <p:grpSpPr>
        <a:xfrm>
          <a:off x="0" y="0"/>
          <a:ext cx="0" cy="0"/>
          <a:chOff x="0" y="0"/>
          <a:chExt cx="0" cy="0"/>
        </a:xfrm>
      </p:grpSpPr>
      <p:sp>
        <p:nvSpPr>
          <p:cNvPr id="5" name="Picture Placeholder 4"/>
          <p:cNvSpPr>
            <a:spLocks noGrp="1"/>
          </p:cNvSpPr>
          <p:nvPr>
            <p:ph type="pic" sz="quarter" idx="10" hasCustomPrompt="1"/>
          </p:nvPr>
        </p:nvSpPr>
        <p:spPr>
          <a:xfrm>
            <a:off x="0" y="2670048"/>
            <a:ext cx="12192000" cy="3450336"/>
          </a:xfrm>
          <a:prstGeom prst="rect">
            <a:avLst/>
          </a:prstGeom>
          <a:solidFill>
            <a:schemeClr val="accent6">
              <a:alpha val="30000"/>
            </a:schemeClr>
          </a:solidFill>
        </p:spPr>
        <p:txBody>
          <a:bodyPr tIns="914400" bIns="0" anchor="ctr" anchorCtr="0">
            <a:noAutofit/>
          </a:bodyPr>
          <a:lstStyle>
            <a:lvl1pPr algn="ctr">
              <a:spcBef>
                <a:spcPts val="0"/>
              </a:spcBef>
              <a:spcAft>
                <a:spcPts val="0"/>
              </a:spcAft>
              <a:defRPr sz="1200" b="0" i="1" baseline="0">
                <a:solidFill>
                  <a:schemeClr val="accent5"/>
                </a:solidFill>
                <a:latin typeface="+mn-lt"/>
              </a:defRPr>
            </a:lvl1pPr>
          </a:lstStyle>
          <a:p>
            <a:r>
              <a:rPr lang="en-US"/>
              <a:t>Click icon to insert image</a:t>
            </a:r>
            <a:br>
              <a:rPr lang="en-US"/>
            </a:br>
            <a:r>
              <a:rPr lang="en-US"/>
              <a:t>DOWNLOAD AVNET-BRANDED IMAGES AT</a:t>
            </a:r>
            <a:br>
              <a:rPr lang="en-US"/>
            </a:br>
            <a:r>
              <a:rPr lang="en-US"/>
              <a:t>BRAND.AVNET.COM </a:t>
            </a:r>
          </a:p>
        </p:txBody>
      </p:sp>
      <p:sp>
        <p:nvSpPr>
          <p:cNvPr id="8" name="Text Placeholder 5">
            <a:extLst>
              <a:ext uri="{FF2B5EF4-FFF2-40B4-BE49-F238E27FC236}">
                <a16:creationId xmlns:a16="http://schemas.microsoft.com/office/drawing/2014/main" id="{78A0C546-60E8-4161-B3DC-79B98BAA816D}"/>
              </a:ext>
            </a:extLst>
          </p:cNvPr>
          <p:cNvSpPr>
            <a:spLocks noGrp="1"/>
          </p:cNvSpPr>
          <p:nvPr>
            <p:ph type="body" sz="quarter" idx="11"/>
          </p:nvPr>
        </p:nvSpPr>
        <p:spPr>
          <a:xfrm>
            <a:off x="614361" y="1077956"/>
            <a:ext cx="8534400" cy="338667"/>
          </a:xfrm>
          <a:prstGeom prst="rect">
            <a:avLst/>
          </a:prstGeom>
        </p:spPr>
        <p:txBody>
          <a:bodyPr lIns="0" tIns="0" rIns="0" bIns="0">
            <a:noAutofit/>
          </a:bodyPr>
          <a:lstStyle>
            <a:lvl1pPr>
              <a:defRPr sz="2667">
                <a:solidFill>
                  <a:schemeClr val="accent1"/>
                </a:solidFill>
                <a:latin typeface="Arial Narrow" panose="020B0606020202030204" pitchFamily="34" charset="0"/>
              </a:defRPr>
            </a:lvl1pPr>
          </a:lstStyle>
          <a:p>
            <a:pPr lvl="0"/>
            <a:r>
              <a:rPr lang="en-US"/>
              <a:t>Click to edit Master text styles</a:t>
            </a:r>
          </a:p>
        </p:txBody>
      </p:sp>
      <p:sp>
        <p:nvSpPr>
          <p:cNvPr id="9" name="Text Placeholder 11">
            <a:extLst>
              <a:ext uri="{FF2B5EF4-FFF2-40B4-BE49-F238E27FC236}">
                <a16:creationId xmlns:a16="http://schemas.microsoft.com/office/drawing/2014/main" id="{18F0DC4C-1FB9-4414-89F1-18478079005C}"/>
              </a:ext>
            </a:extLst>
          </p:cNvPr>
          <p:cNvSpPr>
            <a:spLocks noGrp="1"/>
          </p:cNvSpPr>
          <p:nvPr>
            <p:ph type="body" sz="quarter" idx="12" hasCustomPrompt="1"/>
          </p:nvPr>
        </p:nvSpPr>
        <p:spPr>
          <a:xfrm>
            <a:off x="609600" y="2169823"/>
            <a:ext cx="5486400" cy="251947"/>
          </a:xfrm>
        </p:spPr>
        <p:txBody>
          <a:bodyPr anchor="b"/>
          <a:lstStyle>
            <a:lvl1pPr indent="0">
              <a:defRPr sz="1200" b="0">
                <a:solidFill>
                  <a:schemeClr val="tx1"/>
                </a:solidFill>
                <a:latin typeface="+mn-lt"/>
              </a:defRPr>
            </a:lvl1pPr>
            <a:lvl2pPr indent="0">
              <a:defRPr sz="1333">
                <a:solidFill>
                  <a:schemeClr val="tx1"/>
                </a:solidFill>
                <a:latin typeface="+mn-lt"/>
              </a:defRPr>
            </a:lvl2pPr>
            <a:lvl3pPr indent="0">
              <a:defRPr sz="1333">
                <a:solidFill>
                  <a:schemeClr val="tx1"/>
                </a:solidFill>
                <a:latin typeface="+mn-lt"/>
              </a:defRPr>
            </a:lvl3pPr>
            <a:lvl4pPr indent="0">
              <a:defRPr sz="1333">
                <a:solidFill>
                  <a:schemeClr val="tx1"/>
                </a:solidFill>
                <a:latin typeface="+mn-lt"/>
              </a:defRPr>
            </a:lvl4pPr>
            <a:lvl5pPr indent="0">
              <a:defRPr sz="1333">
                <a:solidFill>
                  <a:schemeClr val="tx1"/>
                </a:solidFill>
                <a:latin typeface="+mn-lt"/>
              </a:defRPr>
            </a:lvl5pPr>
          </a:lstStyle>
          <a:p>
            <a:pPr lvl="0"/>
            <a:r>
              <a:rPr lang="en-US"/>
              <a:t>MM.DD.YYYY  |  Presenter’s Name, Title (optional)</a:t>
            </a:r>
          </a:p>
        </p:txBody>
      </p:sp>
      <p:pic>
        <p:nvPicPr>
          <p:cNvPr id="12" name="Picture 11">
            <a:extLst>
              <a:ext uri="{FF2B5EF4-FFF2-40B4-BE49-F238E27FC236}">
                <a16:creationId xmlns:a16="http://schemas.microsoft.com/office/drawing/2014/main" id="{FD80D2E0-F2FF-2B41-BB22-0CE9E60FBA9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198764" y="1993966"/>
            <a:ext cx="1711837" cy="324932"/>
          </a:xfrm>
          <a:prstGeom prst="rect">
            <a:avLst/>
          </a:prstGeom>
        </p:spPr>
      </p:pic>
      <p:sp>
        <p:nvSpPr>
          <p:cNvPr id="3" name="Title Placeholder 1">
            <a:extLst>
              <a:ext uri="{FF2B5EF4-FFF2-40B4-BE49-F238E27FC236}">
                <a16:creationId xmlns:a16="http://schemas.microsoft.com/office/drawing/2014/main" id="{946B49A3-4B7D-6249-B9B9-5697D83C02BC}"/>
              </a:ext>
            </a:extLst>
          </p:cNvPr>
          <p:cNvSpPr>
            <a:spLocks noGrp="1"/>
          </p:cNvSpPr>
          <p:nvPr>
            <p:ph type="title"/>
          </p:nvPr>
        </p:nvSpPr>
        <p:spPr>
          <a:xfrm>
            <a:off x="609599" y="365760"/>
            <a:ext cx="10363200" cy="633421"/>
          </a:xfrm>
          <a:prstGeom prst="rect">
            <a:avLst/>
          </a:prstGeom>
        </p:spPr>
        <p:txBody>
          <a:bodyPr vert="horz" wrap="square" lIns="0" tIns="0" rIns="0" bIns="0" rtlCol="0" anchor="t" anchorCtr="0">
            <a:noAutofit/>
          </a:bodyPr>
          <a:lstStyle/>
          <a:p>
            <a:r>
              <a:rPr lang="en-US"/>
              <a:t>Click to edit Master title style</a:t>
            </a:r>
          </a:p>
        </p:txBody>
      </p:sp>
      <p:pic>
        <p:nvPicPr>
          <p:cNvPr id="6" name="Picture 5">
            <a:extLst>
              <a:ext uri="{FF2B5EF4-FFF2-40B4-BE49-F238E27FC236}">
                <a16:creationId xmlns:a16="http://schemas.microsoft.com/office/drawing/2014/main" id="{6F09FA76-8230-42A5-8B66-6F71EDD8917B}"/>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t="74413" r="61160"/>
          <a:stretch/>
        </p:blipFill>
        <p:spPr>
          <a:xfrm>
            <a:off x="343313" y="288868"/>
            <a:ext cx="292948" cy="566265"/>
          </a:xfrm>
          <a:prstGeom prst="rect">
            <a:avLst/>
          </a:prstGeom>
        </p:spPr>
      </p:pic>
    </p:spTree>
    <p:extLst>
      <p:ext uri="{BB962C8B-B14F-4D97-AF65-F5344CB8AC3E}">
        <p14:creationId xmlns:p14="http://schemas.microsoft.com/office/powerpoint/2010/main" val="364710832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Callout 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868242AB-AB01-4451-B902-E4A361C5F39D}"/>
              </a:ext>
            </a:extLst>
          </p:cNvPr>
          <p:cNvSpPr>
            <a:spLocks noGrp="1"/>
          </p:cNvSpPr>
          <p:nvPr>
            <p:ph type="body" sz="quarter" idx="10"/>
          </p:nvPr>
        </p:nvSpPr>
        <p:spPr>
          <a:xfrm>
            <a:off x="609599" y="1233352"/>
            <a:ext cx="10363199" cy="5084973"/>
          </a:xfrm>
          <a:prstGeom prst="rect">
            <a:avLst/>
          </a:prstGeom>
        </p:spPr>
        <p:txBody>
          <a:bodyPr>
            <a:noAutofit/>
          </a:bodyPr>
          <a:lstStyle>
            <a:lvl1pPr>
              <a:defRPr sz="2133">
                <a:solidFill>
                  <a:schemeClr val="bg1"/>
                </a:solidFill>
                <a:latin typeface="+mn-lt"/>
              </a:defRPr>
            </a:lvl1pPr>
            <a:lvl2pPr>
              <a:defRPr sz="2133">
                <a:solidFill>
                  <a:schemeClr val="bg1"/>
                </a:solidFill>
              </a:defRPr>
            </a:lvl2pPr>
            <a:lvl3pPr>
              <a:defRPr sz="2133">
                <a:solidFill>
                  <a:schemeClr val="bg1"/>
                </a:solidFill>
              </a:defRPr>
            </a:lvl3pPr>
            <a:lvl4pPr>
              <a:defRPr sz="2133">
                <a:solidFill>
                  <a:schemeClr val="bg1"/>
                </a:solidFill>
              </a:defRPr>
            </a:lvl4pPr>
            <a:lvl5pPr>
              <a:defRPr sz="2133">
                <a:solidFill>
                  <a:schemeClr val="bg1"/>
                </a:solidFill>
              </a:defRPr>
            </a:lvl5pPr>
          </a:lstStyle>
          <a:p>
            <a:pPr lvl="0"/>
            <a:r>
              <a:rPr lang="en-US"/>
              <a:t>Click to edit Master text styles</a:t>
            </a:r>
          </a:p>
        </p:txBody>
      </p:sp>
      <p:sp>
        <p:nvSpPr>
          <p:cNvPr id="11" name="Rectangle 10">
            <a:extLst>
              <a:ext uri="{FF2B5EF4-FFF2-40B4-BE49-F238E27FC236}">
                <a16:creationId xmlns:a16="http://schemas.microsoft.com/office/drawing/2014/main" id="{5BC36004-BF23-4E5B-8782-6D3339839081}"/>
              </a:ext>
            </a:extLst>
          </p:cNvPr>
          <p:cNvSpPr>
            <a:spLocks/>
          </p:cNvSpPr>
          <p:nvPr/>
        </p:nvSpPr>
        <p:spPr>
          <a:xfrm>
            <a:off x="11369041" y="147093"/>
            <a:ext cx="822959" cy="743060"/>
          </a:xfrm>
          <a:prstGeom prst="rect">
            <a:avLst/>
          </a:prstGeom>
          <a:solidFill>
            <a:schemeClr val="tx1"/>
          </a:solidFill>
        </p:spPr>
        <p:txBody>
          <a:bodyPr wrap="square" rtlCol="0" anchor="ctr" anchorCtr="0">
            <a:noAutofit/>
          </a:bodyPr>
          <a:lstStyle/>
          <a:p>
            <a:pPr algn="ctr"/>
            <a:endParaRPr lang="en-US" sz="1600" err="1">
              <a:solidFill>
                <a:schemeClr val="bg1"/>
              </a:solidFill>
            </a:endParaRPr>
          </a:p>
        </p:txBody>
      </p:sp>
      <p:sp>
        <p:nvSpPr>
          <p:cNvPr id="3" name="Title Placeholder 1">
            <a:extLst>
              <a:ext uri="{FF2B5EF4-FFF2-40B4-BE49-F238E27FC236}">
                <a16:creationId xmlns:a16="http://schemas.microsoft.com/office/drawing/2014/main" id="{B0E7C3FA-83FB-8133-DFCB-63A1F248B06F}"/>
              </a:ext>
            </a:extLst>
          </p:cNvPr>
          <p:cNvSpPr>
            <a:spLocks noGrp="1"/>
          </p:cNvSpPr>
          <p:nvPr>
            <p:ph type="title"/>
          </p:nvPr>
        </p:nvSpPr>
        <p:spPr>
          <a:xfrm>
            <a:off x="609599" y="365760"/>
            <a:ext cx="10363200" cy="633421"/>
          </a:xfrm>
          <a:prstGeom prst="rect">
            <a:avLst/>
          </a:prstGeom>
        </p:spPr>
        <p:txBody>
          <a:bodyPr vert="horz" wrap="square" lIns="0" tIns="0" rIns="0" bIns="0" rtlCol="0" anchor="t" anchorCtr="0">
            <a:noAutofit/>
          </a:bodyPr>
          <a:lstStyle>
            <a:lvl1pPr>
              <a:defRPr>
                <a:solidFill>
                  <a:schemeClr val="bg1"/>
                </a:solidFill>
              </a:defRPr>
            </a:lvl1pPr>
          </a:lstStyle>
          <a:p>
            <a:r>
              <a:rPr lang="en-US"/>
              <a:t>Click to edit Master title style</a:t>
            </a:r>
          </a:p>
        </p:txBody>
      </p:sp>
      <p:pic>
        <p:nvPicPr>
          <p:cNvPr id="4" name="Picture 3">
            <a:extLst>
              <a:ext uri="{FF2B5EF4-FFF2-40B4-BE49-F238E27FC236}">
                <a16:creationId xmlns:a16="http://schemas.microsoft.com/office/drawing/2014/main" id="{238A684D-9F58-A481-F3EC-EB9D2E831859}"/>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t="74413" r="61160"/>
          <a:stretch/>
        </p:blipFill>
        <p:spPr>
          <a:xfrm>
            <a:off x="353324" y="288868"/>
            <a:ext cx="282937" cy="546915"/>
          </a:xfrm>
          <a:prstGeom prst="rect">
            <a:avLst/>
          </a:prstGeom>
        </p:spPr>
      </p:pic>
      <p:pic>
        <p:nvPicPr>
          <p:cNvPr id="2" name="Picture 1">
            <a:extLst>
              <a:ext uri="{FF2B5EF4-FFF2-40B4-BE49-F238E27FC236}">
                <a16:creationId xmlns:a16="http://schemas.microsoft.com/office/drawing/2014/main" id="{7301C7E9-B58B-B678-7531-5EDB3C52759D}"/>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1459018" y="455897"/>
            <a:ext cx="651447" cy="143143"/>
          </a:xfrm>
          <a:prstGeom prst="rect">
            <a:avLst/>
          </a:prstGeom>
        </p:spPr>
      </p:pic>
    </p:spTree>
    <p:extLst>
      <p:ext uri="{BB962C8B-B14F-4D97-AF65-F5344CB8AC3E}">
        <p14:creationId xmlns:p14="http://schemas.microsoft.com/office/powerpoint/2010/main" val="234351143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Callout B">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ext Placeholder 4">
            <a:extLst>
              <a:ext uri="{FF2B5EF4-FFF2-40B4-BE49-F238E27FC236}">
                <a16:creationId xmlns:a16="http://schemas.microsoft.com/office/drawing/2014/main" id="{AD718BCA-481E-410F-9532-460AC4047CAC}"/>
              </a:ext>
            </a:extLst>
          </p:cNvPr>
          <p:cNvSpPr>
            <a:spLocks noGrp="1"/>
          </p:cNvSpPr>
          <p:nvPr>
            <p:ph type="body" sz="quarter" idx="10"/>
          </p:nvPr>
        </p:nvSpPr>
        <p:spPr>
          <a:xfrm>
            <a:off x="609599" y="1233352"/>
            <a:ext cx="10363199" cy="5084973"/>
          </a:xfrm>
          <a:prstGeom prst="rect">
            <a:avLst/>
          </a:prstGeom>
        </p:spPr>
        <p:txBody>
          <a:bodyPr>
            <a:noAutofit/>
          </a:bodyPr>
          <a:lstStyle>
            <a:lvl1pPr>
              <a:defRPr sz="2133">
                <a:solidFill>
                  <a:schemeClr val="bg1"/>
                </a:solidFill>
                <a:latin typeface="+mn-lt"/>
              </a:defRPr>
            </a:lvl1pPr>
            <a:lvl2pPr>
              <a:defRPr sz="2133">
                <a:solidFill>
                  <a:schemeClr val="bg1"/>
                </a:solidFill>
              </a:defRPr>
            </a:lvl2pPr>
            <a:lvl3pPr>
              <a:defRPr sz="2133">
                <a:solidFill>
                  <a:schemeClr val="bg1"/>
                </a:solidFill>
              </a:defRPr>
            </a:lvl3pPr>
            <a:lvl4pPr>
              <a:defRPr sz="2133">
                <a:solidFill>
                  <a:schemeClr val="bg1"/>
                </a:solidFill>
              </a:defRPr>
            </a:lvl4pPr>
            <a:lvl5pPr>
              <a:defRPr sz="2133">
                <a:solidFill>
                  <a:schemeClr val="bg1"/>
                </a:solidFill>
              </a:defRPr>
            </a:lvl5pPr>
          </a:lstStyle>
          <a:p>
            <a:pPr lvl="0"/>
            <a:r>
              <a:rPr lang="en-US"/>
              <a:t>Click to edit Master text styles</a:t>
            </a:r>
          </a:p>
        </p:txBody>
      </p:sp>
      <p:sp>
        <p:nvSpPr>
          <p:cNvPr id="13" name="Rectangle 12">
            <a:extLst>
              <a:ext uri="{FF2B5EF4-FFF2-40B4-BE49-F238E27FC236}">
                <a16:creationId xmlns:a16="http://schemas.microsoft.com/office/drawing/2014/main" id="{9B82198A-2158-BD44-B472-B84A4288148F}"/>
              </a:ext>
            </a:extLst>
          </p:cNvPr>
          <p:cNvSpPr>
            <a:spLocks/>
          </p:cNvSpPr>
          <p:nvPr/>
        </p:nvSpPr>
        <p:spPr>
          <a:xfrm>
            <a:off x="11369041" y="147093"/>
            <a:ext cx="822959" cy="743060"/>
          </a:xfrm>
          <a:prstGeom prst="rect">
            <a:avLst/>
          </a:prstGeom>
          <a:solidFill>
            <a:schemeClr val="tx1"/>
          </a:solidFill>
        </p:spPr>
        <p:txBody>
          <a:bodyPr wrap="square" rtlCol="0" anchor="ctr" anchorCtr="0">
            <a:noAutofit/>
          </a:bodyPr>
          <a:lstStyle/>
          <a:p>
            <a:pPr algn="ctr"/>
            <a:endParaRPr lang="en-US" sz="1600" err="1">
              <a:solidFill>
                <a:schemeClr val="bg1"/>
              </a:solidFill>
            </a:endParaRPr>
          </a:p>
        </p:txBody>
      </p:sp>
      <p:sp>
        <p:nvSpPr>
          <p:cNvPr id="3" name="Title Placeholder 1">
            <a:extLst>
              <a:ext uri="{FF2B5EF4-FFF2-40B4-BE49-F238E27FC236}">
                <a16:creationId xmlns:a16="http://schemas.microsoft.com/office/drawing/2014/main" id="{9B11FD71-AC2C-D564-FD0C-DEFD586E30EA}"/>
              </a:ext>
            </a:extLst>
          </p:cNvPr>
          <p:cNvSpPr>
            <a:spLocks noGrp="1"/>
          </p:cNvSpPr>
          <p:nvPr>
            <p:ph type="title"/>
          </p:nvPr>
        </p:nvSpPr>
        <p:spPr>
          <a:xfrm>
            <a:off x="609599" y="365760"/>
            <a:ext cx="10363200" cy="633421"/>
          </a:xfrm>
          <a:prstGeom prst="rect">
            <a:avLst/>
          </a:prstGeom>
        </p:spPr>
        <p:txBody>
          <a:bodyPr vert="horz" wrap="square" lIns="0" tIns="0" rIns="0" bIns="0" rtlCol="0" anchor="t" anchorCtr="0">
            <a:noAutofit/>
          </a:bodyPr>
          <a:lstStyle>
            <a:lvl1pPr>
              <a:defRPr>
                <a:solidFill>
                  <a:schemeClr val="bg1"/>
                </a:solidFill>
              </a:defRPr>
            </a:lvl1pPr>
          </a:lstStyle>
          <a:p>
            <a:r>
              <a:rPr lang="en-US"/>
              <a:t>Click to edit Master title style</a:t>
            </a:r>
          </a:p>
        </p:txBody>
      </p:sp>
      <p:pic>
        <p:nvPicPr>
          <p:cNvPr id="4" name="Picture 3">
            <a:extLst>
              <a:ext uri="{FF2B5EF4-FFF2-40B4-BE49-F238E27FC236}">
                <a16:creationId xmlns:a16="http://schemas.microsoft.com/office/drawing/2014/main" id="{822793A9-3B70-8E24-029A-E391B849AC34}"/>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t="74413" r="61160"/>
          <a:stretch/>
        </p:blipFill>
        <p:spPr>
          <a:xfrm>
            <a:off x="353324" y="288868"/>
            <a:ext cx="282937" cy="546915"/>
          </a:xfrm>
          <a:prstGeom prst="rect">
            <a:avLst/>
          </a:prstGeom>
        </p:spPr>
      </p:pic>
      <p:pic>
        <p:nvPicPr>
          <p:cNvPr id="2" name="Picture 1">
            <a:extLst>
              <a:ext uri="{FF2B5EF4-FFF2-40B4-BE49-F238E27FC236}">
                <a16:creationId xmlns:a16="http://schemas.microsoft.com/office/drawing/2014/main" id="{139FB4E2-C866-AD25-6648-C012FA6624AD}"/>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1459018" y="455897"/>
            <a:ext cx="651447" cy="143143"/>
          </a:xfrm>
          <a:prstGeom prst="rect">
            <a:avLst/>
          </a:prstGeom>
        </p:spPr>
      </p:pic>
    </p:spTree>
    <p:extLst>
      <p:ext uri="{BB962C8B-B14F-4D97-AF65-F5344CB8AC3E}">
        <p14:creationId xmlns:p14="http://schemas.microsoft.com/office/powerpoint/2010/main" val="180904633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Callout (3up)">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0840A34-A988-4846-B0CE-7B60E8194754}"/>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0" y="1219200"/>
            <a:ext cx="12192000" cy="4826000"/>
          </a:xfrm>
          <a:prstGeom prst="rect">
            <a:avLst/>
          </a:prstGeom>
        </p:spPr>
      </p:pic>
      <p:sp>
        <p:nvSpPr>
          <p:cNvPr id="12" name="Slide Number Placeholder 11"/>
          <p:cNvSpPr>
            <a:spLocks noGrp="1"/>
          </p:cNvSpPr>
          <p:nvPr>
            <p:ph type="sldNum" sz="quarter" idx="12"/>
          </p:nvPr>
        </p:nvSpPr>
        <p:spPr/>
        <p:txBody>
          <a:bodyPr>
            <a:noAutofit/>
          </a:bodyPr>
          <a:lstStyle/>
          <a:p>
            <a:fld id="{EF03F2D8-09E8-4F65-B5E4-919B7BA10877}" type="slidenum">
              <a:rPr lang="en-US" smtClean="0"/>
              <a:pPr/>
              <a:t>‹#›</a:t>
            </a:fld>
            <a:endParaRPr lang="en-US"/>
          </a:p>
        </p:txBody>
      </p:sp>
      <p:sp>
        <p:nvSpPr>
          <p:cNvPr id="7" name="Title 1">
            <a:extLst>
              <a:ext uri="{FF2B5EF4-FFF2-40B4-BE49-F238E27FC236}">
                <a16:creationId xmlns:a16="http://schemas.microsoft.com/office/drawing/2014/main" id="{5F2A0B73-974A-1D4B-8B55-70AD800BE726}"/>
              </a:ext>
            </a:extLst>
          </p:cNvPr>
          <p:cNvSpPr>
            <a:spLocks noGrp="1"/>
          </p:cNvSpPr>
          <p:nvPr>
            <p:ph type="title"/>
          </p:nvPr>
        </p:nvSpPr>
        <p:spPr>
          <a:xfrm>
            <a:off x="609600" y="363069"/>
            <a:ext cx="10363200" cy="646983"/>
          </a:xfrm>
          <a:prstGeom prst="rect">
            <a:avLst/>
          </a:prstGeom>
        </p:spPr>
        <p:txBody>
          <a:bodyPr>
            <a:noAutofit/>
          </a:bodyPr>
          <a:lstStyle>
            <a:lvl1pPr>
              <a:defRPr spc="0" baseline="0">
                <a:latin typeface="Arial Narrow" panose="020B0606020202030204" pitchFamily="34" charset="0"/>
              </a:defRPr>
            </a:lvl1pPr>
          </a:lstStyle>
          <a:p>
            <a:r>
              <a:rPr lang="en-US"/>
              <a:t>Click to edit Master title style</a:t>
            </a:r>
          </a:p>
        </p:txBody>
      </p:sp>
      <p:sp>
        <p:nvSpPr>
          <p:cNvPr id="5" name="Text Placeholder 4">
            <a:extLst>
              <a:ext uri="{FF2B5EF4-FFF2-40B4-BE49-F238E27FC236}">
                <a16:creationId xmlns:a16="http://schemas.microsoft.com/office/drawing/2014/main" id="{95634BB6-532F-4660-AF68-0A5CA5DCE621}"/>
              </a:ext>
            </a:extLst>
          </p:cNvPr>
          <p:cNvSpPr>
            <a:spLocks noGrp="1"/>
          </p:cNvSpPr>
          <p:nvPr>
            <p:ph type="body" sz="quarter" idx="21"/>
          </p:nvPr>
        </p:nvSpPr>
        <p:spPr>
          <a:xfrm>
            <a:off x="966825" y="2452390"/>
            <a:ext cx="3109383" cy="2359620"/>
          </a:xfrm>
          <a:solidFill>
            <a:schemeClr val="tx1"/>
          </a:solidFill>
          <a:ln w="31750">
            <a:solidFill>
              <a:schemeClr val="accent2"/>
            </a:solidFill>
          </a:ln>
        </p:spPr>
        <p:txBody>
          <a:bodyPr lIns="91440" tIns="91440" rIns="91440" bIns="91440">
            <a:spAutoFit/>
          </a:bodyPr>
          <a:lstStyle>
            <a:lvl1pPr>
              <a:defRPr sz="3200">
                <a:solidFill>
                  <a:schemeClr val="accent2"/>
                </a:solidFill>
                <a:latin typeface="Arial Narrow" panose="020B0606020202030204" pitchFamily="34" charset="0"/>
              </a:defRPr>
            </a:lvl1pPr>
            <a:lvl2pPr marL="302676" indent="-302676">
              <a:buClr>
                <a:schemeClr val="accent1"/>
              </a:buClr>
              <a:buFont typeface="Wingdings" pitchFamily="2" charset="2"/>
              <a:buChar char="§"/>
              <a:defRPr sz="1333">
                <a:solidFill>
                  <a:schemeClr val="bg1"/>
                </a:solidFill>
              </a:defRPr>
            </a:lvl2pPr>
            <a:lvl3pPr marL="685783" indent="-228594">
              <a:buClr>
                <a:schemeClr val="accent1"/>
              </a:buClr>
              <a:buFont typeface="Wingdings" pitchFamily="2" charset="2"/>
              <a:buChar char="§"/>
              <a:defRPr sz="1333">
                <a:solidFill>
                  <a:schemeClr val="bg1"/>
                </a:solidFill>
              </a:defRPr>
            </a:lvl3pPr>
            <a:lvl4pPr marL="1371566" indent="-224361">
              <a:buClr>
                <a:schemeClr val="accent1"/>
              </a:buClr>
              <a:buFont typeface="Wingdings" pitchFamily="2" charset="2"/>
              <a:buChar char="§"/>
              <a:defRPr sz="1333">
                <a:solidFill>
                  <a:schemeClr val="bg1"/>
                </a:solidFill>
              </a:defRPr>
            </a:lvl4pPr>
            <a:lvl5pPr marL="1756789" indent="-232828">
              <a:buClr>
                <a:schemeClr val="accent1"/>
              </a:buClr>
              <a:buFont typeface="Wingdings" pitchFamily="2" charset="2"/>
              <a:buChar char="§"/>
              <a:defRPr sz="1333">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4">
            <a:extLst>
              <a:ext uri="{FF2B5EF4-FFF2-40B4-BE49-F238E27FC236}">
                <a16:creationId xmlns:a16="http://schemas.microsoft.com/office/drawing/2014/main" id="{F258CACF-0845-4596-A299-58B794C4201B}"/>
              </a:ext>
            </a:extLst>
          </p:cNvPr>
          <p:cNvSpPr>
            <a:spLocks noGrp="1"/>
          </p:cNvSpPr>
          <p:nvPr>
            <p:ph type="body" sz="quarter" idx="22"/>
          </p:nvPr>
        </p:nvSpPr>
        <p:spPr>
          <a:xfrm>
            <a:off x="4541309" y="2452390"/>
            <a:ext cx="3109383" cy="2359620"/>
          </a:xfrm>
          <a:solidFill>
            <a:schemeClr val="tx1"/>
          </a:solidFill>
          <a:ln w="31750">
            <a:solidFill>
              <a:schemeClr val="accent4"/>
            </a:solidFill>
          </a:ln>
        </p:spPr>
        <p:txBody>
          <a:bodyPr lIns="91440" tIns="91440" rIns="91440" bIns="91440">
            <a:spAutoFit/>
          </a:bodyPr>
          <a:lstStyle>
            <a:lvl1pPr>
              <a:defRPr sz="3200">
                <a:solidFill>
                  <a:schemeClr val="accent4"/>
                </a:solidFill>
                <a:latin typeface="Arial Narrow" panose="020B0606020202030204" pitchFamily="34" charset="0"/>
              </a:defRPr>
            </a:lvl1pPr>
            <a:lvl2pPr marL="302676" indent="-302676">
              <a:buClr>
                <a:schemeClr val="accent1"/>
              </a:buClr>
              <a:buFont typeface="Wingdings" pitchFamily="2" charset="2"/>
              <a:buChar char="§"/>
              <a:defRPr sz="1333">
                <a:solidFill>
                  <a:schemeClr val="bg1"/>
                </a:solidFill>
              </a:defRPr>
            </a:lvl2pPr>
            <a:lvl3pPr marL="685783" indent="-228594">
              <a:buClr>
                <a:schemeClr val="accent1"/>
              </a:buClr>
              <a:buFont typeface="Wingdings" pitchFamily="2" charset="2"/>
              <a:buChar char="§"/>
              <a:defRPr sz="1333">
                <a:solidFill>
                  <a:schemeClr val="bg1"/>
                </a:solidFill>
              </a:defRPr>
            </a:lvl3pPr>
            <a:lvl4pPr marL="1371566" indent="-224361">
              <a:buClr>
                <a:schemeClr val="accent1"/>
              </a:buClr>
              <a:buFont typeface="Wingdings" pitchFamily="2" charset="2"/>
              <a:buChar char="§"/>
              <a:defRPr sz="1333">
                <a:solidFill>
                  <a:schemeClr val="bg1"/>
                </a:solidFill>
              </a:defRPr>
            </a:lvl4pPr>
            <a:lvl5pPr marL="1756789" indent="-232828">
              <a:buClr>
                <a:schemeClr val="accent1"/>
              </a:buClr>
              <a:buFont typeface="Wingdings" pitchFamily="2" charset="2"/>
              <a:buChar char="§"/>
              <a:defRPr sz="1333">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ext Placeholder 4">
            <a:extLst>
              <a:ext uri="{FF2B5EF4-FFF2-40B4-BE49-F238E27FC236}">
                <a16:creationId xmlns:a16="http://schemas.microsoft.com/office/drawing/2014/main" id="{8D82B523-F4A8-4354-8E9C-D6A0F4100D94}"/>
              </a:ext>
            </a:extLst>
          </p:cNvPr>
          <p:cNvSpPr>
            <a:spLocks noGrp="1"/>
          </p:cNvSpPr>
          <p:nvPr>
            <p:ph type="body" sz="quarter" idx="23"/>
          </p:nvPr>
        </p:nvSpPr>
        <p:spPr>
          <a:xfrm>
            <a:off x="8115794" y="2452390"/>
            <a:ext cx="3109383" cy="2359620"/>
          </a:xfrm>
          <a:solidFill>
            <a:schemeClr val="tx1"/>
          </a:solidFill>
          <a:ln w="31750">
            <a:solidFill>
              <a:schemeClr val="accent3"/>
            </a:solidFill>
          </a:ln>
        </p:spPr>
        <p:txBody>
          <a:bodyPr lIns="91440" tIns="91440" rIns="91440" bIns="91440">
            <a:spAutoFit/>
          </a:bodyPr>
          <a:lstStyle>
            <a:lvl1pPr>
              <a:defRPr sz="3200">
                <a:solidFill>
                  <a:schemeClr val="accent3"/>
                </a:solidFill>
                <a:latin typeface="Arial Narrow" panose="020B0606020202030204" pitchFamily="34" charset="0"/>
              </a:defRPr>
            </a:lvl1pPr>
            <a:lvl2pPr marL="302676" indent="-302676">
              <a:buClr>
                <a:schemeClr val="accent1"/>
              </a:buClr>
              <a:buFont typeface="Wingdings" pitchFamily="2" charset="2"/>
              <a:buChar char="§"/>
              <a:defRPr sz="1333">
                <a:solidFill>
                  <a:schemeClr val="bg1"/>
                </a:solidFill>
              </a:defRPr>
            </a:lvl2pPr>
            <a:lvl3pPr marL="685783" indent="-228594">
              <a:buClr>
                <a:schemeClr val="accent1"/>
              </a:buClr>
              <a:buFont typeface="Wingdings" pitchFamily="2" charset="2"/>
              <a:buChar char="§"/>
              <a:defRPr sz="1333">
                <a:solidFill>
                  <a:schemeClr val="bg1"/>
                </a:solidFill>
              </a:defRPr>
            </a:lvl3pPr>
            <a:lvl4pPr marL="1371566" indent="-224361">
              <a:buClr>
                <a:schemeClr val="accent1"/>
              </a:buClr>
              <a:buFont typeface="Wingdings" pitchFamily="2" charset="2"/>
              <a:buChar char="§"/>
              <a:defRPr sz="1333">
                <a:solidFill>
                  <a:schemeClr val="bg1"/>
                </a:solidFill>
              </a:defRPr>
            </a:lvl4pPr>
            <a:lvl5pPr marL="1756789" indent="-232828">
              <a:buClr>
                <a:schemeClr val="accent1"/>
              </a:buClr>
              <a:buFont typeface="Wingdings" pitchFamily="2" charset="2"/>
              <a:buChar char="§"/>
              <a:defRPr sz="1333">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6185895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Callout (6up)">
    <p:spTree>
      <p:nvGrpSpPr>
        <p:cNvPr id="1" name=""/>
        <p:cNvGrpSpPr/>
        <p:nvPr/>
      </p:nvGrpSpPr>
      <p:grpSpPr>
        <a:xfrm>
          <a:off x="0" y="0"/>
          <a:ext cx="0" cy="0"/>
          <a:chOff x="0" y="0"/>
          <a:chExt cx="0" cy="0"/>
        </a:xfrm>
      </p:grpSpPr>
      <p:pic>
        <p:nvPicPr>
          <p:cNvPr id="40" name="Picture 39">
            <a:extLst>
              <a:ext uri="{FF2B5EF4-FFF2-40B4-BE49-F238E27FC236}">
                <a16:creationId xmlns:a16="http://schemas.microsoft.com/office/drawing/2014/main" id="{4003C61D-A40F-47CE-8DBE-1F7115D1B98E}"/>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799" y="1219200"/>
            <a:ext cx="12190403" cy="5638801"/>
          </a:xfrm>
          <a:prstGeom prst="rect">
            <a:avLst/>
          </a:prstGeom>
        </p:spPr>
      </p:pic>
      <p:sp>
        <p:nvSpPr>
          <p:cNvPr id="7" name="Title 1">
            <a:extLst>
              <a:ext uri="{FF2B5EF4-FFF2-40B4-BE49-F238E27FC236}">
                <a16:creationId xmlns:a16="http://schemas.microsoft.com/office/drawing/2014/main" id="{5F2A0B73-974A-1D4B-8B55-70AD800BE726}"/>
              </a:ext>
            </a:extLst>
          </p:cNvPr>
          <p:cNvSpPr>
            <a:spLocks noGrp="1"/>
          </p:cNvSpPr>
          <p:nvPr>
            <p:ph type="title"/>
          </p:nvPr>
        </p:nvSpPr>
        <p:spPr>
          <a:xfrm>
            <a:off x="609600" y="363069"/>
            <a:ext cx="10363200" cy="646983"/>
          </a:xfrm>
          <a:prstGeom prst="rect">
            <a:avLst/>
          </a:prstGeom>
        </p:spPr>
        <p:txBody>
          <a:bodyPr/>
          <a:lstStyle>
            <a:lvl1pPr>
              <a:defRPr spc="0" baseline="0">
                <a:latin typeface="Arial Narrow" panose="020B0606020202030204" pitchFamily="34" charset="0"/>
              </a:defRPr>
            </a:lvl1pPr>
          </a:lstStyle>
          <a:p>
            <a:r>
              <a:rPr lang="en-US"/>
              <a:t>Click to edit Master title style</a:t>
            </a:r>
          </a:p>
        </p:txBody>
      </p:sp>
      <p:sp>
        <p:nvSpPr>
          <p:cNvPr id="24" name="Text Placeholder 4">
            <a:extLst>
              <a:ext uri="{FF2B5EF4-FFF2-40B4-BE49-F238E27FC236}">
                <a16:creationId xmlns:a16="http://schemas.microsoft.com/office/drawing/2014/main" id="{1BBCD876-49FF-442C-BCF1-88707559DD9F}"/>
              </a:ext>
            </a:extLst>
          </p:cNvPr>
          <p:cNvSpPr>
            <a:spLocks noGrp="1"/>
          </p:cNvSpPr>
          <p:nvPr>
            <p:ph type="body" sz="quarter" idx="21"/>
          </p:nvPr>
        </p:nvSpPr>
        <p:spPr>
          <a:xfrm>
            <a:off x="966825" y="1771906"/>
            <a:ext cx="3109383" cy="2359620"/>
          </a:xfrm>
          <a:solidFill>
            <a:schemeClr val="tx1"/>
          </a:solidFill>
          <a:ln w="31750">
            <a:solidFill>
              <a:schemeClr val="accent2"/>
            </a:solidFill>
          </a:ln>
        </p:spPr>
        <p:txBody>
          <a:bodyPr lIns="91440" tIns="91440" rIns="91440" bIns="91440">
            <a:spAutoFit/>
          </a:bodyPr>
          <a:lstStyle>
            <a:lvl1pPr>
              <a:defRPr sz="3200">
                <a:solidFill>
                  <a:schemeClr val="accent2"/>
                </a:solidFill>
                <a:latin typeface="Arial Narrow" panose="020B0606020202030204" pitchFamily="34" charset="0"/>
              </a:defRPr>
            </a:lvl1pPr>
            <a:lvl2pPr marL="302676" indent="-302676">
              <a:buClr>
                <a:schemeClr val="accent1"/>
              </a:buClr>
              <a:buFont typeface="Wingdings" pitchFamily="2" charset="2"/>
              <a:buChar char="§"/>
              <a:defRPr sz="1333">
                <a:solidFill>
                  <a:schemeClr val="bg1"/>
                </a:solidFill>
              </a:defRPr>
            </a:lvl2pPr>
            <a:lvl3pPr marL="685783" indent="-228594">
              <a:buClr>
                <a:schemeClr val="accent1"/>
              </a:buClr>
              <a:buFont typeface="Wingdings" pitchFamily="2" charset="2"/>
              <a:buChar char="§"/>
              <a:defRPr sz="1333">
                <a:solidFill>
                  <a:schemeClr val="bg1"/>
                </a:solidFill>
              </a:defRPr>
            </a:lvl3pPr>
            <a:lvl4pPr marL="1371566" indent="-224361">
              <a:buClr>
                <a:schemeClr val="accent1"/>
              </a:buClr>
              <a:buFont typeface="Wingdings" pitchFamily="2" charset="2"/>
              <a:buChar char="§"/>
              <a:defRPr sz="1333">
                <a:solidFill>
                  <a:schemeClr val="bg1"/>
                </a:solidFill>
              </a:defRPr>
            </a:lvl4pPr>
            <a:lvl5pPr marL="1756789" indent="-232828">
              <a:buClr>
                <a:schemeClr val="accent1"/>
              </a:buClr>
              <a:buFont typeface="Wingdings" pitchFamily="2" charset="2"/>
              <a:buChar char="§"/>
              <a:defRPr sz="1333">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 name="Text Placeholder 4">
            <a:extLst>
              <a:ext uri="{FF2B5EF4-FFF2-40B4-BE49-F238E27FC236}">
                <a16:creationId xmlns:a16="http://schemas.microsoft.com/office/drawing/2014/main" id="{21291EB6-9467-41B6-8E18-127B1C84B9F6}"/>
              </a:ext>
            </a:extLst>
          </p:cNvPr>
          <p:cNvSpPr>
            <a:spLocks noGrp="1"/>
          </p:cNvSpPr>
          <p:nvPr>
            <p:ph type="body" sz="quarter" idx="22"/>
          </p:nvPr>
        </p:nvSpPr>
        <p:spPr>
          <a:xfrm>
            <a:off x="4541309" y="1771906"/>
            <a:ext cx="3109383" cy="2359620"/>
          </a:xfrm>
          <a:solidFill>
            <a:schemeClr val="tx1"/>
          </a:solidFill>
          <a:ln w="31750">
            <a:solidFill>
              <a:schemeClr val="accent4"/>
            </a:solidFill>
          </a:ln>
        </p:spPr>
        <p:txBody>
          <a:bodyPr lIns="91440" tIns="91440" rIns="91440" bIns="91440">
            <a:spAutoFit/>
          </a:bodyPr>
          <a:lstStyle>
            <a:lvl1pPr>
              <a:defRPr sz="3200">
                <a:solidFill>
                  <a:schemeClr val="accent4"/>
                </a:solidFill>
                <a:latin typeface="Arial Narrow" panose="020B0606020202030204" pitchFamily="34" charset="0"/>
              </a:defRPr>
            </a:lvl1pPr>
            <a:lvl2pPr marL="302676" indent="-302676">
              <a:buClr>
                <a:schemeClr val="accent1"/>
              </a:buClr>
              <a:buFont typeface="Wingdings" pitchFamily="2" charset="2"/>
              <a:buChar char="§"/>
              <a:defRPr sz="1333">
                <a:solidFill>
                  <a:schemeClr val="bg1"/>
                </a:solidFill>
              </a:defRPr>
            </a:lvl2pPr>
            <a:lvl3pPr marL="685783" indent="-228594">
              <a:buClr>
                <a:schemeClr val="accent1"/>
              </a:buClr>
              <a:buFont typeface="Wingdings" pitchFamily="2" charset="2"/>
              <a:buChar char="§"/>
              <a:defRPr sz="1333">
                <a:solidFill>
                  <a:schemeClr val="bg1"/>
                </a:solidFill>
              </a:defRPr>
            </a:lvl3pPr>
            <a:lvl4pPr marL="1371566" indent="-224361">
              <a:buClr>
                <a:schemeClr val="accent1"/>
              </a:buClr>
              <a:buFont typeface="Wingdings" pitchFamily="2" charset="2"/>
              <a:buChar char="§"/>
              <a:defRPr sz="1333">
                <a:solidFill>
                  <a:schemeClr val="bg1"/>
                </a:solidFill>
              </a:defRPr>
            </a:lvl4pPr>
            <a:lvl5pPr marL="1756789" indent="-232828">
              <a:buClr>
                <a:schemeClr val="accent1"/>
              </a:buClr>
              <a:buFont typeface="Wingdings" pitchFamily="2" charset="2"/>
              <a:buChar char="§"/>
              <a:defRPr sz="1333">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9" name="Text Placeholder 4">
            <a:extLst>
              <a:ext uri="{FF2B5EF4-FFF2-40B4-BE49-F238E27FC236}">
                <a16:creationId xmlns:a16="http://schemas.microsoft.com/office/drawing/2014/main" id="{3E6EB97F-584F-4641-BF7B-680C0730A524}"/>
              </a:ext>
            </a:extLst>
          </p:cNvPr>
          <p:cNvSpPr>
            <a:spLocks noGrp="1"/>
          </p:cNvSpPr>
          <p:nvPr>
            <p:ph type="body" sz="quarter" idx="23"/>
          </p:nvPr>
        </p:nvSpPr>
        <p:spPr>
          <a:xfrm>
            <a:off x="8115794" y="1771906"/>
            <a:ext cx="3109383" cy="2359620"/>
          </a:xfrm>
          <a:solidFill>
            <a:schemeClr val="tx1"/>
          </a:solidFill>
          <a:ln w="31750">
            <a:solidFill>
              <a:schemeClr val="accent3"/>
            </a:solidFill>
          </a:ln>
        </p:spPr>
        <p:txBody>
          <a:bodyPr lIns="91440" tIns="91440" rIns="91440" bIns="91440">
            <a:spAutoFit/>
          </a:bodyPr>
          <a:lstStyle>
            <a:lvl1pPr>
              <a:defRPr sz="3200">
                <a:solidFill>
                  <a:schemeClr val="accent3"/>
                </a:solidFill>
                <a:latin typeface="Arial Narrow" panose="020B0606020202030204" pitchFamily="34" charset="0"/>
              </a:defRPr>
            </a:lvl1pPr>
            <a:lvl2pPr marL="302676" indent="-302676">
              <a:buClr>
                <a:schemeClr val="accent1"/>
              </a:buClr>
              <a:buFont typeface="Wingdings" pitchFamily="2" charset="2"/>
              <a:buChar char="§"/>
              <a:defRPr sz="1333">
                <a:solidFill>
                  <a:schemeClr val="bg1"/>
                </a:solidFill>
              </a:defRPr>
            </a:lvl2pPr>
            <a:lvl3pPr marL="685783" indent="-228594">
              <a:buClr>
                <a:schemeClr val="accent1"/>
              </a:buClr>
              <a:buFont typeface="Wingdings" pitchFamily="2" charset="2"/>
              <a:buChar char="§"/>
              <a:defRPr sz="1333">
                <a:solidFill>
                  <a:schemeClr val="bg1"/>
                </a:solidFill>
              </a:defRPr>
            </a:lvl3pPr>
            <a:lvl4pPr marL="1371566" indent="-224361">
              <a:buClr>
                <a:schemeClr val="accent1"/>
              </a:buClr>
              <a:buFont typeface="Wingdings" pitchFamily="2" charset="2"/>
              <a:buChar char="§"/>
              <a:defRPr sz="1333">
                <a:solidFill>
                  <a:schemeClr val="bg1"/>
                </a:solidFill>
              </a:defRPr>
            </a:lvl4pPr>
            <a:lvl5pPr marL="1756789" indent="-232828">
              <a:buClr>
                <a:schemeClr val="accent1"/>
              </a:buClr>
              <a:buFont typeface="Wingdings" pitchFamily="2" charset="2"/>
              <a:buChar char="§"/>
              <a:defRPr sz="1333">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3" name="Text Placeholder 4">
            <a:extLst>
              <a:ext uri="{FF2B5EF4-FFF2-40B4-BE49-F238E27FC236}">
                <a16:creationId xmlns:a16="http://schemas.microsoft.com/office/drawing/2014/main" id="{20C77DBC-BD4C-4DE8-A669-48A1ED0351E2}"/>
              </a:ext>
            </a:extLst>
          </p:cNvPr>
          <p:cNvSpPr>
            <a:spLocks noGrp="1"/>
          </p:cNvSpPr>
          <p:nvPr>
            <p:ph type="body" sz="quarter" idx="24"/>
          </p:nvPr>
        </p:nvSpPr>
        <p:spPr>
          <a:xfrm>
            <a:off x="966825" y="4340674"/>
            <a:ext cx="3109383" cy="2359620"/>
          </a:xfrm>
          <a:solidFill>
            <a:schemeClr val="tx1"/>
          </a:solidFill>
          <a:ln w="31750">
            <a:solidFill>
              <a:schemeClr val="accent5"/>
            </a:solidFill>
          </a:ln>
        </p:spPr>
        <p:txBody>
          <a:bodyPr lIns="91440" tIns="91440" rIns="91440" bIns="91440">
            <a:spAutoFit/>
          </a:bodyPr>
          <a:lstStyle>
            <a:lvl1pPr>
              <a:defRPr sz="3200">
                <a:solidFill>
                  <a:schemeClr val="accent5"/>
                </a:solidFill>
                <a:latin typeface="Arial Narrow" panose="020B0606020202030204" pitchFamily="34" charset="0"/>
              </a:defRPr>
            </a:lvl1pPr>
            <a:lvl2pPr marL="302676" indent="-302676">
              <a:buClr>
                <a:schemeClr val="accent1"/>
              </a:buClr>
              <a:buFont typeface="Wingdings" pitchFamily="2" charset="2"/>
              <a:buChar char="§"/>
              <a:defRPr sz="1333">
                <a:solidFill>
                  <a:schemeClr val="bg1"/>
                </a:solidFill>
              </a:defRPr>
            </a:lvl2pPr>
            <a:lvl3pPr marL="685783" indent="-228594">
              <a:buClr>
                <a:schemeClr val="accent1"/>
              </a:buClr>
              <a:buFont typeface="Wingdings" pitchFamily="2" charset="2"/>
              <a:buChar char="§"/>
              <a:defRPr sz="1333">
                <a:solidFill>
                  <a:schemeClr val="bg1"/>
                </a:solidFill>
              </a:defRPr>
            </a:lvl3pPr>
            <a:lvl4pPr marL="1371566" indent="-224361">
              <a:buClr>
                <a:schemeClr val="accent1"/>
              </a:buClr>
              <a:buFont typeface="Wingdings" pitchFamily="2" charset="2"/>
              <a:buChar char="§"/>
              <a:defRPr sz="1333">
                <a:solidFill>
                  <a:schemeClr val="bg1"/>
                </a:solidFill>
              </a:defRPr>
            </a:lvl4pPr>
            <a:lvl5pPr marL="1756789" indent="-232828">
              <a:buClr>
                <a:schemeClr val="accent1"/>
              </a:buClr>
              <a:buFont typeface="Wingdings" pitchFamily="2" charset="2"/>
              <a:buChar char="§"/>
              <a:defRPr sz="1333">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4" name="Text Placeholder 4">
            <a:extLst>
              <a:ext uri="{FF2B5EF4-FFF2-40B4-BE49-F238E27FC236}">
                <a16:creationId xmlns:a16="http://schemas.microsoft.com/office/drawing/2014/main" id="{E914D2AD-24DC-45F4-9786-38FDED04D3E1}"/>
              </a:ext>
            </a:extLst>
          </p:cNvPr>
          <p:cNvSpPr>
            <a:spLocks noGrp="1"/>
          </p:cNvSpPr>
          <p:nvPr>
            <p:ph type="body" sz="quarter" idx="25"/>
          </p:nvPr>
        </p:nvSpPr>
        <p:spPr>
          <a:xfrm>
            <a:off x="4541309" y="4340674"/>
            <a:ext cx="3109383" cy="2359620"/>
          </a:xfrm>
          <a:solidFill>
            <a:schemeClr val="tx1"/>
          </a:solidFill>
          <a:ln w="31750">
            <a:solidFill>
              <a:schemeClr val="bg2"/>
            </a:solidFill>
          </a:ln>
        </p:spPr>
        <p:txBody>
          <a:bodyPr lIns="91440" tIns="91440" rIns="91440" bIns="91440">
            <a:spAutoFit/>
          </a:bodyPr>
          <a:lstStyle>
            <a:lvl1pPr>
              <a:defRPr sz="3200">
                <a:solidFill>
                  <a:schemeClr val="bg2"/>
                </a:solidFill>
                <a:latin typeface="Arial Narrow" panose="020B0606020202030204" pitchFamily="34" charset="0"/>
              </a:defRPr>
            </a:lvl1pPr>
            <a:lvl2pPr marL="302676" indent="-302676">
              <a:buClr>
                <a:schemeClr val="accent1"/>
              </a:buClr>
              <a:buFont typeface="Wingdings" pitchFamily="2" charset="2"/>
              <a:buChar char="§"/>
              <a:defRPr sz="1333">
                <a:solidFill>
                  <a:schemeClr val="bg1"/>
                </a:solidFill>
              </a:defRPr>
            </a:lvl2pPr>
            <a:lvl3pPr marL="685783" indent="-228594">
              <a:buClr>
                <a:schemeClr val="accent1"/>
              </a:buClr>
              <a:buFont typeface="Wingdings" pitchFamily="2" charset="2"/>
              <a:buChar char="§"/>
              <a:defRPr sz="1333">
                <a:solidFill>
                  <a:schemeClr val="bg1"/>
                </a:solidFill>
              </a:defRPr>
            </a:lvl3pPr>
            <a:lvl4pPr marL="1371566" indent="-224361">
              <a:buClr>
                <a:schemeClr val="accent1"/>
              </a:buClr>
              <a:buFont typeface="Wingdings" pitchFamily="2" charset="2"/>
              <a:buChar char="§"/>
              <a:defRPr sz="1333">
                <a:solidFill>
                  <a:schemeClr val="bg1"/>
                </a:solidFill>
              </a:defRPr>
            </a:lvl4pPr>
            <a:lvl5pPr marL="1756789" indent="-232828">
              <a:buClr>
                <a:schemeClr val="accent1"/>
              </a:buClr>
              <a:buFont typeface="Wingdings" pitchFamily="2" charset="2"/>
              <a:buChar char="§"/>
              <a:defRPr sz="1333">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9" name="Text Placeholder 4">
            <a:extLst>
              <a:ext uri="{FF2B5EF4-FFF2-40B4-BE49-F238E27FC236}">
                <a16:creationId xmlns:a16="http://schemas.microsoft.com/office/drawing/2014/main" id="{1B648B81-8424-4A41-AC00-A817F9E82852}"/>
              </a:ext>
            </a:extLst>
          </p:cNvPr>
          <p:cNvSpPr>
            <a:spLocks noGrp="1"/>
          </p:cNvSpPr>
          <p:nvPr>
            <p:ph type="body" sz="quarter" idx="26"/>
          </p:nvPr>
        </p:nvSpPr>
        <p:spPr>
          <a:xfrm>
            <a:off x="8115794" y="4340674"/>
            <a:ext cx="3109383" cy="2359620"/>
          </a:xfrm>
          <a:solidFill>
            <a:schemeClr val="tx1"/>
          </a:solidFill>
          <a:ln w="31750">
            <a:solidFill>
              <a:srgbClr val="E88320"/>
            </a:solidFill>
          </a:ln>
        </p:spPr>
        <p:txBody>
          <a:bodyPr lIns="91440" tIns="91440" rIns="91440" bIns="91440">
            <a:spAutoFit/>
          </a:bodyPr>
          <a:lstStyle>
            <a:lvl1pPr>
              <a:defRPr sz="3200">
                <a:solidFill>
                  <a:srgbClr val="E88320"/>
                </a:solidFill>
                <a:latin typeface="Arial Narrow" panose="020B0606020202030204" pitchFamily="34" charset="0"/>
              </a:defRPr>
            </a:lvl1pPr>
            <a:lvl2pPr marL="302676" indent="-302676">
              <a:buClr>
                <a:schemeClr val="accent1"/>
              </a:buClr>
              <a:buFont typeface="Wingdings" pitchFamily="2" charset="2"/>
              <a:buChar char="§"/>
              <a:defRPr sz="1333">
                <a:solidFill>
                  <a:schemeClr val="bg1"/>
                </a:solidFill>
              </a:defRPr>
            </a:lvl2pPr>
            <a:lvl3pPr marL="685783" indent="-228594">
              <a:buClr>
                <a:schemeClr val="accent1"/>
              </a:buClr>
              <a:buFont typeface="Wingdings" pitchFamily="2" charset="2"/>
              <a:buChar char="§"/>
              <a:defRPr sz="1333">
                <a:solidFill>
                  <a:schemeClr val="bg1"/>
                </a:solidFill>
              </a:defRPr>
            </a:lvl3pPr>
            <a:lvl4pPr marL="1371566" indent="-224361">
              <a:buClr>
                <a:schemeClr val="accent1"/>
              </a:buClr>
              <a:buFont typeface="Wingdings" pitchFamily="2" charset="2"/>
              <a:buChar char="§"/>
              <a:defRPr sz="1333">
                <a:solidFill>
                  <a:schemeClr val="bg1"/>
                </a:solidFill>
              </a:defRPr>
            </a:lvl4pPr>
            <a:lvl5pPr marL="1756789" indent="-232828">
              <a:buClr>
                <a:schemeClr val="accent1"/>
              </a:buClr>
              <a:buFont typeface="Wingdings" pitchFamily="2" charset="2"/>
              <a:buChar char="§"/>
              <a:defRPr sz="1333">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6230214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Callout (4up)">
    <p:spTree>
      <p:nvGrpSpPr>
        <p:cNvPr id="1" name=""/>
        <p:cNvGrpSpPr/>
        <p:nvPr/>
      </p:nvGrpSpPr>
      <p:grpSpPr>
        <a:xfrm>
          <a:off x="0" y="0"/>
          <a:ext cx="0" cy="0"/>
          <a:chOff x="0" y="0"/>
          <a:chExt cx="0" cy="0"/>
        </a:xfrm>
      </p:grpSpPr>
      <p:pic>
        <p:nvPicPr>
          <p:cNvPr id="35" name="Picture 34">
            <a:extLst>
              <a:ext uri="{FF2B5EF4-FFF2-40B4-BE49-F238E27FC236}">
                <a16:creationId xmlns:a16="http://schemas.microsoft.com/office/drawing/2014/main" id="{DE44944F-70D4-45FC-988F-599E635DBD5B}"/>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1" y="1219200"/>
            <a:ext cx="12191999" cy="5638800"/>
          </a:xfrm>
          <a:prstGeom prst="rect">
            <a:avLst/>
          </a:prstGeom>
        </p:spPr>
      </p:pic>
      <p:sp>
        <p:nvSpPr>
          <p:cNvPr id="7" name="Title 1">
            <a:extLst>
              <a:ext uri="{FF2B5EF4-FFF2-40B4-BE49-F238E27FC236}">
                <a16:creationId xmlns:a16="http://schemas.microsoft.com/office/drawing/2014/main" id="{5F2A0B73-974A-1D4B-8B55-70AD800BE726}"/>
              </a:ext>
            </a:extLst>
          </p:cNvPr>
          <p:cNvSpPr>
            <a:spLocks noGrp="1"/>
          </p:cNvSpPr>
          <p:nvPr>
            <p:ph type="title"/>
          </p:nvPr>
        </p:nvSpPr>
        <p:spPr>
          <a:xfrm>
            <a:off x="609600" y="363069"/>
            <a:ext cx="10363200" cy="646983"/>
          </a:xfrm>
          <a:prstGeom prst="rect">
            <a:avLst/>
          </a:prstGeom>
        </p:spPr>
        <p:txBody>
          <a:bodyPr/>
          <a:lstStyle>
            <a:lvl1pPr>
              <a:defRPr spc="0" baseline="0">
                <a:latin typeface="Arial Narrow" panose="020B0606020202030204" pitchFamily="34" charset="0"/>
              </a:defRPr>
            </a:lvl1pPr>
          </a:lstStyle>
          <a:p>
            <a:r>
              <a:rPr lang="en-US"/>
              <a:t>Click to edit Master title style</a:t>
            </a:r>
          </a:p>
        </p:txBody>
      </p:sp>
      <p:sp>
        <p:nvSpPr>
          <p:cNvPr id="24" name="Text Placeholder 4">
            <a:extLst>
              <a:ext uri="{FF2B5EF4-FFF2-40B4-BE49-F238E27FC236}">
                <a16:creationId xmlns:a16="http://schemas.microsoft.com/office/drawing/2014/main" id="{0DA56FB8-DAD2-4978-B24E-F52FCBFD6865}"/>
              </a:ext>
            </a:extLst>
          </p:cNvPr>
          <p:cNvSpPr>
            <a:spLocks noGrp="1"/>
          </p:cNvSpPr>
          <p:nvPr>
            <p:ph type="body" sz="quarter" idx="21"/>
          </p:nvPr>
        </p:nvSpPr>
        <p:spPr>
          <a:xfrm>
            <a:off x="1496088" y="1582885"/>
            <a:ext cx="4145280" cy="2359620"/>
          </a:xfrm>
          <a:solidFill>
            <a:schemeClr val="tx1"/>
          </a:solidFill>
          <a:ln w="31750">
            <a:solidFill>
              <a:schemeClr val="accent2"/>
            </a:solidFill>
          </a:ln>
        </p:spPr>
        <p:txBody>
          <a:bodyPr lIns="91440" tIns="91440" rIns="91440" bIns="91440">
            <a:spAutoFit/>
          </a:bodyPr>
          <a:lstStyle>
            <a:lvl1pPr>
              <a:defRPr sz="3200">
                <a:solidFill>
                  <a:schemeClr val="accent2"/>
                </a:solidFill>
                <a:latin typeface="Arial Narrow" panose="020B0606020202030204" pitchFamily="34" charset="0"/>
              </a:defRPr>
            </a:lvl1pPr>
            <a:lvl2pPr marL="302676" indent="-302676">
              <a:buClr>
                <a:schemeClr val="accent1"/>
              </a:buClr>
              <a:buFont typeface="Wingdings" pitchFamily="2" charset="2"/>
              <a:buChar char="§"/>
              <a:defRPr sz="1333">
                <a:solidFill>
                  <a:schemeClr val="bg1"/>
                </a:solidFill>
              </a:defRPr>
            </a:lvl2pPr>
            <a:lvl3pPr marL="685783" indent="-228594">
              <a:buClr>
                <a:schemeClr val="accent1"/>
              </a:buClr>
              <a:buFont typeface="Wingdings" pitchFamily="2" charset="2"/>
              <a:buChar char="§"/>
              <a:defRPr sz="1333">
                <a:solidFill>
                  <a:schemeClr val="bg1"/>
                </a:solidFill>
              </a:defRPr>
            </a:lvl3pPr>
            <a:lvl4pPr marL="1371566" indent="-224361">
              <a:buClr>
                <a:schemeClr val="accent1"/>
              </a:buClr>
              <a:buFont typeface="Wingdings" pitchFamily="2" charset="2"/>
              <a:buChar char="§"/>
              <a:defRPr sz="1333">
                <a:solidFill>
                  <a:schemeClr val="bg1"/>
                </a:solidFill>
              </a:defRPr>
            </a:lvl4pPr>
            <a:lvl5pPr marL="1756789" indent="-232828">
              <a:buClr>
                <a:schemeClr val="accent1"/>
              </a:buClr>
              <a:buFont typeface="Wingdings" pitchFamily="2" charset="2"/>
              <a:buChar char="§"/>
              <a:defRPr sz="1333">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Text Placeholder 4">
            <a:extLst>
              <a:ext uri="{FF2B5EF4-FFF2-40B4-BE49-F238E27FC236}">
                <a16:creationId xmlns:a16="http://schemas.microsoft.com/office/drawing/2014/main" id="{A5F163F2-8305-4BD9-A5A1-3F4CBC2D7B49}"/>
              </a:ext>
            </a:extLst>
          </p:cNvPr>
          <p:cNvSpPr>
            <a:spLocks noGrp="1"/>
          </p:cNvSpPr>
          <p:nvPr>
            <p:ph type="body" sz="quarter" idx="22"/>
          </p:nvPr>
        </p:nvSpPr>
        <p:spPr>
          <a:xfrm>
            <a:off x="6550632" y="1582885"/>
            <a:ext cx="4145280" cy="2359620"/>
          </a:xfrm>
          <a:solidFill>
            <a:schemeClr val="tx1"/>
          </a:solidFill>
          <a:ln w="31750">
            <a:solidFill>
              <a:schemeClr val="accent4"/>
            </a:solidFill>
          </a:ln>
        </p:spPr>
        <p:txBody>
          <a:bodyPr lIns="91440" tIns="91440" rIns="91440" bIns="91440">
            <a:spAutoFit/>
          </a:bodyPr>
          <a:lstStyle>
            <a:lvl1pPr>
              <a:defRPr sz="3200">
                <a:solidFill>
                  <a:schemeClr val="accent4"/>
                </a:solidFill>
                <a:latin typeface="Arial Narrow" panose="020B0606020202030204" pitchFamily="34" charset="0"/>
              </a:defRPr>
            </a:lvl1pPr>
            <a:lvl2pPr marL="302676" indent="-302676">
              <a:buClr>
                <a:schemeClr val="accent1"/>
              </a:buClr>
              <a:buFont typeface="Wingdings" pitchFamily="2" charset="2"/>
              <a:buChar char="§"/>
              <a:defRPr sz="1333">
                <a:solidFill>
                  <a:schemeClr val="bg1"/>
                </a:solidFill>
              </a:defRPr>
            </a:lvl2pPr>
            <a:lvl3pPr marL="685783" indent="-228594">
              <a:buClr>
                <a:schemeClr val="accent1"/>
              </a:buClr>
              <a:buFont typeface="Wingdings" pitchFamily="2" charset="2"/>
              <a:buChar char="§"/>
              <a:defRPr sz="1333">
                <a:solidFill>
                  <a:schemeClr val="bg1"/>
                </a:solidFill>
              </a:defRPr>
            </a:lvl3pPr>
            <a:lvl4pPr marL="1371566" indent="-224361">
              <a:buClr>
                <a:schemeClr val="accent1"/>
              </a:buClr>
              <a:buFont typeface="Wingdings" pitchFamily="2" charset="2"/>
              <a:buChar char="§"/>
              <a:defRPr sz="1333">
                <a:solidFill>
                  <a:schemeClr val="bg1"/>
                </a:solidFill>
              </a:defRPr>
            </a:lvl4pPr>
            <a:lvl5pPr marL="1756789" indent="-232828">
              <a:buClr>
                <a:schemeClr val="accent1"/>
              </a:buClr>
              <a:buFont typeface="Wingdings" pitchFamily="2" charset="2"/>
              <a:buChar char="§"/>
              <a:defRPr sz="1333">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7" name="Text Placeholder 4">
            <a:extLst>
              <a:ext uri="{FF2B5EF4-FFF2-40B4-BE49-F238E27FC236}">
                <a16:creationId xmlns:a16="http://schemas.microsoft.com/office/drawing/2014/main" id="{60E3BECA-7637-4E48-A1B4-B17E5C89BE79}"/>
              </a:ext>
            </a:extLst>
          </p:cNvPr>
          <p:cNvSpPr>
            <a:spLocks noGrp="1"/>
          </p:cNvSpPr>
          <p:nvPr>
            <p:ph type="body" sz="quarter" idx="23"/>
          </p:nvPr>
        </p:nvSpPr>
        <p:spPr>
          <a:xfrm>
            <a:off x="1496087" y="4165643"/>
            <a:ext cx="4145280" cy="2359620"/>
          </a:xfrm>
          <a:solidFill>
            <a:schemeClr val="tx1"/>
          </a:solidFill>
          <a:ln w="31750">
            <a:solidFill>
              <a:schemeClr val="accent3"/>
            </a:solidFill>
          </a:ln>
        </p:spPr>
        <p:txBody>
          <a:bodyPr lIns="91440" tIns="91440" rIns="91440" bIns="91440">
            <a:spAutoFit/>
          </a:bodyPr>
          <a:lstStyle>
            <a:lvl1pPr>
              <a:defRPr sz="3200">
                <a:solidFill>
                  <a:schemeClr val="accent3"/>
                </a:solidFill>
                <a:latin typeface="Arial Narrow" panose="020B0606020202030204" pitchFamily="34" charset="0"/>
              </a:defRPr>
            </a:lvl1pPr>
            <a:lvl2pPr marL="302676" indent="-302676">
              <a:buClr>
                <a:schemeClr val="accent1"/>
              </a:buClr>
              <a:buFont typeface="Wingdings" pitchFamily="2" charset="2"/>
              <a:buChar char="§"/>
              <a:defRPr sz="1333">
                <a:solidFill>
                  <a:schemeClr val="bg1"/>
                </a:solidFill>
              </a:defRPr>
            </a:lvl2pPr>
            <a:lvl3pPr marL="685783" indent="-228594">
              <a:buClr>
                <a:schemeClr val="accent1"/>
              </a:buClr>
              <a:buFont typeface="Wingdings" pitchFamily="2" charset="2"/>
              <a:buChar char="§"/>
              <a:defRPr sz="1333">
                <a:solidFill>
                  <a:schemeClr val="bg1"/>
                </a:solidFill>
              </a:defRPr>
            </a:lvl3pPr>
            <a:lvl4pPr marL="1371566" indent="-224361">
              <a:buClr>
                <a:schemeClr val="accent1"/>
              </a:buClr>
              <a:buFont typeface="Wingdings" pitchFamily="2" charset="2"/>
              <a:buChar char="§"/>
              <a:defRPr sz="1333">
                <a:solidFill>
                  <a:schemeClr val="bg1"/>
                </a:solidFill>
              </a:defRPr>
            </a:lvl4pPr>
            <a:lvl5pPr marL="1756789" indent="-232828">
              <a:buClr>
                <a:schemeClr val="accent1"/>
              </a:buClr>
              <a:buFont typeface="Wingdings" pitchFamily="2" charset="2"/>
              <a:buChar char="§"/>
              <a:defRPr sz="1333">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 name="Text Placeholder 4">
            <a:extLst>
              <a:ext uri="{FF2B5EF4-FFF2-40B4-BE49-F238E27FC236}">
                <a16:creationId xmlns:a16="http://schemas.microsoft.com/office/drawing/2014/main" id="{137ADA91-BCF0-4A80-B863-226F4DB91F75}"/>
              </a:ext>
            </a:extLst>
          </p:cNvPr>
          <p:cNvSpPr>
            <a:spLocks noGrp="1"/>
          </p:cNvSpPr>
          <p:nvPr>
            <p:ph type="body" sz="quarter" idx="24"/>
          </p:nvPr>
        </p:nvSpPr>
        <p:spPr>
          <a:xfrm>
            <a:off x="6550631" y="4206266"/>
            <a:ext cx="4145280" cy="2359620"/>
          </a:xfrm>
          <a:solidFill>
            <a:schemeClr val="tx1"/>
          </a:solidFill>
          <a:ln w="31750">
            <a:solidFill>
              <a:schemeClr val="accent1"/>
            </a:solidFill>
          </a:ln>
        </p:spPr>
        <p:txBody>
          <a:bodyPr lIns="91440" tIns="91440" rIns="91440" bIns="91440">
            <a:spAutoFit/>
          </a:bodyPr>
          <a:lstStyle>
            <a:lvl1pPr>
              <a:defRPr sz="3200">
                <a:solidFill>
                  <a:schemeClr val="accent1"/>
                </a:solidFill>
                <a:latin typeface="Arial Narrow" panose="020B0606020202030204" pitchFamily="34" charset="0"/>
              </a:defRPr>
            </a:lvl1pPr>
            <a:lvl2pPr marL="302676" indent="-302676">
              <a:buClr>
                <a:schemeClr val="accent1"/>
              </a:buClr>
              <a:buFont typeface="Wingdings" pitchFamily="2" charset="2"/>
              <a:buChar char="§"/>
              <a:defRPr sz="1333">
                <a:solidFill>
                  <a:schemeClr val="bg1"/>
                </a:solidFill>
              </a:defRPr>
            </a:lvl2pPr>
            <a:lvl3pPr marL="685783" indent="-228594">
              <a:buClr>
                <a:schemeClr val="accent1"/>
              </a:buClr>
              <a:buFont typeface="Wingdings" pitchFamily="2" charset="2"/>
              <a:buChar char="§"/>
              <a:defRPr sz="1333">
                <a:solidFill>
                  <a:schemeClr val="bg1"/>
                </a:solidFill>
              </a:defRPr>
            </a:lvl3pPr>
            <a:lvl4pPr marL="1371566" indent="-224361">
              <a:buClr>
                <a:schemeClr val="accent1"/>
              </a:buClr>
              <a:buFont typeface="Wingdings" pitchFamily="2" charset="2"/>
              <a:buChar char="§"/>
              <a:defRPr sz="1333">
                <a:solidFill>
                  <a:schemeClr val="bg1"/>
                </a:solidFill>
              </a:defRPr>
            </a:lvl4pPr>
            <a:lvl5pPr marL="1756789" indent="-232828">
              <a:buClr>
                <a:schemeClr val="accent1"/>
              </a:buClr>
              <a:buFont typeface="Wingdings" pitchFamily="2" charset="2"/>
              <a:buChar char="§"/>
              <a:defRPr sz="1333">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3570215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1_Title and Subhea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365760"/>
            <a:ext cx="10363200" cy="633421"/>
          </a:xfrm>
          <a:prstGeom prst="rect">
            <a:avLst/>
          </a:prstGeom>
        </p:spPr>
        <p:txBody>
          <a:bodyPr wrap="square">
            <a:noAutofit/>
          </a:bodyPr>
          <a:lstStyle>
            <a:lvl1pPr>
              <a:defRPr spc="0">
                <a:solidFill>
                  <a:schemeClr val="bg1"/>
                </a:solidFill>
                <a:latin typeface="Arial Narrow" panose="020B0606020202030204" pitchFamily="34" charset="0"/>
              </a:defRPr>
            </a:lvl1pPr>
          </a:lstStyle>
          <a:p>
            <a:r>
              <a:rPr lang="en-US"/>
              <a:t>Click to edit Master title style</a:t>
            </a:r>
          </a:p>
        </p:txBody>
      </p:sp>
      <p:sp>
        <p:nvSpPr>
          <p:cNvPr id="5" name="Slide Number Placeholder 4"/>
          <p:cNvSpPr>
            <a:spLocks noGrp="1"/>
          </p:cNvSpPr>
          <p:nvPr>
            <p:ph type="sldNum" sz="quarter" idx="12"/>
          </p:nvPr>
        </p:nvSpPr>
        <p:spPr/>
        <p:txBody>
          <a:bodyPr/>
          <a:lstStyle/>
          <a:p>
            <a:fld id="{EF03F2D8-09E8-4F65-B5E4-919B7BA10877}" type="slidenum">
              <a:rPr lang="en-US" smtClean="0"/>
              <a:pPr/>
              <a:t>‹#›</a:t>
            </a:fld>
            <a:endParaRPr lang="en-US"/>
          </a:p>
        </p:txBody>
      </p:sp>
      <p:sp>
        <p:nvSpPr>
          <p:cNvPr id="6" name="Text Placeholder 5">
            <a:extLst>
              <a:ext uri="{FF2B5EF4-FFF2-40B4-BE49-F238E27FC236}">
                <a16:creationId xmlns:a16="http://schemas.microsoft.com/office/drawing/2014/main" id="{7E5B6FEA-0F24-4E57-986A-DF7D1B02FC83}"/>
              </a:ext>
            </a:extLst>
          </p:cNvPr>
          <p:cNvSpPr>
            <a:spLocks noGrp="1"/>
          </p:cNvSpPr>
          <p:nvPr>
            <p:ph type="body" sz="quarter" idx="11"/>
          </p:nvPr>
        </p:nvSpPr>
        <p:spPr>
          <a:xfrm>
            <a:off x="614361" y="1077956"/>
            <a:ext cx="10358439" cy="338667"/>
          </a:xfrm>
          <a:prstGeom prst="rect">
            <a:avLst/>
          </a:prstGeom>
        </p:spPr>
        <p:txBody>
          <a:bodyPr lIns="0" tIns="0" rIns="0" bIns="0">
            <a:noAutofit/>
          </a:bodyPr>
          <a:lstStyle>
            <a:lvl1pPr>
              <a:defRPr sz="2667">
                <a:solidFill>
                  <a:schemeClr val="accent1"/>
                </a:solidFill>
                <a:latin typeface="Arial Narrow" panose="020B0606020202030204" pitchFamily="34" charset="0"/>
              </a:defRPr>
            </a:lvl1pPr>
          </a:lstStyle>
          <a:p>
            <a:pPr lvl="0"/>
            <a:r>
              <a:rPr lang="en-US"/>
              <a:t>Click to edit Master text styles</a:t>
            </a:r>
          </a:p>
        </p:txBody>
      </p:sp>
    </p:spTree>
    <p:extLst>
      <p:ext uri="{BB962C8B-B14F-4D97-AF65-F5344CB8AC3E}">
        <p14:creationId xmlns:p14="http://schemas.microsoft.com/office/powerpoint/2010/main" val="136972811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1-Line Titl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15EFE35-9932-4EED-ABBE-636CF39D654D}"/>
              </a:ext>
            </a:extLst>
          </p:cNvPr>
          <p:cNvSpPr>
            <a:spLocks noGrp="1"/>
          </p:cNvSpPr>
          <p:nvPr>
            <p:ph type="title"/>
          </p:nvPr>
        </p:nvSpPr>
        <p:spPr>
          <a:xfrm>
            <a:off x="609606" y="363070"/>
            <a:ext cx="10363199" cy="633421"/>
          </a:xfrm>
          <a:prstGeom prst="rect">
            <a:avLst/>
          </a:prstGeom>
        </p:spPr>
        <p:txBody>
          <a:bodyPr>
            <a:noAutofit/>
          </a:bodyPr>
          <a:lstStyle>
            <a:lvl1pPr>
              <a:defRPr spc="0" baseline="0">
                <a:latin typeface="Arial Narrow" panose="020B0606020202030204" pitchFamily="34" charset="0"/>
              </a:defRPr>
            </a:lvl1pPr>
          </a:lstStyle>
          <a:p>
            <a:r>
              <a:rPr lang="en-US"/>
              <a:t>Click to edit Master title style</a:t>
            </a:r>
          </a:p>
        </p:txBody>
      </p:sp>
      <p:sp>
        <p:nvSpPr>
          <p:cNvPr id="5" name="Slide Number Placeholder 5">
            <a:extLst>
              <a:ext uri="{FF2B5EF4-FFF2-40B4-BE49-F238E27FC236}">
                <a16:creationId xmlns:a16="http://schemas.microsoft.com/office/drawing/2014/main" id="{FAC2027E-3384-4EAF-A43F-8225554EE067}"/>
              </a:ext>
            </a:extLst>
          </p:cNvPr>
          <p:cNvSpPr>
            <a:spLocks noGrp="1"/>
          </p:cNvSpPr>
          <p:nvPr>
            <p:ph type="sldNum" sz="quarter" idx="4"/>
          </p:nvPr>
        </p:nvSpPr>
        <p:spPr>
          <a:xfrm>
            <a:off x="187815" y="6521279"/>
            <a:ext cx="329184" cy="163447"/>
          </a:xfrm>
          <a:prstGeom prst="rect">
            <a:avLst/>
          </a:prstGeom>
        </p:spPr>
        <p:txBody>
          <a:bodyPr vert="horz" lIns="0" tIns="0" rIns="0" bIns="0" rtlCol="0" anchor="t" anchorCtr="0">
            <a:noAutofit/>
          </a:bodyPr>
          <a:lstStyle>
            <a:lvl1pPr algn="l">
              <a:defRPr sz="1067">
                <a:solidFill>
                  <a:schemeClr val="accent5"/>
                </a:solidFill>
              </a:defRPr>
            </a:lvl1pPr>
          </a:lstStyle>
          <a:p>
            <a:fld id="{EF03F2D8-09E8-4F65-B5E4-919B7BA10877}" type="slidenum">
              <a:rPr lang="en-US" smtClean="0"/>
              <a:pPr/>
              <a:t>‹#›</a:t>
            </a:fld>
            <a:endParaRPr lang="en-US"/>
          </a:p>
        </p:txBody>
      </p:sp>
      <p:sp>
        <p:nvSpPr>
          <p:cNvPr id="3" name="Content Placeholder 2">
            <a:extLst>
              <a:ext uri="{FF2B5EF4-FFF2-40B4-BE49-F238E27FC236}">
                <a16:creationId xmlns:a16="http://schemas.microsoft.com/office/drawing/2014/main" id="{CEE74680-223A-451C-9541-D747E71E2AF1}"/>
              </a:ext>
            </a:extLst>
          </p:cNvPr>
          <p:cNvSpPr>
            <a:spLocks noGrp="1"/>
          </p:cNvSpPr>
          <p:nvPr>
            <p:ph sz="quarter" idx="10"/>
          </p:nvPr>
        </p:nvSpPr>
        <p:spPr>
          <a:xfrm>
            <a:off x="609600" y="1389890"/>
            <a:ext cx="10363200" cy="4476749"/>
          </a:xfrm>
        </p:spPr>
        <p:txBody>
          <a:bodyPr>
            <a:noAutofit/>
          </a:bodyPr>
          <a:lstStyle>
            <a:lvl1pPr>
              <a:defRPr sz="2667">
                <a:latin typeface="Arial Narrow" panose="020B0606020202030204" pitchFamily="34" charset="0"/>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01032990"/>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2-Line Titl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15EFE35-9932-4EED-ABBE-636CF39D654D}"/>
              </a:ext>
            </a:extLst>
          </p:cNvPr>
          <p:cNvSpPr>
            <a:spLocks noGrp="1"/>
          </p:cNvSpPr>
          <p:nvPr>
            <p:ph type="title"/>
          </p:nvPr>
        </p:nvSpPr>
        <p:spPr>
          <a:xfrm>
            <a:off x="609606" y="363073"/>
            <a:ext cx="10363199" cy="1322297"/>
          </a:xfrm>
          <a:prstGeom prst="rect">
            <a:avLst/>
          </a:prstGeom>
        </p:spPr>
        <p:txBody>
          <a:bodyPr>
            <a:noAutofit/>
          </a:bodyPr>
          <a:lstStyle>
            <a:lvl1pPr>
              <a:defRPr spc="0" baseline="0">
                <a:latin typeface="Arial Narrow" panose="020B0606020202030204" pitchFamily="34" charset="0"/>
              </a:defRPr>
            </a:lvl1pPr>
          </a:lstStyle>
          <a:p>
            <a:r>
              <a:rPr lang="en-US"/>
              <a:t>Click to edit Master title style</a:t>
            </a:r>
          </a:p>
        </p:txBody>
      </p:sp>
      <p:sp>
        <p:nvSpPr>
          <p:cNvPr id="5" name="Slide Number Placeholder 5">
            <a:extLst>
              <a:ext uri="{FF2B5EF4-FFF2-40B4-BE49-F238E27FC236}">
                <a16:creationId xmlns:a16="http://schemas.microsoft.com/office/drawing/2014/main" id="{FAC2027E-3384-4EAF-A43F-8225554EE067}"/>
              </a:ext>
            </a:extLst>
          </p:cNvPr>
          <p:cNvSpPr>
            <a:spLocks noGrp="1"/>
          </p:cNvSpPr>
          <p:nvPr>
            <p:ph type="sldNum" sz="quarter" idx="4"/>
          </p:nvPr>
        </p:nvSpPr>
        <p:spPr>
          <a:xfrm>
            <a:off x="187815" y="6521279"/>
            <a:ext cx="329184" cy="163447"/>
          </a:xfrm>
          <a:prstGeom prst="rect">
            <a:avLst/>
          </a:prstGeom>
        </p:spPr>
        <p:txBody>
          <a:bodyPr vert="horz" lIns="0" tIns="0" rIns="0" bIns="0" rtlCol="0" anchor="t" anchorCtr="0">
            <a:noAutofit/>
          </a:bodyPr>
          <a:lstStyle>
            <a:lvl1pPr algn="l">
              <a:defRPr sz="1067">
                <a:solidFill>
                  <a:schemeClr val="accent5"/>
                </a:solidFill>
              </a:defRPr>
            </a:lvl1pPr>
          </a:lstStyle>
          <a:p>
            <a:fld id="{EF03F2D8-09E8-4F65-B5E4-919B7BA10877}" type="slidenum">
              <a:rPr lang="en-US" smtClean="0"/>
              <a:pPr/>
              <a:t>‹#›</a:t>
            </a:fld>
            <a:endParaRPr lang="en-US"/>
          </a:p>
        </p:txBody>
      </p:sp>
      <p:sp>
        <p:nvSpPr>
          <p:cNvPr id="3" name="Content Placeholder 2">
            <a:extLst>
              <a:ext uri="{FF2B5EF4-FFF2-40B4-BE49-F238E27FC236}">
                <a16:creationId xmlns:a16="http://schemas.microsoft.com/office/drawing/2014/main" id="{6414CB77-5474-46A4-AA4C-09773CDF4E4D}"/>
              </a:ext>
            </a:extLst>
          </p:cNvPr>
          <p:cNvSpPr>
            <a:spLocks noGrp="1"/>
          </p:cNvSpPr>
          <p:nvPr>
            <p:ph sz="quarter" idx="10"/>
          </p:nvPr>
        </p:nvSpPr>
        <p:spPr>
          <a:xfrm>
            <a:off x="609600" y="2013965"/>
            <a:ext cx="10363200" cy="4184649"/>
          </a:xfrm>
        </p:spPr>
        <p:txBody>
          <a:bodyPr>
            <a:noAutofit/>
          </a:bodyPr>
          <a:lstStyle>
            <a:lvl1pPr>
              <a:defRPr sz="2667">
                <a:latin typeface="Arial Narrow" panose="020B0606020202030204" pitchFamily="34" charset="0"/>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8329944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Basic">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15EFE35-9932-4EED-ABBE-636CF39D654D}"/>
              </a:ext>
            </a:extLst>
          </p:cNvPr>
          <p:cNvSpPr>
            <a:spLocks noGrp="1"/>
          </p:cNvSpPr>
          <p:nvPr>
            <p:ph type="title" hasCustomPrompt="1"/>
          </p:nvPr>
        </p:nvSpPr>
        <p:spPr>
          <a:xfrm>
            <a:off x="609606" y="363073"/>
            <a:ext cx="10363199" cy="1322297"/>
          </a:xfrm>
          <a:prstGeom prst="rect">
            <a:avLst/>
          </a:prstGeom>
        </p:spPr>
        <p:txBody>
          <a:bodyPr>
            <a:noAutofit/>
          </a:bodyPr>
          <a:lstStyle>
            <a:lvl1pPr>
              <a:defRPr spc="0" baseline="0">
                <a:latin typeface="Arial Narrow" panose="020B0606020202030204" pitchFamily="34" charset="0"/>
              </a:defRPr>
            </a:lvl1pPr>
          </a:lstStyle>
          <a:p>
            <a:r>
              <a:rPr lang="en-US"/>
              <a:t>Click to edit Master title style</a:t>
            </a:r>
            <a:br>
              <a:rPr lang="en-US"/>
            </a:br>
            <a:endParaRPr lang="en-US"/>
          </a:p>
        </p:txBody>
      </p:sp>
      <p:sp>
        <p:nvSpPr>
          <p:cNvPr id="5" name="Slide Number Placeholder 5">
            <a:extLst>
              <a:ext uri="{FF2B5EF4-FFF2-40B4-BE49-F238E27FC236}">
                <a16:creationId xmlns:a16="http://schemas.microsoft.com/office/drawing/2014/main" id="{FAC2027E-3384-4EAF-A43F-8225554EE067}"/>
              </a:ext>
            </a:extLst>
          </p:cNvPr>
          <p:cNvSpPr>
            <a:spLocks noGrp="1"/>
          </p:cNvSpPr>
          <p:nvPr>
            <p:ph type="sldNum" sz="quarter" idx="4"/>
          </p:nvPr>
        </p:nvSpPr>
        <p:spPr>
          <a:xfrm>
            <a:off x="187815" y="6521279"/>
            <a:ext cx="329184" cy="163447"/>
          </a:xfrm>
          <a:prstGeom prst="rect">
            <a:avLst/>
          </a:prstGeom>
        </p:spPr>
        <p:txBody>
          <a:bodyPr vert="horz" lIns="0" tIns="0" rIns="0" bIns="0" rtlCol="0" anchor="t" anchorCtr="0">
            <a:noAutofit/>
          </a:bodyPr>
          <a:lstStyle>
            <a:lvl1pPr algn="l">
              <a:defRPr sz="1067">
                <a:solidFill>
                  <a:schemeClr val="accent5"/>
                </a:solidFill>
              </a:defRPr>
            </a:lvl1pPr>
          </a:lstStyle>
          <a:p>
            <a:fld id="{EF03F2D8-09E8-4F65-B5E4-919B7BA10877}" type="slidenum">
              <a:rPr lang="en-US" smtClean="0"/>
              <a:pPr/>
              <a:t>‹#›</a:t>
            </a:fld>
            <a:endParaRPr lang="en-US"/>
          </a:p>
        </p:txBody>
      </p:sp>
      <p:sp>
        <p:nvSpPr>
          <p:cNvPr id="3" name="Content Placeholder 2">
            <a:extLst>
              <a:ext uri="{FF2B5EF4-FFF2-40B4-BE49-F238E27FC236}">
                <a16:creationId xmlns:a16="http://schemas.microsoft.com/office/drawing/2014/main" id="{32105A18-249A-44A0-90B2-EDCEF78DC8F4}"/>
              </a:ext>
            </a:extLst>
          </p:cNvPr>
          <p:cNvSpPr>
            <a:spLocks noGrp="1"/>
          </p:cNvSpPr>
          <p:nvPr>
            <p:ph sz="quarter" idx="10"/>
          </p:nvPr>
        </p:nvSpPr>
        <p:spPr>
          <a:xfrm>
            <a:off x="609600" y="2008722"/>
            <a:ext cx="10363200" cy="4262967"/>
          </a:xfrm>
        </p:spPr>
        <p:txBody>
          <a:bodyPr>
            <a:noAutofit/>
          </a:bodyPr>
          <a:lstStyle>
            <a:lvl1pPr>
              <a:defRPr sz="1867">
                <a:solidFill>
                  <a:schemeClr val="tx1"/>
                </a:solidFill>
                <a:latin typeface="+mn-lt"/>
              </a:defRPr>
            </a:lvl1pPr>
            <a:lvl2pPr>
              <a:defRPr sz="1867"/>
            </a:lvl2pPr>
            <a:lvl3pPr>
              <a:defRPr sz="1867"/>
            </a:lvl3pPr>
            <a:lvl4pPr>
              <a:defRPr sz="1867"/>
            </a:lvl4pPr>
            <a:lvl5pPr>
              <a:defRPr sz="1867"/>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777367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asic: CV">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15EFE35-9932-4EED-ABBE-636CF39D654D}"/>
              </a:ext>
            </a:extLst>
          </p:cNvPr>
          <p:cNvSpPr>
            <a:spLocks noGrp="1"/>
          </p:cNvSpPr>
          <p:nvPr>
            <p:ph type="title" hasCustomPrompt="1"/>
          </p:nvPr>
        </p:nvSpPr>
        <p:spPr>
          <a:xfrm>
            <a:off x="609601" y="363069"/>
            <a:ext cx="10363199" cy="1322297"/>
          </a:xfrm>
          <a:prstGeom prst="rect">
            <a:avLst/>
          </a:prstGeom>
        </p:spPr>
        <p:txBody>
          <a:bodyPr>
            <a:noAutofit/>
          </a:bodyPr>
          <a:lstStyle>
            <a:lvl1pPr>
              <a:defRPr spc="0" baseline="0">
                <a:latin typeface="Arial Narrow" panose="020B0606020202030204" pitchFamily="34" charset="0"/>
              </a:defRPr>
            </a:lvl1pPr>
          </a:lstStyle>
          <a:p>
            <a:r>
              <a:rPr lang="en-US"/>
              <a:t>Click to edit Master title style</a:t>
            </a:r>
            <a:br>
              <a:rPr lang="en-US"/>
            </a:br>
            <a:endParaRPr lang="en-US"/>
          </a:p>
        </p:txBody>
      </p:sp>
      <p:sp>
        <p:nvSpPr>
          <p:cNvPr id="5" name="Slide Number Placeholder 5">
            <a:extLst>
              <a:ext uri="{FF2B5EF4-FFF2-40B4-BE49-F238E27FC236}">
                <a16:creationId xmlns:a16="http://schemas.microsoft.com/office/drawing/2014/main" id="{FAC2027E-3384-4EAF-A43F-8225554EE067}"/>
              </a:ext>
            </a:extLst>
          </p:cNvPr>
          <p:cNvSpPr>
            <a:spLocks noGrp="1"/>
          </p:cNvSpPr>
          <p:nvPr>
            <p:ph type="sldNum" sz="quarter" idx="4"/>
          </p:nvPr>
        </p:nvSpPr>
        <p:spPr>
          <a:xfrm>
            <a:off x="187815" y="6521277"/>
            <a:ext cx="329184" cy="163447"/>
          </a:xfrm>
          <a:prstGeom prst="rect">
            <a:avLst/>
          </a:prstGeom>
        </p:spPr>
        <p:txBody>
          <a:bodyPr vert="horz" lIns="0" tIns="0" rIns="0" bIns="0" rtlCol="0" anchor="t" anchorCtr="0">
            <a:noAutofit/>
          </a:bodyPr>
          <a:lstStyle>
            <a:lvl1pPr algn="l">
              <a:defRPr sz="1067">
                <a:solidFill>
                  <a:schemeClr val="accent5"/>
                </a:solidFill>
              </a:defRPr>
            </a:lvl1pPr>
          </a:lstStyle>
          <a:p>
            <a:fld id="{EF03F2D8-09E8-4F65-B5E4-919B7BA10877}" type="slidenum">
              <a:rPr lang="en-US" smtClean="0"/>
              <a:pPr/>
              <a:t>‹#›</a:t>
            </a:fld>
            <a:endParaRPr lang="en-US"/>
          </a:p>
        </p:txBody>
      </p:sp>
      <p:sp>
        <p:nvSpPr>
          <p:cNvPr id="3" name="Content Placeholder 2">
            <a:extLst>
              <a:ext uri="{FF2B5EF4-FFF2-40B4-BE49-F238E27FC236}">
                <a16:creationId xmlns:a16="http://schemas.microsoft.com/office/drawing/2014/main" id="{32105A18-249A-44A0-90B2-EDCEF78DC8F4}"/>
              </a:ext>
            </a:extLst>
          </p:cNvPr>
          <p:cNvSpPr>
            <a:spLocks noGrp="1"/>
          </p:cNvSpPr>
          <p:nvPr>
            <p:ph sz="quarter" idx="10"/>
          </p:nvPr>
        </p:nvSpPr>
        <p:spPr>
          <a:xfrm>
            <a:off x="609600" y="2008718"/>
            <a:ext cx="10363200" cy="4262967"/>
          </a:xfrm>
        </p:spPr>
        <p:txBody>
          <a:bodyPr>
            <a:noAutofit/>
          </a:bodyPr>
          <a:lstStyle>
            <a:lvl1pPr>
              <a:defRPr sz="1867">
                <a:solidFill>
                  <a:schemeClr val="tx1"/>
                </a:solidFill>
                <a:latin typeface="+mn-lt"/>
              </a:defRPr>
            </a:lvl1pPr>
            <a:lvl2pPr>
              <a:defRPr sz="1867"/>
            </a:lvl2pPr>
            <a:lvl3pPr>
              <a:defRPr sz="1867"/>
            </a:lvl3pPr>
            <a:lvl4pPr>
              <a:defRPr sz="1867"/>
            </a:lvl4pPr>
            <a:lvl5pPr>
              <a:defRPr sz="1867"/>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C2929268-C253-5E45-8E0F-A9E6659BB21B}"/>
              </a:ext>
            </a:extLst>
          </p:cNvPr>
          <p:cNvCxnSpPr>
            <a:cxnSpLocks/>
          </p:cNvCxnSpPr>
          <p:nvPr userDrawn="1"/>
        </p:nvCxnSpPr>
        <p:spPr>
          <a:xfrm>
            <a:off x="0" y="6481233"/>
            <a:ext cx="12192000" cy="0"/>
          </a:xfrm>
          <a:prstGeom prst="line">
            <a:avLst/>
          </a:prstGeom>
          <a:ln w="6350">
            <a:solidFill>
              <a:schemeClr val="accent4"/>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D6614B7A-3CDE-5B4B-B7E4-CA3D5D61941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954867" y="6594532"/>
            <a:ext cx="6015567" cy="319613"/>
          </a:xfrm>
          <a:prstGeom prst="rect">
            <a:avLst/>
          </a:prstGeom>
        </p:spPr>
      </p:pic>
    </p:spTree>
    <p:extLst>
      <p:ext uri="{BB962C8B-B14F-4D97-AF65-F5344CB8AC3E}">
        <p14:creationId xmlns:p14="http://schemas.microsoft.com/office/powerpoint/2010/main" val="2650733669"/>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Table of Contents">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15EFE35-9932-4EED-ABBE-636CF39D654D}"/>
              </a:ext>
            </a:extLst>
          </p:cNvPr>
          <p:cNvSpPr>
            <a:spLocks noGrp="1"/>
          </p:cNvSpPr>
          <p:nvPr>
            <p:ph type="title"/>
          </p:nvPr>
        </p:nvSpPr>
        <p:spPr>
          <a:xfrm>
            <a:off x="609606" y="363070"/>
            <a:ext cx="10363199" cy="633421"/>
          </a:xfrm>
          <a:prstGeom prst="rect">
            <a:avLst/>
          </a:prstGeom>
        </p:spPr>
        <p:txBody>
          <a:bodyPr>
            <a:noAutofit/>
          </a:bodyPr>
          <a:lstStyle>
            <a:lvl1pPr>
              <a:defRPr spc="0" baseline="0">
                <a:latin typeface="Arial Narrow" panose="020B0606020202030204" pitchFamily="34" charset="0"/>
              </a:defRPr>
            </a:lvl1pPr>
          </a:lstStyle>
          <a:p>
            <a:r>
              <a:rPr lang="en-US"/>
              <a:t>Click to edit Master title style</a:t>
            </a:r>
          </a:p>
        </p:txBody>
      </p:sp>
      <p:sp>
        <p:nvSpPr>
          <p:cNvPr id="5" name="Slide Number Placeholder 5">
            <a:extLst>
              <a:ext uri="{FF2B5EF4-FFF2-40B4-BE49-F238E27FC236}">
                <a16:creationId xmlns:a16="http://schemas.microsoft.com/office/drawing/2014/main" id="{FAC2027E-3384-4EAF-A43F-8225554EE067}"/>
              </a:ext>
            </a:extLst>
          </p:cNvPr>
          <p:cNvSpPr>
            <a:spLocks noGrp="1"/>
          </p:cNvSpPr>
          <p:nvPr>
            <p:ph type="sldNum" sz="quarter" idx="4"/>
          </p:nvPr>
        </p:nvSpPr>
        <p:spPr>
          <a:xfrm>
            <a:off x="187815" y="6521279"/>
            <a:ext cx="329184" cy="163447"/>
          </a:xfrm>
          <a:prstGeom prst="rect">
            <a:avLst/>
          </a:prstGeom>
        </p:spPr>
        <p:txBody>
          <a:bodyPr vert="horz" lIns="0" tIns="0" rIns="0" bIns="0" rtlCol="0" anchor="t" anchorCtr="0">
            <a:noAutofit/>
          </a:bodyPr>
          <a:lstStyle>
            <a:lvl1pPr algn="l">
              <a:defRPr sz="1067">
                <a:solidFill>
                  <a:schemeClr val="accent5"/>
                </a:solidFill>
              </a:defRPr>
            </a:lvl1pPr>
          </a:lstStyle>
          <a:p>
            <a:fld id="{EF03F2D8-09E8-4F65-B5E4-919B7BA10877}" type="slidenum">
              <a:rPr lang="en-US" smtClean="0"/>
              <a:pPr/>
              <a:t>‹#›</a:t>
            </a:fld>
            <a:endParaRPr lang="en-US"/>
          </a:p>
        </p:txBody>
      </p:sp>
      <p:sp>
        <p:nvSpPr>
          <p:cNvPr id="4" name="Text Placeholder 3">
            <a:extLst>
              <a:ext uri="{FF2B5EF4-FFF2-40B4-BE49-F238E27FC236}">
                <a16:creationId xmlns:a16="http://schemas.microsoft.com/office/drawing/2014/main" id="{323585BF-4B61-4EE1-92FA-F2225AC3BEA3}"/>
              </a:ext>
            </a:extLst>
          </p:cNvPr>
          <p:cNvSpPr>
            <a:spLocks noGrp="1"/>
          </p:cNvSpPr>
          <p:nvPr>
            <p:ph type="body" sz="quarter" idx="10"/>
          </p:nvPr>
        </p:nvSpPr>
        <p:spPr>
          <a:xfrm>
            <a:off x="609600" y="1485900"/>
            <a:ext cx="10363200" cy="4734984"/>
          </a:xfrm>
        </p:spPr>
        <p:txBody>
          <a:bodyPr/>
          <a:lstStyle>
            <a:lvl1pPr marL="313243" indent="-313243">
              <a:spcBef>
                <a:spcPts val="1333"/>
              </a:spcBef>
              <a:spcAft>
                <a:spcPts val="0"/>
              </a:spcAft>
              <a:buFont typeface="Arial" panose="020B0604020202020204" pitchFamily="34" charset="0"/>
              <a:buNone/>
              <a:defRPr sz="2400">
                <a:latin typeface="Arial" panose="020B0604020202020204" pitchFamily="34" charset="0"/>
                <a:cs typeface="Arial" panose="020B0604020202020204" pitchFamily="34" charset="0"/>
              </a:defRPr>
            </a:lvl1pPr>
            <a:lvl2pPr marL="681518" indent="-296311">
              <a:spcBef>
                <a:spcPts val="667"/>
              </a:spcBef>
              <a:buSzPct val="75000"/>
              <a:buFont typeface="Courier New" panose="02070309020205020404" pitchFamily="49" charset="0"/>
              <a:buChar char="o"/>
              <a:defRPr sz="1600"/>
            </a:lvl2pPr>
            <a:lvl3pPr marL="1219110" indent="-228584">
              <a:buFont typeface="Wingdings" panose="05000000000000000000" pitchFamily="2" charset="2"/>
              <a:buChar char="§"/>
              <a:defRPr sz="1600"/>
            </a:lvl3pPr>
            <a:lvl4pPr marL="1906975" indent="-224350">
              <a:defRPr/>
            </a:lvl4pPr>
            <a:lvl5pPr marL="2359908" indent="-232817">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415792131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1-Line Title: CV">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15EFE35-9932-4EED-ABBE-636CF39D654D}"/>
              </a:ext>
            </a:extLst>
          </p:cNvPr>
          <p:cNvSpPr>
            <a:spLocks noGrp="1"/>
          </p:cNvSpPr>
          <p:nvPr>
            <p:ph type="title"/>
          </p:nvPr>
        </p:nvSpPr>
        <p:spPr>
          <a:xfrm>
            <a:off x="609606" y="363070"/>
            <a:ext cx="10363199" cy="633421"/>
          </a:xfrm>
          <a:prstGeom prst="rect">
            <a:avLst/>
          </a:prstGeom>
        </p:spPr>
        <p:txBody>
          <a:bodyPr>
            <a:noAutofit/>
          </a:bodyPr>
          <a:lstStyle>
            <a:lvl1pPr>
              <a:defRPr spc="0" baseline="0">
                <a:latin typeface="Arial Narrow" panose="020B0606020202030204" pitchFamily="34" charset="0"/>
              </a:defRPr>
            </a:lvl1pPr>
          </a:lstStyle>
          <a:p>
            <a:r>
              <a:rPr lang="en-US"/>
              <a:t>Click to edit Master title style</a:t>
            </a:r>
          </a:p>
        </p:txBody>
      </p:sp>
      <p:sp>
        <p:nvSpPr>
          <p:cNvPr id="5" name="Slide Number Placeholder 5">
            <a:extLst>
              <a:ext uri="{FF2B5EF4-FFF2-40B4-BE49-F238E27FC236}">
                <a16:creationId xmlns:a16="http://schemas.microsoft.com/office/drawing/2014/main" id="{FAC2027E-3384-4EAF-A43F-8225554EE067}"/>
              </a:ext>
            </a:extLst>
          </p:cNvPr>
          <p:cNvSpPr>
            <a:spLocks noGrp="1"/>
          </p:cNvSpPr>
          <p:nvPr>
            <p:ph type="sldNum" sz="quarter" idx="4"/>
          </p:nvPr>
        </p:nvSpPr>
        <p:spPr>
          <a:xfrm>
            <a:off x="187815" y="6521279"/>
            <a:ext cx="329184" cy="163447"/>
          </a:xfrm>
          <a:prstGeom prst="rect">
            <a:avLst/>
          </a:prstGeom>
        </p:spPr>
        <p:txBody>
          <a:bodyPr vert="horz" lIns="0" tIns="0" rIns="0" bIns="0" rtlCol="0" anchor="t" anchorCtr="0">
            <a:noAutofit/>
          </a:bodyPr>
          <a:lstStyle>
            <a:lvl1pPr algn="l">
              <a:defRPr sz="1067">
                <a:solidFill>
                  <a:schemeClr val="accent5"/>
                </a:solidFill>
              </a:defRPr>
            </a:lvl1pPr>
          </a:lstStyle>
          <a:p>
            <a:fld id="{EF03F2D8-09E8-4F65-B5E4-919B7BA10877}" type="slidenum">
              <a:rPr lang="en-US" smtClean="0"/>
              <a:pPr/>
              <a:t>‹#›</a:t>
            </a:fld>
            <a:endParaRPr lang="en-US"/>
          </a:p>
        </p:txBody>
      </p:sp>
      <p:sp>
        <p:nvSpPr>
          <p:cNvPr id="3" name="Content Placeholder 2">
            <a:extLst>
              <a:ext uri="{FF2B5EF4-FFF2-40B4-BE49-F238E27FC236}">
                <a16:creationId xmlns:a16="http://schemas.microsoft.com/office/drawing/2014/main" id="{CEE74680-223A-451C-9541-D747E71E2AF1}"/>
              </a:ext>
            </a:extLst>
          </p:cNvPr>
          <p:cNvSpPr>
            <a:spLocks noGrp="1"/>
          </p:cNvSpPr>
          <p:nvPr>
            <p:ph sz="quarter" idx="10"/>
          </p:nvPr>
        </p:nvSpPr>
        <p:spPr>
          <a:xfrm>
            <a:off x="609600" y="1389890"/>
            <a:ext cx="10363200" cy="4476749"/>
          </a:xfrm>
        </p:spPr>
        <p:txBody>
          <a:bodyPr>
            <a:noAutofit/>
          </a:bodyPr>
          <a:lstStyle>
            <a:lvl1pPr>
              <a:defRPr sz="2667">
                <a:latin typeface="Arial Narrow" panose="020B0606020202030204" pitchFamily="34" charset="0"/>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BCC2910F-F578-1040-BCDE-B1E799060916}"/>
              </a:ext>
            </a:extLst>
          </p:cNvPr>
          <p:cNvCxnSpPr>
            <a:cxnSpLocks/>
          </p:cNvCxnSpPr>
          <p:nvPr userDrawn="1"/>
        </p:nvCxnSpPr>
        <p:spPr>
          <a:xfrm>
            <a:off x="0" y="6481233"/>
            <a:ext cx="12192000" cy="0"/>
          </a:xfrm>
          <a:prstGeom prst="line">
            <a:avLst/>
          </a:prstGeom>
          <a:ln w="6350">
            <a:solidFill>
              <a:schemeClr val="accent4"/>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CECE0CC9-923E-1849-9BEE-D2FBFB74637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954870" y="6594534"/>
            <a:ext cx="6015567" cy="319613"/>
          </a:xfrm>
          <a:prstGeom prst="rect">
            <a:avLst/>
          </a:prstGeom>
        </p:spPr>
      </p:pic>
    </p:spTree>
    <p:extLst>
      <p:ext uri="{BB962C8B-B14F-4D97-AF65-F5344CB8AC3E}">
        <p14:creationId xmlns:p14="http://schemas.microsoft.com/office/powerpoint/2010/main" val="471067612"/>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2-Line Title: CV">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15EFE35-9932-4EED-ABBE-636CF39D654D}"/>
              </a:ext>
            </a:extLst>
          </p:cNvPr>
          <p:cNvSpPr>
            <a:spLocks noGrp="1"/>
          </p:cNvSpPr>
          <p:nvPr>
            <p:ph type="title"/>
          </p:nvPr>
        </p:nvSpPr>
        <p:spPr>
          <a:xfrm>
            <a:off x="609606" y="363073"/>
            <a:ext cx="10363199" cy="1322297"/>
          </a:xfrm>
          <a:prstGeom prst="rect">
            <a:avLst/>
          </a:prstGeom>
        </p:spPr>
        <p:txBody>
          <a:bodyPr>
            <a:noAutofit/>
          </a:bodyPr>
          <a:lstStyle>
            <a:lvl1pPr>
              <a:defRPr spc="0" baseline="0">
                <a:latin typeface="Arial Narrow" panose="020B0606020202030204" pitchFamily="34" charset="0"/>
              </a:defRPr>
            </a:lvl1pPr>
          </a:lstStyle>
          <a:p>
            <a:r>
              <a:rPr lang="en-US"/>
              <a:t>Click to edit Master title style</a:t>
            </a:r>
          </a:p>
        </p:txBody>
      </p:sp>
      <p:sp>
        <p:nvSpPr>
          <p:cNvPr id="5" name="Slide Number Placeholder 5">
            <a:extLst>
              <a:ext uri="{FF2B5EF4-FFF2-40B4-BE49-F238E27FC236}">
                <a16:creationId xmlns:a16="http://schemas.microsoft.com/office/drawing/2014/main" id="{FAC2027E-3384-4EAF-A43F-8225554EE067}"/>
              </a:ext>
            </a:extLst>
          </p:cNvPr>
          <p:cNvSpPr>
            <a:spLocks noGrp="1"/>
          </p:cNvSpPr>
          <p:nvPr>
            <p:ph type="sldNum" sz="quarter" idx="4"/>
          </p:nvPr>
        </p:nvSpPr>
        <p:spPr>
          <a:xfrm>
            <a:off x="187815" y="6521279"/>
            <a:ext cx="329184" cy="163447"/>
          </a:xfrm>
          <a:prstGeom prst="rect">
            <a:avLst/>
          </a:prstGeom>
        </p:spPr>
        <p:txBody>
          <a:bodyPr vert="horz" lIns="0" tIns="0" rIns="0" bIns="0" rtlCol="0" anchor="t" anchorCtr="0">
            <a:noAutofit/>
          </a:bodyPr>
          <a:lstStyle>
            <a:lvl1pPr algn="l">
              <a:defRPr sz="1067">
                <a:solidFill>
                  <a:schemeClr val="accent5"/>
                </a:solidFill>
              </a:defRPr>
            </a:lvl1pPr>
          </a:lstStyle>
          <a:p>
            <a:fld id="{EF03F2D8-09E8-4F65-B5E4-919B7BA10877}" type="slidenum">
              <a:rPr lang="en-US" smtClean="0"/>
              <a:pPr/>
              <a:t>‹#›</a:t>
            </a:fld>
            <a:endParaRPr lang="en-US"/>
          </a:p>
        </p:txBody>
      </p:sp>
      <p:sp>
        <p:nvSpPr>
          <p:cNvPr id="3" name="Content Placeholder 2">
            <a:extLst>
              <a:ext uri="{FF2B5EF4-FFF2-40B4-BE49-F238E27FC236}">
                <a16:creationId xmlns:a16="http://schemas.microsoft.com/office/drawing/2014/main" id="{6414CB77-5474-46A4-AA4C-09773CDF4E4D}"/>
              </a:ext>
            </a:extLst>
          </p:cNvPr>
          <p:cNvSpPr>
            <a:spLocks noGrp="1"/>
          </p:cNvSpPr>
          <p:nvPr>
            <p:ph sz="quarter" idx="10"/>
          </p:nvPr>
        </p:nvSpPr>
        <p:spPr>
          <a:xfrm>
            <a:off x="609600" y="2013965"/>
            <a:ext cx="10363200" cy="4184649"/>
          </a:xfrm>
        </p:spPr>
        <p:txBody>
          <a:bodyPr>
            <a:noAutofit/>
          </a:bodyPr>
          <a:lstStyle>
            <a:lvl1pPr>
              <a:defRPr sz="2667">
                <a:latin typeface="Arial Narrow" panose="020B0606020202030204" pitchFamily="34" charset="0"/>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45FBA835-85F5-A942-8813-475FCDC02050}"/>
              </a:ext>
            </a:extLst>
          </p:cNvPr>
          <p:cNvCxnSpPr>
            <a:cxnSpLocks/>
          </p:cNvCxnSpPr>
          <p:nvPr userDrawn="1"/>
        </p:nvCxnSpPr>
        <p:spPr>
          <a:xfrm>
            <a:off x="0" y="6481233"/>
            <a:ext cx="12192000" cy="0"/>
          </a:xfrm>
          <a:prstGeom prst="line">
            <a:avLst/>
          </a:prstGeom>
          <a:ln w="6350">
            <a:solidFill>
              <a:schemeClr val="accent4"/>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3BB05240-8C7B-7741-B26C-17D061DD3F3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954870" y="6594534"/>
            <a:ext cx="6015567" cy="319613"/>
          </a:xfrm>
          <a:prstGeom prst="rect">
            <a:avLst/>
          </a:prstGeom>
        </p:spPr>
      </p:pic>
    </p:spTree>
    <p:extLst>
      <p:ext uri="{BB962C8B-B14F-4D97-AF65-F5344CB8AC3E}">
        <p14:creationId xmlns:p14="http://schemas.microsoft.com/office/powerpoint/2010/main" val="204789209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Basic: CV">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15EFE35-9932-4EED-ABBE-636CF39D654D}"/>
              </a:ext>
            </a:extLst>
          </p:cNvPr>
          <p:cNvSpPr>
            <a:spLocks noGrp="1"/>
          </p:cNvSpPr>
          <p:nvPr>
            <p:ph type="title" hasCustomPrompt="1"/>
          </p:nvPr>
        </p:nvSpPr>
        <p:spPr>
          <a:xfrm>
            <a:off x="609606" y="363073"/>
            <a:ext cx="10363199" cy="1322297"/>
          </a:xfrm>
          <a:prstGeom prst="rect">
            <a:avLst/>
          </a:prstGeom>
        </p:spPr>
        <p:txBody>
          <a:bodyPr>
            <a:noAutofit/>
          </a:bodyPr>
          <a:lstStyle>
            <a:lvl1pPr>
              <a:defRPr spc="0" baseline="0">
                <a:latin typeface="Arial Narrow" panose="020B0606020202030204" pitchFamily="34" charset="0"/>
              </a:defRPr>
            </a:lvl1pPr>
          </a:lstStyle>
          <a:p>
            <a:r>
              <a:rPr lang="en-US"/>
              <a:t>Click to edit Master title style</a:t>
            </a:r>
            <a:br>
              <a:rPr lang="en-US"/>
            </a:br>
            <a:endParaRPr lang="en-US"/>
          </a:p>
        </p:txBody>
      </p:sp>
      <p:sp>
        <p:nvSpPr>
          <p:cNvPr id="5" name="Slide Number Placeholder 5">
            <a:extLst>
              <a:ext uri="{FF2B5EF4-FFF2-40B4-BE49-F238E27FC236}">
                <a16:creationId xmlns:a16="http://schemas.microsoft.com/office/drawing/2014/main" id="{FAC2027E-3384-4EAF-A43F-8225554EE067}"/>
              </a:ext>
            </a:extLst>
          </p:cNvPr>
          <p:cNvSpPr>
            <a:spLocks noGrp="1"/>
          </p:cNvSpPr>
          <p:nvPr>
            <p:ph type="sldNum" sz="quarter" idx="4"/>
          </p:nvPr>
        </p:nvSpPr>
        <p:spPr>
          <a:xfrm>
            <a:off x="187815" y="6521279"/>
            <a:ext cx="329184" cy="163447"/>
          </a:xfrm>
          <a:prstGeom prst="rect">
            <a:avLst/>
          </a:prstGeom>
        </p:spPr>
        <p:txBody>
          <a:bodyPr vert="horz" lIns="0" tIns="0" rIns="0" bIns="0" rtlCol="0" anchor="t" anchorCtr="0">
            <a:noAutofit/>
          </a:bodyPr>
          <a:lstStyle>
            <a:lvl1pPr algn="l">
              <a:defRPr sz="1067">
                <a:solidFill>
                  <a:schemeClr val="accent5"/>
                </a:solidFill>
              </a:defRPr>
            </a:lvl1pPr>
          </a:lstStyle>
          <a:p>
            <a:fld id="{EF03F2D8-09E8-4F65-B5E4-919B7BA10877}" type="slidenum">
              <a:rPr lang="en-US" smtClean="0"/>
              <a:pPr/>
              <a:t>‹#›</a:t>
            </a:fld>
            <a:endParaRPr lang="en-US"/>
          </a:p>
        </p:txBody>
      </p:sp>
      <p:sp>
        <p:nvSpPr>
          <p:cNvPr id="3" name="Content Placeholder 2">
            <a:extLst>
              <a:ext uri="{FF2B5EF4-FFF2-40B4-BE49-F238E27FC236}">
                <a16:creationId xmlns:a16="http://schemas.microsoft.com/office/drawing/2014/main" id="{32105A18-249A-44A0-90B2-EDCEF78DC8F4}"/>
              </a:ext>
            </a:extLst>
          </p:cNvPr>
          <p:cNvSpPr>
            <a:spLocks noGrp="1"/>
          </p:cNvSpPr>
          <p:nvPr>
            <p:ph sz="quarter" idx="10"/>
          </p:nvPr>
        </p:nvSpPr>
        <p:spPr>
          <a:xfrm>
            <a:off x="609600" y="2008722"/>
            <a:ext cx="10363200" cy="4262967"/>
          </a:xfrm>
        </p:spPr>
        <p:txBody>
          <a:bodyPr>
            <a:noAutofit/>
          </a:bodyPr>
          <a:lstStyle>
            <a:lvl1pPr>
              <a:defRPr sz="1867">
                <a:solidFill>
                  <a:schemeClr val="tx1"/>
                </a:solidFill>
                <a:latin typeface="+mn-lt"/>
              </a:defRPr>
            </a:lvl1pPr>
            <a:lvl2pPr>
              <a:defRPr sz="1867"/>
            </a:lvl2pPr>
            <a:lvl3pPr>
              <a:defRPr sz="1867"/>
            </a:lvl3pPr>
            <a:lvl4pPr>
              <a:defRPr sz="1867"/>
            </a:lvl4pPr>
            <a:lvl5pPr>
              <a:defRPr sz="1867"/>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C2929268-C253-5E45-8E0F-A9E6659BB21B}"/>
              </a:ext>
            </a:extLst>
          </p:cNvPr>
          <p:cNvCxnSpPr>
            <a:cxnSpLocks/>
          </p:cNvCxnSpPr>
          <p:nvPr userDrawn="1"/>
        </p:nvCxnSpPr>
        <p:spPr>
          <a:xfrm>
            <a:off x="0" y="6481233"/>
            <a:ext cx="12192000" cy="0"/>
          </a:xfrm>
          <a:prstGeom prst="line">
            <a:avLst/>
          </a:prstGeom>
          <a:ln w="6350">
            <a:solidFill>
              <a:schemeClr val="accent4"/>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D6614B7A-3CDE-5B4B-B7E4-CA3D5D61941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954870" y="6594534"/>
            <a:ext cx="6015567" cy="319613"/>
          </a:xfrm>
          <a:prstGeom prst="rect">
            <a:avLst/>
          </a:prstGeom>
        </p:spPr>
      </p:pic>
    </p:spTree>
    <p:extLst>
      <p:ext uri="{BB962C8B-B14F-4D97-AF65-F5344CB8AC3E}">
        <p14:creationId xmlns:p14="http://schemas.microsoft.com/office/powerpoint/2010/main" val="4051627181"/>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userDrawn="1">
  <p:cSld name="Cover A">
    <p:spTree>
      <p:nvGrpSpPr>
        <p:cNvPr id="1" name=""/>
        <p:cNvGrpSpPr/>
        <p:nvPr/>
      </p:nvGrpSpPr>
      <p:grpSpPr>
        <a:xfrm>
          <a:off x="0" y="0"/>
          <a:ext cx="0" cy="0"/>
          <a:chOff x="0" y="0"/>
          <a:chExt cx="0" cy="0"/>
        </a:xfrm>
      </p:grpSpPr>
      <p:sp>
        <p:nvSpPr>
          <p:cNvPr id="5" name="Picture Placeholder 4"/>
          <p:cNvSpPr>
            <a:spLocks noGrp="1"/>
          </p:cNvSpPr>
          <p:nvPr>
            <p:ph type="pic" sz="quarter" idx="10" hasCustomPrompt="1"/>
          </p:nvPr>
        </p:nvSpPr>
        <p:spPr>
          <a:xfrm>
            <a:off x="0" y="2028970"/>
            <a:ext cx="12192000" cy="4829033"/>
          </a:xfrm>
          <a:prstGeom prst="rect">
            <a:avLst/>
          </a:prstGeom>
          <a:solidFill>
            <a:schemeClr val="accent6">
              <a:alpha val="30000"/>
            </a:schemeClr>
          </a:solidFill>
        </p:spPr>
        <p:txBody>
          <a:bodyPr tIns="914400" bIns="0" anchor="ctr" anchorCtr="0">
            <a:noAutofit/>
          </a:bodyPr>
          <a:lstStyle>
            <a:lvl1pPr algn="ctr">
              <a:spcBef>
                <a:spcPts val="0"/>
              </a:spcBef>
              <a:spcAft>
                <a:spcPts val="0"/>
              </a:spcAft>
              <a:defRPr sz="1200" b="0" i="1" baseline="0">
                <a:solidFill>
                  <a:schemeClr val="accent5"/>
                </a:solidFill>
                <a:latin typeface="+mn-lt"/>
              </a:defRPr>
            </a:lvl1pPr>
          </a:lstStyle>
          <a:p>
            <a:r>
              <a:rPr lang="en-US"/>
              <a:t>Click icon to insert image</a:t>
            </a:r>
            <a:br>
              <a:rPr lang="en-US"/>
            </a:br>
            <a:r>
              <a:rPr lang="en-US"/>
              <a:t>DOWNLOAD AVNET-BRANDED IMAGES AT</a:t>
            </a:r>
            <a:br>
              <a:rPr lang="en-US"/>
            </a:br>
            <a:r>
              <a:rPr lang="en-US"/>
              <a:t>BRAND.AVNET.COM </a:t>
            </a:r>
          </a:p>
        </p:txBody>
      </p:sp>
      <p:sp>
        <p:nvSpPr>
          <p:cNvPr id="6" name="Text Placeholder 5">
            <a:extLst>
              <a:ext uri="{FF2B5EF4-FFF2-40B4-BE49-F238E27FC236}">
                <a16:creationId xmlns:a16="http://schemas.microsoft.com/office/drawing/2014/main" id="{8B49E139-ED80-4E3A-817B-42F21564837D}"/>
              </a:ext>
            </a:extLst>
          </p:cNvPr>
          <p:cNvSpPr>
            <a:spLocks noGrp="1"/>
          </p:cNvSpPr>
          <p:nvPr>
            <p:ph type="body" sz="quarter" idx="11"/>
          </p:nvPr>
        </p:nvSpPr>
        <p:spPr>
          <a:xfrm>
            <a:off x="614361" y="1077959"/>
            <a:ext cx="8534400" cy="338667"/>
          </a:xfrm>
          <a:prstGeom prst="rect">
            <a:avLst/>
          </a:prstGeom>
        </p:spPr>
        <p:txBody>
          <a:bodyPr lIns="0" tIns="0" rIns="0" bIns="0">
            <a:noAutofit/>
          </a:bodyPr>
          <a:lstStyle>
            <a:lvl1pPr>
              <a:defRPr sz="2667">
                <a:solidFill>
                  <a:schemeClr val="accent1"/>
                </a:solidFill>
                <a:latin typeface="Arial Narrow" panose="020B0606020202030204" pitchFamily="34" charset="0"/>
              </a:defRPr>
            </a:lvl1pPr>
          </a:lstStyle>
          <a:p>
            <a:pPr lvl="0"/>
            <a:r>
              <a:rPr lang="en-US"/>
              <a:t>Click to edit Master text styles</a:t>
            </a:r>
          </a:p>
        </p:txBody>
      </p:sp>
      <p:sp>
        <p:nvSpPr>
          <p:cNvPr id="3" name="Title 2">
            <a:extLst>
              <a:ext uri="{FF2B5EF4-FFF2-40B4-BE49-F238E27FC236}">
                <a16:creationId xmlns:a16="http://schemas.microsoft.com/office/drawing/2014/main" id="{2AAAFAF6-EE27-42A5-B302-F3A3F01FC7D2}"/>
              </a:ext>
            </a:extLst>
          </p:cNvPr>
          <p:cNvSpPr>
            <a:spLocks noGrp="1"/>
          </p:cNvSpPr>
          <p:nvPr>
            <p:ph type="title"/>
          </p:nvPr>
        </p:nvSpPr>
        <p:spPr>
          <a:xfrm>
            <a:off x="609599" y="365762"/>
            <a:ext cx="8534400" cy="633421"/>
          </a:xfrm>
        </p:spPr>
        <p:txBody>
          <a:bodyPr>
            <a:noAutofit/>
          </a:bodyPr>
          <a:lstStyle/>
          <a:p>
            <a:r>
              <a:rPr lang="en-US"/>
              <a:t>Click to edit Master title style</a:t>
            </a:r>
          </a:p>
        </p:txBody>
      </p:sp>
      <p:pic>
        <p:nvPicPr>
          <p:cNvPr id="8" name="Picture 7">
            <a:extLst>
              <a:ext uri="{FF2B5EF4-FFF2-40B4-BE49-F238E27FC236}">
                <a16:creationId xmlns:a16="http://schemas.microsoft.com/office/drawing/2014/main" id="{47F9FDE9-8B0C-4EF2-9D69-5BDB4A8C045E}"/>
              </a:ext>
            </a:extLst>
          </p:cNvPr>
          <p:cNvPicPr>
            <a:picLocks noChangeAspect="1"/>
          </p:cNvPicPr>
          <p:nvPr userDrawn="1"/>
        </p:nvPicPr>
        <p:blipFill rotWithShape="1">
          <a:blip r:embed="rId2"/>
          <a:srcRect t="74413" r="61160"/>
          <a:stretch/>
        </p:blipFill>
        <p:spPr>
          <a:xfrm>
            <a:off x="281403" y="255003"/>
            <a:ext cx="342164" cy="661396"/>
          </a:xfrm>
          <a:prstGeom prst="rect">
            <a:avLst/>
          </a:prstGeom>
        </p:spPr>
      </p:pic>
      <p:sp>
        <p:nvSpPr>
          <p:cNvPr id="12" name="Text Placeholder 11">
            <a:extLst>
              <a:ext uri="{FF2B5EF4-FFF2-40B4-BE49-F238E27FC236}">
                <a16:creationId xmlns:a16="http://schemas.microsoft.com/office/drawing/2014/main" id="{04FDA2D4-B04F-4043-AA72-85D5593FAC83}"/>
              </a:ext>
            </a:extLst>
          </p:cNvPr>
          <p:cNvSpPr>
            <a:spLocks noGrp="1"/>
          </p:cNvSpPr>
          <p:nvPr>
            <p:ph type="body" sz="quarter" idx="12" hasCustomPrompt="1"/>
          </p:nvPr>
        </p:nvSpPr>
        <p:spPr>
          <a:xfrm>
            <a:off x="609600" y="1629394"/>
            <a:ext cx="5486400" cy="208697"/>
          </a:xfrm>
        </p:spPr>
        <p:txBody>
          <a:bodyPr anchor="b"/>
          <a:lstStyle>
            <a:lvl1pPr indent="0">
              <a:defRPr sz="1333" b="0">
                <a:solidFill>
                  <a:schemeClr val="tx1"/>
                </a:solidFill>
                <a:latin typeface="+mn-lt"/>
              </a:defRPr>
            </a:lvl1pPr>
            <a:lvl2pPr indent="0">
              <a:defRPr sz="1333">
                <a:solidFill>
                  <a:schemeClr val="tx1"/>
                </a:solidFill>
                <a:latin typeface="+mn-lt"/>
              </a:defRPr>
            </a:lvl2pPr>
            <a:lvl3pPr indent="0">
              <a:defRPr sz="1333">
                <a:solidFill>
                  <a:schemeClr val="tx1"/>
                </a:solidFill>
                <a:latin typeface="+mn-lt"/>
              </a:defRPr>
            </a:lvl3pPr>
            <a:lvl4pPr indent="0">
              <a:defRPr sz="1333">
                <a:solidFill>
                  <a:schemeClr val="tx1"/>
                </a:solidFill>
                <a:latin typeface="+mn-lt"/>
              </a:defRPr>
            </a:lvl4pPr>
            <a:lvl5pPr indent="0">
              <a:defRPr sz="1333">
                <a:solidFill>
                  <a:schemeClr val="tx1"/>
                </a:solidFill>
                <a:latin typeface="+mn-lt"/>
              </a:defRPr>
            </a:lvl5pPr>
          </a:lstStyle>
          <a:p>
            <a:pPr lvl="0"/>
            <a:r>
              <a:rPr lang="en-US"/>
              <a:t>MM.DD.YYYY  |  Presenter’s Name, Title (optional)</a:t>
            </a:r>
          </a:p>
        </p:txBody>
      </p:sp>
      <p:pic>
        <p:nvPicPr>
          <p:cNvPr id="10" name="Picture 9">
            <a:extLst>
              <a:ext uri="{FF2B5EF4-FFF2-40B4-BE49-F238E27FC236}">
                <a16:creationId xmlns:a16="http://schemas.microsoft.com/office/drawing/2014/main" id="{B98377BD-9535-8B41-B8C2-842C3F3BA13C}"/>
              </a:ext>
            </a:extLst>
          </p:cNvPr>
          <p:cNvPicPr>
            <a:picLocks noChangeAspect="1"/>
          </p:cNvPicPr>
          <p:nvPr userDrawn="1"/>
        </p:nvPicPr>
        <p:blipFill>
          <a:blip r:embed="rId3"/>
          <a:stretch>
            <a:fillRect/>
          </a:stretch>
        </p:blipFill>
        <p:spPr>
          <a:xfrm>
            <a:off x="10198766" y="238567"/>
            <a:ext cx="1711836" cy="324932"/>
          </a:xfrm>
          <a:prstGeom prst="rect">
            <a:avLst/>
          </a:prstGeom>
        </p:spPr>
      </p:pic>
    </p:spTree>
    <p:extLst>
      <p:ext uri="{BB962C8B-B14F-4D97-AF65-F5344CB8AC3E}">
        <p14:creationId xmlns:p14="http://schemas.microsoft.com/office/powerpoint/2010/main" val="129983551"/>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Cover B">
    <p:spTree>
      <p:nvGrpSpPr>
        <p:cNvPr id="1" name=""/>
        <p:cNvGrpSpPr/>
        <p:nvPr/>
      </p:nvGrpSpPr>
      <p:grpSpPr>
        <a:xfrm>
          <a:off x="0" y="0"/>
          <a:ext cx="0" cy="0"/>
          <a:chOff x="0" y="0"/>
          <a:chExt cx="0" cy="0"/>
        </a:xfrm>
      </p:grpSpPr>
      <p:sp>
        <p:nvSpPr>
          <p:cNvPr id="2" name="Title 1"/>
          <p:cNvSpPr>
            <a:spLocks noGrp="1"/>
          </p:cNvSpPr>
          <p:nvPr>
            <p:ph type="ctrTitle"/>
          </p:nvPr>
        </p:nvSpPr>
        <p:spPr>
          <a:xfrm>
            <a:off x="609600" y="365760"/>
            <a:ext cx="8534400" cy="627864"/>
          </a:xfrm>
        </p:spPr>
        <p:txBody>
          <a:bodyPr wrap="square">
            <a:noAutofit/>
          </a:bodyPr>
          <a:lstStyle>
            <a:lvl1pPr>
              <a:defRPr sz="4800" spc="0">
                <a:latin typeface="Arial Narrow" panose="020B0606020202030204" pitchFamily="34" charset="0"/>
              </a:defRPr>
            </a:lvl1pPr>
          </a:lstStyle>
          <a:p>
            <a:r>
              <a:rPr lang="en-US"/>
              <a:t>Click to edit Master title style</a:t>
            </a:r>
          </a:p>
        </p:txBody>
      </p:sp>
      <p:sp>
        <p:nvSpPr>
          <p:cNvPr id="5" name="Picture Placeholder 4"/>
          <p:cNvSpPr>
            <a:spLocks noGrp="1"/>
          </p:cNvSpPr>
          <p:nvPr>
            <p:ph type="pic" sz="quarter" idx="10" hasCustomPrompt="1"/>
          </p:nvPr>
        </p:nvSpPr>
        <p:spPr>
          <a:xfrm>
            <a:off x="0" y="2670048"/>
            <a:ext cx="12192000" cy="3450336"/>
          </a:xfrm>
          <a:prstGeom prst="rect">
            <a:avLst/>
          </a:prstGeom>
          <a:solidFill>
            <a:schemeClr val="accent6">
              <a:alpha val="30000"/>
            </a:schemeClr>
          </a:solidFill>
        </p:spPr>
        <p:txBody>
          <a:bodyPr tIns="914400" bIns="0" anchor="ctr" anchorCtr="0">
            <a:noAutofit/>
          </a:bodyPr>
          <a:lstStyle>
            <a:lvl1pPr algn="ctr">
              <a:spcBef>
                <a:spcPts val="0"/>
              </a:spcBef>
              <a:spcAft>
                <a:spcPts val="0"/>
              </a:spcAft>
              <a:defRPr sz="1200" b="0" i="1" baseline="0">
                <a:solidFill>
                  <a:schemeClr val="accent5"/>
                </a:solidFill>
                <a:latin typeface="+mn-lt"/>
              </a:defRPr>
            </a:lvl1pPr>
          </a:lstStyle>
          <a:p>
            <a:r>
              <a:rPr lang="en-US"/>
              <a:t>Click icon to insert image</a:t>
            </a:r>
            <a:br>
              <a:rPr lang="en-US"/>
            </a:br>
            <a:r>
              <a:rPr lang="en-US"/>
              <a:t>DOWNLOAD AVNET-BRANDED IMAGES AT</a:t>
            </a:r>
            <a:br>
              <a:rPr lang="en-US"/>
            </a:br>
            <a:r>
              <a:rPr lang="en-US"/>
              <a:t>BRAND.AVNET.COM </a:t>
            </a:r>
          </a:p>
        </p:txBody>
      </p:sp>
      <p:sp>
        <p:nvSpPr>
          <p:cNvPr id="8" name="Text Placeholder 5">
            <a:extLst>
              <a:ext uri="{FF2B5EF4-FFF2-40B4-BE49-F238E27FC236}">
                <a16:creationId xmlns:a16="http://schemas.microsoft.com/office/drawing/2014/main" id="{78A0C546-60E8-4161-B3DC-79B98BAA816D}"/>
              </a:ext>
            </a:extLst>
          </p:cNvPr>
          <p:cNvSpPr>
            <a:spLocks noGrp="1"/>
          </p:cNvSpPr>
          <p:nvPr>
            <p:ph type="body" sz="quarter" idx="11"/>
          </p:nvPr>
        </p:nvSpPr>
        <p:spPr>
          <a:xfrm>
            <a:off x="614361" y="1077959"/>
            <a:ext cx="8534400" cy="338667"/>
          </a:xfrm>
          <a:prstGeom prst="rect">
            <a:avLst/>
          </a:prstGeom>
        </p:spPr>
        <p:txBody>
          <a:bodyPr lIns="0" tIns="0" rIns="0" bIns="0">
            <a:noAutofit/>
          </a:bodyPr>
          <a:lstStyle>
            <a:lvl1pPr>
              <a:defRPr sz="2667">
                <a:solidFill>
                  <a:schemeClr val="accent1"/>
                </a:solidFill>
                <a:latin typeface="Arial Narrow" panose="020B0606020202030204" pitchFamily="34" charset="0"/>
              </a:defRPr>
            </a:lvl1pPr>
          </a:lstStyle>
          <a:p>
            <a:pPr lvl="0"/>
            <a:r>
              <a:rPr lang="en-US"/>
              <a:t>Click to edit Master text styles</a:t>
            </a:r>
          </a:p>
        </p:txBody>
      </p:sp>
      <p:pic>
        <p:nvPicPr>
          <p:cNvPr id="11" name="Picture 10">
            <a:extLst>
              <a:ext uri="{FF2B5EF4-FFF2-40B4-BE49-F238E27FC236}">
                <a16:creationId xmlns:a16="http://schemas.microsoft.com/office/drawing/2014/main" id="{4904D413-2C75-452B-81B6-A99E55EB49B9}"/>
              </a:ext>
            </a:extLst>
          </p:cNvPr>
          <p:cNvPicPr>
            <a:picLocks noChangeAspect="1"/>
          </p:cNvPicPr>
          <p:nvPr userDrawn="1"/>
        </p:nvPicPr>
        <p:blipFill rotWithShape="1">
          <a:blip r:embed="rId2"/>
          <a:srcRect t="74413" r="61160"/>
          <a:stretch/>
        </p:blipFill>
        <p:spPr>
          <a:xfrm>
            <a:off x="281403" y="255003"/>
            <a:ext cx="342164" cy="661396"/>
          </a:xfrm>
          <a:prstGeom prst="rect">
            <a:avLst/>
          </a:prstGeom>
        </p:spPr>
      </p:pic>
      <p:sp>
        <p:nvSpPr>
          <p:cNvPr id="9" name="Text Placeholder 11">
            <a:extLst>
              <a:ext uri="{FF2B5EF4-FFF2-40B4-BE49-F238E27FC236}">
                <a16:creationId xmlns:a16="http://schemas.microsoft.com/office/drawing/2014/main" id="{18F0DC4C-1FB9-4414-89F1-18478079005C}"/>
              </a:ext>
            </a:extLst>
          </p:cNvPr>
          <p:cNvSpPr>
            <a:spLocks noGrp="1"/>
          </p:cNvSpPr>
          <p:nvPr>
            <p:ph type="body" sz="quarter" idx="12" hasCustomPrompt="1"/>
          </p:nvPr>
        </p:nvSpPr>
        <p:spPr>
          <a:xfrm>
            <a:off x="609600" y="2169825"/>
            <a:ext cx="5486400" cy="251947"/>
          </a:xfrm>
        </p:spPr>
        <p:txBody>
          <a:bodyPr anchor="b"/>
          <a:lstStyle>
            <a:lvl1pPr indent="0">
              <a:defRPr sz="1200" b="0">
                <a:solidFill>
                  <a:schemeClr val="tx1"/>
                </a:solidFill>
                <a:latin typeface="+mn-lt"/>
              </a:defRPr>
            </a:lvl1pPr>
            <a:lvl2pPr indent="0">
              <a:defRPr sz="1333">
                <a:solidFill>
                  <a:schemeClr val="tx1"/>
                </a:solidFill>
                <a:latin typeface="+mn-lt"/>
              </a:defRPr>
            </a:lvl2pPr>
            <a:lvl3pPr indent="0">
              <a:defRPr sz="1333">
                <a:solidFill>
                  <a:schemeClr val="tx1"/>
                </a:solidFill>
                <a:latin typeface="+mn-lt"/>
              </a:defRPr>
            </a:lvl3pPr>
            <a:lvl4pPr indent="0">
              <a:defRPr sz="1333">
                <a:solidFill>
                  <a:schemeClr val="tx1"/>
                </a:solidFill>
                <a:latin typeface="+mn-lt"/>
              </a:defRPr>
            </a:lvl4pPr>
            <a:lvl5pPr indent="0">
              <a:defRPr sz="1333">
                <a:solidFill>
                  <a:schemeClr val="tx1"/>
                </a:solidFill>
                <a:latin typeface="+mn-lt"/>
              </a:defRPr>
            </a:lvl5pPr>
          </a:lstStyle>
          <a:p>
            <a:pPr lvl="0"/>
            <a:r>
              <a:rPr lang="en-US"/>
              <a:t>MM.DD.YYYY  |  Presenter’s Name, Title (optional)</a:t>
            </a:r>
          </a:p>
        </p:txBody>
      </p:sp>
      <p:pic>
        <p:nvPicPr>
          <p:cNvPr id="12" name="Picture 11">
            <a:extLst>
              <a:ext uri="{FF2B5EF4-FFF2-40B4-BE49-F238E27FC236}">
                <a16:creationId xmlns:a16="http://schemas.microsoft.com/office/drawing/2014/main" id="{FD80D2E0-F2FF-2B41-BB22-0CE9E60FBA9B}"/>
              </a:ext>
            </a:extLst>
          </p:cNvPr>
          <p:cNvPicPr>
            <a:picLocks noChangeAspect="1"/>
          </p:cNvPicPr>
          <p:nvPr userDrawn="1"/>
        </p:nvPicPr>
        <p:blipFill>
          <a:blip r:embed="rId3"/>
          <a:stretch>
            <a:fillRect/>
          </a:stretch>
        </p:blipFill>
        <p:spPr>
          <a:xfrm>
            <a:off x="10198766" y="1993967"/>
            <a:ext cx="1711836" cy="324932"/>
          </a:xfrm>
          <a:prstGeom prst="rect">
            <a:avLst/>
          </a:prstGeom>
        </p:spPr>
      </p:pic>
    </p:spTree>
    <p:extLst>
      <p:ext uri="{BB962C8B-B14F-4D97-AF65-F5344CB8AC3E}">
        <p14:creationId xmlns:p14="http://schemas.microsoft.com/office/powerpoint/2010/main" val="2184945938"/>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Callout 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09600" y="365762"/>
            <a:ext cx="10363200" cy="633421"/>
          </a:xfrm>
        </p:spPr>
        <p:txBody>
          <a:bodyPr wrap="square">
            <a:noAutofit/>
          </a:bodyPr>
          <a:lstStyle>
            <a:lvl1pPr>
              <a:defRPr sz="4800" spc="0">
                <a:solidFill>
                  <a:schemeClr val="bg1"/>
                </a:solidFill>
                <a:latin typeface="Arial Narrow" panose="020B0606020202030204" pitchFamily="34" charset="0"/>
              </a:defRPr>
            </a:lvl1pPr>
          </a:lstStyle>
          <a:p>
            <a:r>
              <a:rPr lang="en-US"/>
              <a:t>Click to edit Master title style</a:t>
            </a:r>
          </a:p>
        </p:txBody>
      </p:sp>
      <p:sp>
        <p:nvSpPr>
          <p:cNvPr id="5" name="Text Placeholder 4">
            <a:extLst>
              <a:ext uri="{FF2B5EF4-FFF2-40B4-BE49-F238E27FC236}">
                <a16:creationId xmlns:a16="http://schemas.microsoft.com/office/drawing/2014/main" id="{868242AB-AB01-4451-B902-E4A361C5F39D}"/>
              </a:ext>
            </a:extLst>
          </p:cNvPr>
          <p:cNvSpPr>
            <a:spLocks noGrp="1"/>
          </p:cNvSpPr>
          <p:nvPr>
            <p:ph type="body" sz="quarter" idx="10"/>
          </p:nvPr>
        </p:nvSpPr>
        <p:spPr>
          <a:xfrm>
            <a:off x="609603" y="1233354"/>
            <a:ext cx="10363199" cy="5084973"/>
          </a:xfrm>
          <a:prstGeom prst="rect">
            <a:avLst/>
          </a:prstGeom>
        </p:spPr>
        <p:txBody>
          <a:bodyPr>
            <a:noAutofit/>
          </a:bodyPr>
          <a:lstStyle>
            <a:lvl1pPr>
              <a:defRPr sz="2133">
                <a:solidFill>
                  <a:schemeClr val="bg1"/>
                </a:solidFill>
                <a:latin typeface="+mn-lt"/>
              </a:defRPr>
            </a:lvl1pPr>
            <a:lvl2pPr>
              <a:defRPr sz="2133">
                <a:solidFill>
                  <a:schemeClr val="bg1"/>
                </a:solidFill>
              </a:defRPr>
            </a:lvl2pPr>
            <a:lvl3pPr>
              <a:defRPr sz="2133">
                <a:solidFill>
                  <a:schemeClr val="bg1"/>
                </a:solidFill>
              </a:defRPr>
            </a:lvl3pPr>
            <a:lvl4pPr>
              <a:defRPr sz="2133">
                <a:solidFill>
                  <a:schemeClr val="bg1"/>
                </a:solidFill>
              </a:defRPr>
            </a:lvl4pPr>
            <a:lvl5pPr>
              <a:defRPr sz="2133">
                <a:solidFill>
                  <a:schemeClr val="bg1"/>
                </a:solidFill>
              </a:defRPr>
            </a:lvl5pPr>
          </a:lstStyle>
          <a:p>
            <a:pPr lvl="0"/>
            <a:r>
              <a:rPr lang="en-US"/>
              <a:t>Click to edit Master text styles</a:t>
            </a:r>
          </a:p>
        </p:txBody>
      </p:sp>
      <p:pic>
        <p:nvPicPr>
          <p:cNvPr id="8" name="Picture 7">
            <a:extLst>
              <a:ext uri="{FF2B5EF4-FFF2-40B4-BE49-F238E27FC236}">
                <a16:creationId xmlns:a16="http://schemas.microsoft.com/office/drawing/2014/main" id="{84E10FA0-BD2F-4A00-8240-83F84C0C9552}"/>
              </a:ext>
            </a:extLst>
          </p:cNvPr>
          <p:cNvPicPr>
            <a:picLocks noChangeAspect="1"/>
          </p:cNvPicPr>
          <p:nvPr userDrawn="1"/>
        </p:nvPicPr>
        <p:blipFill rotWithShape="1">
          <a:blip r:embed="rId3"/>
          <a:srcRect t="74413" r="61160"/>
          <a:stretch/>
        </p:blipFill>
        <p:spPr>
          <a:xfrm>
            <a:off x="281403" y="255003"/>
            <a:ext cx="342164" cy="661396"/>
          </a:xfrm>
          <a:prstGeom prst="rect">
            <a:avLst/>
          </a:prstGeom>
        </p:spPr>
      </p:pic>
      <p:sp>
        <p:nvSpPr>
          <p:cNvPr id="11" name="Rectangle 10">
            <a:extLst>
              <a:ext uri="{FF2B5EF4-FFF2-40B4-BE49-F238E27FC236}">
                <a16:creationId xmlns:a16="http://schemas.microsoft.com/office/drawing/2014/main" id="{5BC36004-BF23-4E5B-8782-6D3339839081}"/>
              </a:ext>
            </a:extLst>
          </p:cNvPr>
          <p:cNvSpPr>
            <a:spLocks/>
          </p:cNvSpPr>
          <p:nvPr/>
        </p:nvSpPr>
        <p:spPr>
          <a:xfrm>
            <a:off x="11369045" y="147094"/>
            <a:ext cx="822959" cy="743060"/>
          </a:xfrm>
          <a:prstGeom prst="rect">
            <a:avLst/>
          </a:prstGeom>
          <a:solidFill>
            <a:schemeClr val="tx1"/>
          </a:solidFill>
        </p:spPr>
        <p:txBody>
          <a:bodyPr wrap="square" rtlCol="0" anchor="ctr" anchorCtr="0">
            <a:noAutofit/>
          </a:bodyPr>
          <a:lstStyle/>
          <a:p>
            <a:pPr algn="ctr"/>
            <a:endParaRPr lang="en-US" sz="1600" err="1">
              <a:solidFill>
                <a:schemeClr val="bg1"/>
              </a:solidFill>
            </a:endParaRPr>
          </a:p>
        </p:txBody>
      </p:sp>
      <p:pic>
        <p:nvPicPr>
          <p:cNvPr id="10" name="Picture 9" descr="A picture containing text, clipart&#10;&#10;Description automatically generated">
            <a:extLst>
              <a:ext uri="{FF2B5EF4-FFF2-40B4-BE49-F238E27FC236}">
                <a16:creationId xmlns:a16="http://schemas.microsoft.com/office/drawing/2014/main" id="{F01B3440-119D-4811-B3C1-63B5635BE51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459022" y="447680"/>
            <a:ext cx="651447" cy="143137"/>
          </a:xfrm>
          <a:prstGeom prst="rect">
            <a:avLst/>
          </a:prstGeom>
        </p:spPr>
      </p:pic>
    </p:spTree>
    <p:extLst>
      <p:ext uri="{BB962C8B-B14F-4D97-AF65-F5344CB8AC3E}">
        <p14:creationId xmlns:p14="http://schemas.microsoft.com/office/powerpoint/2010/main" val="366049012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Callout B">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F594DD7-AFB7-3082-8868-2954B5062D1F}"/>
              </a:ext>
            </a:extLst>
          </p:cNvPr>
          <p:cNvSpPr/>
          <p:nvPr userDrawn="1"/>
        </p:nvSpPr>
        <p:spPr>
          <a:xfrm>
            <a:off x="3" y="2"/>
            <a:ext cx="12191999" cy="6861829"/>
          </a:xfrm>
          <a:prstGeom prst="rect">
            <a:avLst/>
          </a:prstGeom>
          <a:solidFill>
            <a:schemeClr val="tx1">
              <a:alpha val="28000"/>
            </a:schemeClr>
          </a:solidFill>
        </p:spPr>
        <p:txBody>
          <a:bodyPr wrap="square" rtlCol="0" anchor="ctr" anchorCtr="0">
            <a:noAutofit/>
          </a:bodyPr>
          <a:lstStyle/>
          <a:p>
            <a:pPr algn="ctr"/>
            <a:endParaRPr lang="en-US" sz="2133" err="1">
              <a:solidFill>
                <a:schemeClr val="bg1"/>
              </a:solidFill>
            </a:endParaRPr>
          </a:p>
        </p:txBody>
      </p:sp>
      <p:sp>
        <p:nvSpPr>
          <p:cNvPr id="2" name="Title 1"/>
          <p:cNvSpPr>
            <a:spLocks noGrp="1"/>
          </p:cNvSpPr>
          <p:nvPr>
            <p:ph type="ctrTitle"/>
          </p:nvPr>
        </p:nvSpPr>
        <p:spPr>
          <a:xfrm>
            <a:off x="609600" y="365762"/>
            <a:ext cx="10363200" cy="633421"/>
          </a:xfrm>
        </p:spPr>
        <p:txBody>
          <a:bodyPr wrap="square">
            <a:noAutofit/>
          </a:bodyPr>
          <a:lstStyle>
            <a:lvl1pPr>
              <a:defRPr sz="4800" spc="0">
                <a:solidFill>
                  <a:schemeClr val="bg1"/>
                </a:solidFill>
                <a:latin typeface="Arial Narrow" panose="020B0606020202030204" pitchFamily="34" charset="0"/>
              </a:defRPr>
            </a:lvl1pPr>
          </a:lstStyle>
          <a:p>
            <a:r>
              <a:rPr lang="en-US"/>
              <a:t>Click to edit Master title style</a:t>
            </a:r>
          </a:p>
        </p:txBody>
      </p:sp>
      <p:pic>
        <p:nvPicPr>
          <p:cNvPr id="6" name="Picture 5">
            <a:extLst>
              <a:ext uri="{FF2B5EF4-FFF2-40B4-BE49-F238E27FC236}">
                <a16:creationId xmlns:a16="http://schemas.microsoft.com/office/drawing/2014/main" id="{754B3DC8-EC46-4D63-8F42-2603E58FA8CD}"/>
              </a:ext>
            </a:extLst>
          </p:cNvPr>
          <p:cNvPicPr>
            <a:picLocks noChangeAspect="1"/>
          </p:cNvPicPr>
          <p:nvPr userDrawn="1"/>
        </p:nvPicPr>
        <p:blipFill rotWithShape="1">
          <a:blip r:embed="rId3"/>
          <a:srcRect t="74413" r="61160"/>
          <a:stretch/>
        </p:blipFill>
        <p:spPr>
          <a:xfrm>
            <a:off x="281403" y="255003"/>
            <a:ext cx="342164" cy="661396"/>
          </a:xfrm>
          <a:prstGeom prst="rect">
            <a:avLst/>
          </a:prstGeom>
        </p:spPr>
      </p:pic>
      <p:sp>
        <p:nvSpPr>
          <p:cNvPr id="9" name="Text Placeholder 4">
            <a:extLst>
              <a:ext uri="{FF2B5EF4-FFF2-40B4-BE49-F238E27FC236}">
                <a16:creationId xmlns:a16="http://schemas.microsoft.com/office/drawing/2014/main" id="{AD718BCA-481E-410F-9532-460AC4047CAC}"/>
              </a:ext>
            </a:extLst>
          </p:cNvPr>
          <p:cNvSpPr>
            <a:spLocks noGrp="1"/>
          </p:cNvSpPr>
          <p:nvPr>
            <p:ph type="body" sz="quarter" idx="10"/>
          </p:nvPr>
        </p:nvSpPr>
        <p:spPr>
          <a:xfrm>
            <a:off x="609603" y="1233354"/>
            <a:ext cx="10363199" cy="5084973"/>
          </a:xfrm>
          <a:prstGeom prst="rect">
            <a:avLst/>
          </a:prstGeom>
        </p:spPr>
        <p:txBody>
          <a:bodyPr>
            <a:noAutofit/>
          </a:bodyPr>
          <a:lstStyle>
            <a:lvl1pPr>
              <a:defRPr sz="2133">
                <a:solidFill>
                  <a:schemeClr val="bg1"/>
                </a:solidFill>
                <a:latin typeface="+mn-lt"/>
              </a:defRPr>
            </a:lvl1pPr>
            <a:lvl2pPr>
              <a:defRPr sz="2133">
                <a:solidFill>
                  <a:schemeClr val="bg1"/>
                </a:solidFill>
              </a:defRPr>
            </a:lvl2pPr>
            <a:lvl3pPr>
              <a:defRPr sz="2133">
                <a:solidFill>
                  <a:schemeClr val="bg1"/>
                </a:solidFill>
              </a:defRPr>
            </a:lvl3pPr>
            <a:lvl4pPr>
              <a:defRPr sz="2133">
                <a:solidFill>
                  <a:schemeClr val="bg1"/>
                </a:solidFill>
              </a:defRPr>
            </a:lvl4pPr>
            <a:lvl5pPr>
              <a:defRPr sz="2133">
                <a:solidFill>
                  <a:schemeClr val="bg1"/>
                </a:solidFill>
              </a:defRPr>
            </a:lvl5pPr>
          </a:lstStyle>
          <a:p>
            <a:pPr lvl="0"/>
            <a:r>
              <a:rPr lang="en-US"/>
              <a:t>Click to edit Master text styles</a:t>
            </a:r>
          </a:p>
        </p:txBody>
      </p:sp>
      <p:sp>
        <p:nvSpPr>
          <p:cNvPr id="13" name="Rectangle 12">
            <a:extLst>
              <a:ext uri="{FF2B5EF4-FFF2-40B4-BE49-F238E27FC236}">
                <a16:creationId xmlns:a16="http://schemas.microsoft.com/office/drawing/2014/main" id="{9B82198A-2158-BD44-B472-B84A4288148F}"/>
              </a:ext>
            </a:extLst>
          </p:cNvPr>
          <p:cNvSpPr>
            <a:spLocks/>
          </p:cNvSpPr>
          <p:nvPr/>
        </p:nvSpPr>
        <p:spPr>
          <a:xfrm>
            <a:off x="11369045" y="147094"/>
            <a:ext cx="822959" cy="743060"/>
          </a:xfrm>
          <a:prstGeom prst="rect">
            <a:avLst/>
          </a:prstGeom>
          <a:solidFill>
            <a:schemeClr val="tx1"/>
          </a:solidFill>
        </p:spPr>
        <p:txBody>
          <a:bodyPr wrap="square" rtlCol="0" anchor="ctr" anchorCtr="0">
            <a:noAutofit/>
          </a:bodyPr>
          <a:lstStyle/>
          <a:p>
            <a:pPr algn="ctr"/>
            <a:endParaRPr lang="en-US" sz="1600" err="1">
              <a:solidFill>
                <a:schemeClr val="bg1"/>
              </a:solidFill>
            </a:endParaRPr>
          </a:p>
        </p:txBody>
      </p:sp>
      <p:pic>
        <p:nvPicPr>
          <p:cNvPr id="8" name="Picture 7" descr="A picture containing text, clipart&#10;&#10;Description automatically generated">
            <a:extLst>
              <a:ext uri="{FF2B5EF4-FFF2-40B4-BE49-F238E27FC236}">
                <a16:creationId xmlns:a16="http://schemas.microsoft.com/office/drawing/2014/main" id="{98F2DB12-EA98-4E7F-8982-28FC3A2A789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459022" y="447680"/>
            <a:ext cx="651447" cy="143137"/>
          </a:xfrm>
          <a:prstGeom prst="rect">
            <a:avLst/>
          </a:prstGeom>
        </p:spPr>
      </p:pic>
    </p:spTree>
    <p:extLst>
      <p:ext uri="{BB962C8B-B14F-4D97-AF65-F5344CB8AC3E}">
        <p14:creationId xmlns:p14="http://schemas.microsoft.com/office/powerpoint/2010/main" val="736020046"/>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Callout (3up)">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0840A34-A988-4846-B0CE-7B60E819475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1219200"/>
            <a:ext cx="12192000" cy="4826000"/>
          </a:xfrm>
          <a:prstGeom prst="rect">
            <a:avLst/>
          </a:prstGeom>
          <a:solidFill>
            <a:schemeClr val="bg1"/>
          </a:solidFill>
        </p:spPr>
      </p:pic>
      <p:sp>
        <p:nvSpPr>
          <p:cNvPr id="12" name="Slide Number Placeholder 11"/>
          <p:cNvSpPr>
            <a:spLocks noGrp="1"/>
          </p:cNvSpPr>
          <p:nvPr>
            <p:ph type="sldNum" sz="quarter" idx="12"/>
          </p:nvPr>
        </p:nvSpPr>
        <p:spPr/>
        <p:txBody>
          <a:bodyPr>
            <a:noAutofit/>
          </a:bodyPr>
          <a:lstStyle/>
          <a:p>
            <a:fld id="{EF03F2D8-09E8-4F65-B5E4-919B7BA10877}" type="slidenum">
              <a:rPr lang="en-US" smtClean="0"/>
              <a:pPr/>
              <a:t>‹#›</a:t>
            </a:fld>
            <a:endParaRPr lang="en-US"/>
          </a:p>
        </p:txBody>
      </p:sp>
      <p:sp>
        <p:nvSpPr>
          <p:cNvPr id="7" name="Title 1">
            <a:extLst>
              <a:ext uri="{FF2B5EF4-FFF2-40B4-BE49-F238E27FC236}">
                <a16:creationId xmlns:a16="http://schemas.microsoft.com/office/drawing/2014/main" id="{5F2A0B73-974A-1D4B-8B55-70AD800BE726}"/>
              </a:ext>
            </a:extLst>
          </p:cNvPr>
          <p:cNvSpPr>
            <a:spLocks noGrp="1"/>
          </p:cNvSpPr>
          <p:nvPr>
            <p:ph type="title"/>
          </p:nvPr>
        </p:nvSpPr>
        <p:spPr>
          <a:xfrm>
            <a:off x="609600" y="363073"/>
            <a:ext cx="10363200" cy="646983"/>
          </a:xfrm>
        </p:spPr>
        <p:txBody>
          <a:bodyPr>
            <a:noAutofit/>
          </a:bodyPr>
          <a:lstStyle>
            <a:lvl1pPr>
              <a:defRPr spc="0" baseline="0">
                <a:latin typeface="Arial Narrow" panose="020B0606020202030204" pitchFamily="34" charset="0"/>
              </a:defRPr>
            </a:lvl1pPr>
          </a:lstStyle>
          <a:p>
            <a:r>
              <a:rPr lang="en-US"/>
              <a:t>Click to edit Master title style</a:t>
            </a:r>
          </a:p>
        </p:txBody>
      </p:sp>
      <p:sp>
        <p:nvSpPr>
          <p:cNvPr id="5" name="Text Placeholder 4">
            <a:extLst>
              <a:ext uri="{FF2B5EF4-FFF2-40B4-BE49-F238E27FC236}">
                <a16:creationId xmlns:a16="http://schemas.microsoft.com/office/drawing/2014/main" id="{95634BB6-532F-4660-AF68-0A5CA5DCE621}"/>
              </a:ext>
            </a:extLst>
          </p:cNvPr>
          <p:cNvSpPr>
            <a:spLocks noGrp="1"/>
          </p:cNvSpPr>
          <p:nvPr>
            <p:ph type="body" sz="quarter" idx="21"/>
          </p:nvPr>
        </p:nvSpPr>
        <p:spPr>
          <a:xfrm>
            <a:off x="966829" y="2452391"/>
            <a:ext cx="3109383" cy="2359620"/>
          </a:xfrm>
          <a:solidFill>
            <a:schemeClr val="tx1"/>
          </a:solidFill>
          <a:ln w="31750">
            <a:solidFill>
              <a:schemeClr val="accent2"/>
            </a:solidFill>
          </a:ln>
        </p:spPr>
        <p:txBody>
          <a:bodyPr lIns="91440" tIns="91440" rIns="91440" bIns="91440">
            <a:spAutoFit/>
          </a:bodyPr>
          <a:lstStyle>
            <a:lvl1pPr>
              <a:defRPr sz="3200">
                <a:solidFill>
                  <a:schemeClr val="accent2"/>
                </a:solidFill>
                <a:latin typeface="Arial Narrow" panose="020B0606020202030204" pitchFamily="34" charset="0"/>
              </a:defRPr>
            </a:lvl1pPr>
            <a:lvl2pPr>
              <a:buClr>
                <a:schemeClr val="bg1"/>
              </a:buClr>
              <a:buFont typeface="Arial" panose="020B0604020202020204" pitchFamily="34" charset="0"/>
              <a:buChar char="‒"/>
              <a:defRPr sz="1333">
                <a:solidFill>
                  <a:schemeClr val="bg1"/>
                </a:solidFill>
              </a:defRPr>
            </a:lvl2pPr>
            <a:lvl3pPr>
              <a:defRPr sz="1333">
                <a:solidFill>
                  <a:schemeClr val="bg1"/>
                </a:solidFill>
              </a:defRPr>
            </a:lvl3pPr>
            <a:lvl4pPr>
              <a:defRPr sz="1333">
                <a:solidFill>
                  <a:schemeClr val="bg1"/>
                </a:solidFill>
              </a:defRPr>
            </a:lvl4pPr>
            <a:lvl5pPr>
              <a:defRPr sz="1333">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4">
            <a:extLst>
              <a:ext uri="{FF2B5EF4-FFF2-40B4-BE49-F238E27FC236}">
                <a16:creationId xmlns:a16="http://schemas.microsoft.com/office/drawing/2014/main" id="{F258CACF-0845-4596-A299-58B794C4201B}"/>
              </a:ext>
            </a:extLst>
          </p:cNvPr>
          <p:cNvSpPr>
            <a:spLocks noGrp="1"/>
          </p:cNvSpPr>
          <p:nvPr>
            <p:ph type="body" sz="quarter" idx="22"/>
          </p:nvPr>
        </p:nvSpPr>
        <p:spPr>
          <a:xfrm>
            <a:off x="4541311" y="2452391"/>
            <a:ext cx="3109383" cy="2359620"/>
          </a:xfrm>
          <a:solidFill>
            <a:schemeClr val="tx1"/>
          </a:solidFill>
          <a:ln w="31750">
            <a:solidFill>
              <a:schemeClr val="accent4"/>
            </a:solidFill>
          </a:ln>
        </p:spPr>
        <p:txBody>
          <a:bodyPr lIns="91440" tIns="91440" rIns="91440" bIns="91440">
            <a:spAutoFit/>
          </a:bodyPr>
          <a:lstStyle>
            <a:lvl1pPr>
              <a:defRPr sz="3200">
                <a:solidFill>
                  <a:schemeClr val="accent4"/>
                </a:solidFill>
                <a:latin typeface="Arial Narrow" panose="020B0606020202030204" pitchFamily="34" charset="0"/>
              </a:defRPr>
            </a:lvl1pPr>
            <a:lvl2pPr>
              <a:buClr>
                <a:schemeClr val="bg1"/>
              </a:buClr>
              <a:buFont typeface="Arial" panose="020B0604020202020204" pitchFamily="34" charset="0"/>
              <a:buChar char="‒"/>
              <a:defRPr sz="1333">
                <a:solidFill>
                  <a:schemeClr val="bg1"/>
                </a:solidFill>
              </a:defRPr>
            </a:lvl2pPr>
            <a:lvl3pPr>
              <a:defRPr sz="1333">
                <a:solidFill>
                  <a:schemeClr val="bg1"/>
                </a:solidFill>
              </a:defRPr>
            </a:lvl3pPr>
            <a:lvl4pPr>
              <a:defRPr sz="1333">
                <a:solidFill>
                  <a:schemeClr val="bg1"/>
                </a:solidFill>
              </a:defRPr>
            </a:lvl4pPr>
            <a:lvl5pPr>
              <a:defRPr sz="1333">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ext Placeholder 4">
            <a:extLst>
              <a:ext uri="{FF2B5EF4-FFF2-40B4-BE49-F238E27FC236}">
                <a16:creationId xmlns:a16="http://schemas.microsoft.com/office/drawing/2014/main" id="{8D82B523-F4A8-4354-8E9C-D6A0F4100D94}"/>
              </a:ext>
            </a:extLst>
          </p:cNvPr>
          <p:cNvSpPr>
            <a:spLocks noGrp="1"/>
          </p:cNvSpPr>
          <p:nvPr>
            <p:ph type="body" sz="quarter" idx="23"/>
          </p:nvPr>
        </p:nvSpPr>
        <p:spPr>
          <a:xfrm>
            <a:off x="8115798" y="2452391"/>
            <a:ext cx="3109383" cy="2359620"/>
          </a:xfrm>
          <a:solidFill>
            <a:schemeClr val="tx1"/>
          </a:solidFill>
          <a:ln w="31750">
            <a:solidFill>
              <a:schemeClr val="accent3"/>
            </a:solidFill>
          </a:ln>
        </p:spPr>
        <p:txBody>
          <a:bodyPr lIns="91440" tIns="91440" rIns="91440" bIns="91440">
            <a:spAutoFit/>
          </a:bodyPr>
          <a:lstStyle>
            <a:lvl1pPr>
              <a:defRPr sz="3200">
                <a:solidFill>
                  <a:schemeClr val="accent3"/>
                </a:solidFill>
                <a:latin typeface="Arial Narrow" panose="020B0606020202030204" pitchFamily="34" charset="0"/>
              </a:defRPr>
            </a:lvl1pPr>
            <a:lvl2pPr>
              <a:buClr>
                <a:schemeClr val="bg1"/>
              </a:buClr>
              <a:buFont typeface="Arial" panose="020B0604020202020204" pitchFamily="34" charset="0"/>
              <a:buChar char="‒"/>
              <a:defRPr sz="1333">
                <a:solidFill>
                  <a:schemeClr val="bg1"/>
                </a:solidFill>
              </a:defRPr>
            </a:lvl2pPr>
            <a:lvl3pPr>
              <a:defRPr sz="1333">
                <a:solidFill>
                  <a:schemeClr val="bg1"/>
                </a:solidFill>
              </a:defRPr>
            </a:lvl3pPr>
            <a:lvl4pPr>
              <a:defRPr sz="1333">
                <a:solidFill>
                  <a:schemeClr val="bg1"/>
                </a:solidFill>
              </a:defRPr>
            </a:lvl4pPr>
            <a:lvl5pPr>
              <a:defRPr sz="1333">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a:extLst>
              <a:ext uri="{FF2B5EF4-FFF2-40B4-BE49-F238E27FC236}">
                <a16:creationId xmlns:a16="http://schemas.microsoft.com/office/drawing/2014/main" id="{458EADC4-02FB-195C-C8BE-3D196783C3C5}"/>
              </a:ext>
            </a:extLst>
          </p:cNvPr>
          <p:cNvSpPr/>
          <p:nvPr userDrawn="1"/>
        </p:nvSpPr>
        <p:spPr>
          <a:xfrm>
            <a:off x="0" y="1219200"/>
            <a:ext cx="12192000" cy="4826000"/>
          </a:xfrm>
          <a:prstGeom prst="rect">
            <a:avLst/>
          </a:prstGeom>
          <a:solidFill>
            <a:schemeClr val="tx1">
              <a:alpha val="48000"/>
            </a:schemeClr>
          </a:solidFill>
        </p:spPr>
        <p:txBody>
          <a:bodyPr wrap="square" rtlCol="0" anchor="ctr" anchorCtr="0">
            <a:noAutofit/>
          </a:bodyPr>
          <a:lstStyle/>
          <a:p>
            <a:pPr algn="ctr"/>
            <a:endParaRPr lang="en-US" sz="2133" err="1">
              <a:solidFill>
                <a:schemeClr val="bg1"/>
              </a:solidFill>
            </a:endParaRPr>
          </a:p>
        </p:txBody>
      </p:sp>
    </p:spTree>
    <p:extLst>
      <p:ext uri="{BB962C8B-B14F-4D97-AF65-F5344CB8AC3E}">
        <p14:creationId xmlns:p14="http://schemas.microsoft.com/office/powerpoint/2010/main" val="3529490533"/>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Callout (6up)">
    <p:spTree>
      <p:nvGrpSpPr>
        <p:cNvPr id="1" name=""/>
        <p:cNvGrpSpPr/>
        <p:nvPr/>
      </p:nvGrpSpPr>
      <p:grpSpPr>
        <a:xfrm>
          <a:off x="0" y="0"/>
          <a:ext cx="0" cy="0"/>
          <a:chOff x="0" y="0"/>
          <a:chExt cx="0" cy="0"/>
        </a:xfrm>
      </p:grpSpPr>
      <p:pic>
        <p:nvPicPr>
          <p:cNvPr id="40" name="Picture 39">
            <a:extLst>
              <a:ext uri="{FF2B5EF4-FFF2-40B4-BE49-F238E27FC236}">
                <a16:creationId xmlns:a16="http://schemas.microsoft.com/office/drawing/2014/main" id="{4003C61D-A40F-47CE-8DBE-1F7115D1B98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01" y="1219203"/>
            <a:ext cx="12190404" cy="5638801"/>
          </a:xfrm>
          <a:prstGeom prst="rect">
            <a:avLst/>
          </a:prstGeom>
        </p:spPr>
      </p:pic>
      <p:sp>
        <p:nvSpPr>
          <p:cNvPr id="7" name="Title 1">
            <a:extLst>
              <a:ext uri="{FF2B5EF4-FFF2-40B4-BE49-F238E27FC236}">
                <a16:creationId xmlns:a16="http://schemas.microsoft.com/office/drawing/2014/main" id="{5F2A0B73-974A-1D4B-8B55-70AD800BE726}"/>
              </a:ext>
            </a:extLst>
          </p:cNvPr>
          <p:cNvSpPr>
            <a:spLocks noGrp="1"/>
          </p:cNvSpPr>
          <p:nvPr>
            <p:ph type="title"/>
          </p:nvPr>
        </p:nvSpPr>
        <p:spPr>
          <a:xfrm>
            <a:off x="609600" y="363073"/>
            <a:ext cx="10363200" cy="646983"/>
          </a:xfrm>
        </p:spPr>
        <p:txBody>
          <a:bodyPr/>
          <a:lstStyle>
            <a:lvl1pPr>
              <a:defRPr spc="0" baseline="0">
                <a:latin typeface="Arial Narrow" panose="020B0606020202030204" pitchFamily="34" charset="0"/>
              </a:defRPr>
            </a:lvl1pPr>
          </a:lstStyle>
          <a:p>
            <a:r>
              <a:rPr lang="en-US"/>
              <a:t>Click to edit Master title style</a:t>
            </a:r>
          </a:p>
        </p:txBody>
      </p:sp>
      <p:sp>
        <p:nvSpPr>
          <p:cNvPr id="24" name="Text Placeholder 4">
            <a:extLst>
              <a:ext uri="{FF2B5EF4-FFF2-40B4-BE49-F238E27FC236}">
                <a16:creationId xmlns:a16="http://schemas.microsoft.com/office/drawing/2014/main" id="{1BBCD876-49FF-442C-BCF1-88707559DD9F}"/>
              </a:ext>
            </a:extLst>
          </p:cNvPr>
          <p:cNvSpPr>
            <a:spLocks noGrp="1"/>
          </p:cNvSpPr>
          <p:nvPr>
            <p:ph type="body" sz="quarter" idx="21"/>
          </p:nvPr>
        </p:nvSpPr>
        <p:spPr>
          <a:xfrm>
            <a:off x="966829" y="1771909"/>
            <a:ext cx="3109383" cy="2359620"/>
          </a:xfrm>
          <a:solidFill>
            <a:schemeClr val="tx1"/>
          </a:solidFill>
          <a:ln w="31750">
            <a:solidFill>
              <a:schemeClr val="accent2"/>
            </a:solidFill>
          </a:ln>
        </p:spPr>
        <p:txBody>
          <a:bodyPr lIns="91440" tIns="91440" rIns="91440" bIns="91440">
            <a:spAutoFit/>
          </a:bodyPr>
          <a:lstStyle>
            <a:lvl1pPr>
              <a:defRPr sz="3200">
                <a:solidFill>
                  <a:schemeClr val="accent2"/>
                </a:solidFill>
                <a:latin typeface="Arial Narrow" panose="020B0606020202030204" pitchFamily="34" charset="0"/>
              </a:defRPr>
            </a:lvl1pPr>
            <a:lvl2pPr>
              <a:buClr>
                <a:schemeClr val="bg1"/>
              </a:buClr>
              <a:buFont typeface="Arial" panose="020B0604020202020204" pitchFamily="34" charset="0"/>
              <a:buChar char="‒"/>
              <a:defRPr sz="1333">
                <a:solidFill>
                  <a:schemeClr val="bg1"/>
                </a:solidFill>
              </a:defRPr>
            </a:lvl2pPr>
            <a:lvl3pPr>
              <a:defRPr sz="1333">
                <a:solidFill>
                  <a:schemeClr val="bg1"/>
                </a:solidFill>
              </a:defRPr>
            </a:lvl3pPr>
            <a:lvl4pPr>
              <a:defRPr sz="1333">
                <a:solidFill>
                  <a:schemeClr val="bg1"/>
                </a:solidFill>
              </a:defRPr>
            </a:lvl4pPr>
            <a:lvl5pPr>
              <a:defRPr sz="1333">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 name="Text Placeholder 4">
            <a:extLst>
              <a:ext uri="{FF2B5EF4-FFF2-40B4-BE49-F238E27FC236}">
                <a16:creationId xmlns:a16="http://schemas.microsoft.com/office/drawing/2014/main" id="{21291EB6-9467-41B6-8E18-127B1C84B9F6}"/>
              </a:ext>
            </a:extLst>
          </p:cNvPr>
          <p:cNvSpPr>
            <a:spLocks noGrp="1"/>
          </p:cNvSpPr>
          <p:nvPr>
            <p:ph type="body" sz="quarter" idx="22"/>
          </p:nvPr>
        </p:nvSpPr>
        <p:spPr>
          <a:xfrm>
            <a:off x="4541311" y="1771909"/>
            <a:ext cx="3109383" cy="2359620"/>
          </a:xfrm>
          <a:solidFill>
            <a:schemeClr val="tx1"/>
          </a:solidFill>
          <a:ln w="31750">
            <a:solidFill>
              <a:schemeClr val="accent4"/>
            </a:solidFill>
          </a:ln>
        </p:spPr>
        <p:txBody>
          <a:bodyPr lIns="91440" tIns="91440" rIns="91440" bIns="91440">
            <a:spAutoFit/>
          </a:bodyPr>
          <a:lstStyle>
            <a:lvl1pPr>
              <a:defRPr sz="3200">
                <a:solidFill>
                  <a:schemeClr val="accent4"/>
                </a:solidFill>
                <a:latin typeface="Arial Narrow" panose="020B0606020202030204" pitchFamily="34" charset="0"/>
              </a:defRPr>
            </a:lvl1pPr>
            <a:lvl2pPr>
              <a:buClr>
                <a:schemeClr val="bg1"/>
              </a:buClr>
              <a:buFont typeface="Arial" panose="020B0604020202020204" pitchFamily="34" charset="0"/>
              <a:buChar char="‒"/>
              <a:defRPr sz="1333">
                <a:solidFill>
                  <a:schemeClr val="bg1"/>
                </a:solidFill>
              </a:defRPr>
            </a:lvl2pPr>
            <a:lvl3pPr>
              <a:defRPr sz="1333">
                <a:solidFill>
                  <a:schemeClr val="bg1"/>
                </a:solidFill>
              </a:defRPr>
            </a:lvl3pPr>
            <a:lvl4pPr>
              <a:defRPr sz="1333">
                <a:solidFill>
                  <a:schemeClr val="bg1"/>
                </a:solidFill>
              </a:defRPr>
            </a:lvl4pPr>
            <a:lvl5pPr>
              <a:defRPr sz="1333">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9" name="Text Placeholder 4">
            <a:extLst>
              <a:ext uri="{FF2B5EF4-FFF2-40B4-BE49-F238E27FC236}">
                <a16:creationId xmlns:a16="http://schemas.microsoft.com/office/drawing/2014/main" id="{3E6EB97F-584F-4641-BF7B-680C0730A524}"/>
              </a:ext>
            </a:extLst>
          </p:cNvPr>
          <p:cNvSpPr>
            <a:spLocks noGrp="1"/>
          </p:cNvSpPr>
          <p:nvPr>
            <p:ph type="body" sz="quarter" idx="23"/>
          </p:nvPr>
        </p:nvSpPr>
        <p:spPr>
          <a:xfrm>
            <a:off x="8115798" y="1771909"/>
            <a:ext cx="3109383" cy="2359620"/>
          </a:xfrm>
          <a:solidFill>
            <a:schemeClr val="tx1"/>
          </a:solidFill>
          <a:ln w="31750">
            <a:solidFill>
              <a:schemeClr val="accent3"/>
            </a:solidFill>
          </a:ln>
        </p:spPr>
        <p:txBody>
          <a:bodyPr lIns="91440" tIns="91440" rIns="91440" bIns="91440">
            <a:spAutoFit/>
          </a:bodyPr>
          <a:lstStyle>
            <a:lvl1pPr>
              <a:defRPr sz="3200">
                <a:solidFill>
                  <a:schemeClr val="accent3"/>
                </a:solidFill>
                <a:latin typeface="Arial Narrow" panose="020B0606020202030204" pitchFamily="34" charset="0"/>
              </a:defRPr>
            </a:lvl1pPr>
            <a:lvl2pPr>
              <a:buClr>
                <a:schemeClr val="bg1"/>
              </a:buClr>
              <a:buFont typeface="Arial" panose="020B0604020202020204" pitchFamily="34" charset="0"/>
              <a:buChar char="‒"/>
              <a:defRPr sz="1333">
                <a:solidFill>
                  <a:schemeClr val="bg1"/>
                </a:solidFill>
              </a:defRPr>
            </a:lvl2pPr>
            <a:lvl3pPr>
              <a:defRPr sz="1333">
                <a:solidFill>
                  <a:schemeClr val="bg1"/>
                </a:solidFill>
              </a:defRPr>
            </a:lvl3pPr>
            <a:lvl4pPr>
              <a:defRPr sz="1333">
                <a:solidFill>
                  <a:schemeClr val="bg1"/>
                </a:solidFill>
              </a:defRPr>
            </a:lvl4pPr>
            <a:lvl5pPr>
              <a:defRPr sz="1333">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3" name="Text Placeholder 4">
            <a:extLst>
              <a:ext uri="{FF2B5EF4-FFF2-40B4-BE49-F238E27FC236}">
                <a16:creationId xmlns:a16="http://schemas.microsoft.com/office/drawing/2014/main" id="{20C77DBC-BD4C-4DE8-A669-48A1ED0351E2}"/>
              </a:ext>
            </a:extLst>
          </p:cNvPr>
          <p:cNvSpPr>
            <a:spLocks noGrp="1"/>
          </p:cNvSpPr>
          <p:nvPr>
            <p:ph type="body" sz="quarter" idx="24"/>
          </p:nvPr>
        </p:nvSpPr>
        <p:spPr>
          <a:xfrm>
            <a:off x="966829" y="4340675"/>
            <a:ext cx="3109383" cy="2359620"/>
          </a:xfrm>
          <a:solidFill>
            <a:schemeClr val="tx1"/>
          </a:solidFill>
          <a:ln w="31750">
            <a:solidFill>
              <a:schemeClr val="accent5"/>
            </a:solidFill>
          </a:ln>
        </p:spPr>
        <p:txBody>
          <a:bodyPr lIns="91440" tIns="91440" rIns="91440" bIns="91440">
            <a:spAutoFit/>
          </a:bodyPr>
          <a:lstStyle>
            <a:lvl1pPr>
              <a:defRPr sz="3200">
                <a:solidFill>
                  <a:schemeClr val="accent5"/>
                </a:solidFill>
                <a:latin typeface="Arial Narrow" panose="020B0606020202030204" pitchFamily="34" charset="0"/>
              </a:defRPr>
            </a:lvl1pPr>
            <a:lvl2pPr>
              <a:buClr>
                <a:schemeClr val="bg1"/>
              </a:buClr>
              <a:buFont typeface="Arial" panose="020B0604020202020204" pitchFamily="34" charset="0"/>
              <a:buChar char="‒"/>
              <a:defRPr sz="1333">
                <a:solidFill>
                  <a:schemeClr val="bg1"/>
                </a:solidFill>
              </a:defRPr>
            </a:lvl2pPr>
            <a:lvl3pPr>
              <a:defRPr sz="1333">
                <a:solidFill>
                  <a:schemeClr val="bg1"/>
                </a:solidFill>
              </a:defRPr>
            </a:lvl3pPr>
            <a:lvl4pPr>
              <a:defRPr sz="1333">
                <a:solidFill>
                  <a:schemeClr val="bg1"/>
                </a:solidFill>
              </a:defRPr>
            </a:lvl4pPr>
            <a:lvl5pPr>
              <a:defRPr sz="1333">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4" name="Text Placeholder 4">
            <a:extLst>
              <a:ext uri="{FF2B5EF4-FFF2-40B4-BE49-F238E27FC236}">
                <a16:creationId xmlns:a16="http://schemas.microsoft.com/office/drawing/2014/main" id="{E914D2AD-24DC-45F4-9786-38FDED04D3E1}"/>
              </a:ext>
            </a:extLst>
          </p:cNvPr>
          <p:cNvSpPr>
            <a:spLocks noGrp="1"/>
          </p:cNvSpPr>
          <p:nvPr>
            <p:ph type="body" sz="quarter" idx="25"/>
          </p:nvPr>
        </p:nvSpPr>
        <p:spPr>
          <a:xfrm>
            <a:off x="4541311" y="4340675"/>
            <a:ext cx="3109383" cy="2359620"/>
          </a:xfrm>
          <a:solidFill>
            <a:schemeClr val="tx1"/>
          </a:solidFill>
          <a:ln w="31750">
            <a:solidFill>
              <a:schemeClr val="bg2"/>
            </a:solidFill>
          </a:ln>
        </p:spPr>
        <p:txBody>
          <a:bodyPr lIns="91440" tIns="91440" rIns="91440" bIns="91440">
            <a:spAutoFit/>
          </a:bodyPr>
          <a:lstStyle>
            <a:lvl1pPr>
              <a:defRPr sz="3200">
                <a:solidFill>
                  <a:schemeClr val="bg2"/>
                </a:solidFill>
                <a:latin typeface="Arial Narrow" panose="020B0606020202030204" pitchFamily="34" charset="0"/>
              </a:defRPr>
            </a:lvl1pPr>
            <a:lvl2pPr>
              <a:buClr>
                <a:schemeClr val="bg1"/>
              </a:buClr>
              <a:buFont typeface="Arial" panose="020B0604020202020204" pitchFamily="34" charset="0"/>
              <a:buChar char="‒"/>
              <a:defRPr sz="1333">
                <a:solidFill>
                  <a:schemeClr val="bg1"/>
                </a:solidFill>
              </a:defRPr>
            </a:lvl2pPr>
            <a:lvl3pPr>
              <a:defRPr sz="1333">
                <a:solidFill>
                  <a:schemeClr val="bg1"/>
                </a:solidFill>
              </a:defRPr>
            </a:lvl3pPr>
            <a:lvl4pPr>
              <a:defRPr sz="1333">
                <a:solidFill>
                  <a:schemeClr val="bg1"/>
                </a:solidFill>
              </a:defRPr>
            </a:lvl4pPr>
            <a:lvl5pPr>
              <a:defRPr sz="1333">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9" name="Text Placeholder 4">
            <a:extLst>
              <a:ext uri="{FF2B5EF4-FFF2-40B4-BE49-F238E27FC236}">
                <a16:creationId xmlns:a16="http://schemas.microsoft.com/office/drawing/2014/main" id="{1B648B81-8424-4A41-AC00-A817F9E82852}"/>
              </a:ext>
            </a:extLst>
          </p:cNvPr>
          <p:cNvSpPr>
            <a:spLocks noGrp="1"/>
          </p:cNvSpPr>
          <p:nvPr>
            <p:ph type="body" sz="quarter" idx="26"/>
          </p:nvPr>
        </p:nvSpPr>
        <p:spPr>
          <a:xfrm>
            <a:off x="8115798" y="4340675"/>
            <a:ext cx="3109383" cy="2359620"/>
          </a:xfrm>
          <a:solidFill>
            <a:schemeClr val="tx1"/>
          </a:solidFill>
          <a:ln w="31750">
            <a:solidFill>
              <a:srgbClr val="E88320"/>
            </a:solidFill>
          </a:ln>
        </p:spPr>
        <p:txBody>
          <a:bodyPr lIns="91440" tIns="91440" rIns="91440" bIns="91440">
            <a:spAutoFit/>
          </a:bodyPr>
          <a:lstStyle>
            <a:lvl1pPr>
              <a:defRPr sz="3200">
                <a:solidFill>
                  <a:srgbClr val="E88320"/>
                </a:solidFill>
                <a:latin typeface="Arial Narrow" panose="020B0606020202030204" pitchFamily="34" charset="0"/>
              </a:defRPr>
            </a:lvl1pPr>
            <a:lvl2pPr>
              <a:buClr>
                <a:schemeClr val="bg1"/>
              </a:buClr>
              <a:buFont typeface="Arial" panose="020B0604020202020204" pitchFamily="34" charset="0"/>
              <a:buChar char="‒"/>
              <a:defRPr sz="1333">
                <a:solidFill>
                  <a:schemeClr val="bg1"/>
                </a:solidFill>
              </a:defRPr>
            </a:lvl2pPr>
            <a:lvl3pPr>
              <a:defRPr sz="1333">
                <a:solidFill>
                  <a:schemeClr val="bg1"/>
                </a:solidFill>
              </a:defRPr>
            </a:lvl3pPr>
            <a:lvl4pPr>
              <a:defRPr sz="1333">
                <a:solidFill>
                  <a:schemeClr val="bg1"/>
                </a:solidFill>
              </a:defRPr>
            </a:lvl4pPr>
            <a:lvl5pPr>
              <a:defRPr sz="1333">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017113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Cover A">
    <p:spTree>
      <p:nvGrpSpPr>
        <p:cNvPr id="1" name=""/>
        <p:cNvGrpSpPr/>
        <p:nvPr/>
      </p:nvGrpSpPr>
      <p:grpSpPr>
        <a:xfrm>
          <a:off x="0" y="0"/>
          <a:ext cx="0" cy="0"/>
          <a:chOff x="0" y="0"/>
          <a:chExt cx="0" cy="0"/>
        </a:xfrm>
      </p:grpSpPr>
      <p:sp>
        <p:nvSpPr>
          <p:cNvPr id="5" name="Picture Placeholder 4"/>
          <p:cNvSpPr>
            <a:spLocks noGrp="1"/>
          </p:cNvSpPr>
          <p:nvPr>
            <p:ph type="pic" sz="quarter" idx="10" hasCustomPrompt="1"/>
          </p:nvPr>
        </p:nvSpPr>
        <p:spPr>
          <a:xfrm>
            <a:off x="0" y="2028966"/>
            <a:ext cx="12192000" cy="4829033"/>
          </a:xfrm>
          <a:prstGeom prst="rect">
            <a:avLst/>
          </a:prstGeom>
          <a:solidFill>
            <a:schemeClr val="accent6">
              <a:alpha val="30000"/>
            </a:schemeClr>
          </a:solidFill>
        </p:spPr>
        <p:txBody>
          <a:bodyPr tIns="914400" bIns="0" anchor="ctr" anchorCtr="0">
            <a:noAutofit/>
          </a:bodyPr>
          <a:lstStyle>
            <a:lvl1pPr algn="ctr">
              <a:spcBef>
                <a:spcPts val="0"/>
              </a:spcBef>
              <a:spcAft>
                <a:spcPts val="0"/>
              </a:spcAft>
              <a:defRPr sz="1200" b="0" i="1" baseline="0">
                <a:solidFill>
                  <a:schemeClr val="accent5"/>
                </a:solidFill>
                <a:latin typeface="+mn-lt"/>
              </a:defRPr>
            </a:lvl1pPr>
          </a:lstStyle>
          <a:p>
            <a:r>
              <a:rPr lang="en-US"/>
              <a:t>Click icon to insert image</a:t>
            </a:r>
            <a:br>
              <a:rPr lang="en-US"/>
            </a:br>
            <a:r>
              <a:rPr lang="en-US"/>
              <a:t>DOWNLOAD AVNET-BRANDED IMAGES AT</a:t>
            </a:r>
            <a:br>
              <a:rPr lang="en-US"/>
            </a:br>
            <a:r>
              <a:rPr lang="en-US"/>
              <a:t>BRAND.AVNET.COM </a:t>
            </a:r>
          </a:p>
        </p:txBody>
      </p:sp>
      <p:sp>
        <p:nvSpPr>
          <p:cNvPr id="6" name="Text Placeholder 5">
            <a:extLst>
              <a:ext uri="{FF2B5EF4-FFF2-40B4-BE49-F238E27FC236}">
                <a16:creationId xmlns:a16="http://schemas.microsoft.com/office/drawing/2014/main" id="{8B49E139-ED80-4E3A-817B-42F21564837D}"/>
              </a:ext>
            </a:extLst>
          </p:cNvPr>
          <p:cNvSpPr>
            <a:spLocks noGrp="1"/>
          </p:cNvSpPr>
          <p:nvPr>
            <p:ph type="body" sz="quarter" idx="11"/>
          </p:nvPr>
        </p:nvSpPr>
        <p:spPr>
          <a:xfrm>
            <a:off x="614361" y="1077956"/>
            <a:ext cx="8534400" cy="338667"/>
          </a:xfrm>
          <a:prstGeom prst="rect">
            <a:avLst/>
          </a:prstGeom>
        </p:spPr>
        <p:txBody>
          <a:bodyPr lIns="0" tIns="0" rIns="0" bIns="0">
            <a:noAutofit/>
          </a:bodyPr>
          <a:lstStyle>
            <a:lvl1pPr>
              <a:defRPr sz="2667">
                <a:solidFill>
                  <a:schemeClr val="accent1"/>
                </a:solidFill>
                <a:latin typeface="Arial Narrow" panose="020B0606020202030204" pitchFamily="34" charset="0"/>
              </a:defRPr>
            </a:lvl1pPr>
          </a:lstStyle>
          <a:p>
            <a:pPr lvl="0"/>
            <a:r>
              <a:rPr lang="en-US"/>
              <a:t>Click to edit Master text styles</a:t>
            </a:r>
          </a:p>
        </p:txBody>
      </p:sp>
      <p:sp>
        <p:nvSpPr>
          <p:cNvPr id="3" name="Title 2">
            <a:extLst>
              <a:ext uri="{FF2B5EF4-FFF2-40B4-BE49-F238E27FC236}">
                <a16:creationId xmlns:a16="http://schemas.microsoft.com/office/drawing/2014/main" id="{2AAAFAF6-EE27-42A5-B302-F3A3F01FC7D2}"/>
              </a:ext>
            </a:extLst>
          </p:cNvPr>
          <p:cNvSpPr>
            <a:spLocks noGrp="1"/>
          </p:cNvSpPr>
          <p:nvPr>
            <p:ph type="title"/>
          </p:nvPr>
        </p:nvSpPr>
        <p:spPr>
          <a:xfrm>
            <a:off x="609599" y="365760"/>
            <a:ext cx="8534400" cy="633421"/>
          </a:xfrm>
        </p:spPr>
        <p:txBody>
          <a:bodyPr>
            <a:noAutofit/>
          </a:bodyPr>
          <a:lstStyle/>
          <a:p>
            <a:r>
              <a:rPr lang="en-US"/>
              <a:t>Click to edit Master title style</a:t>
            </a:r>
          </a:p>
        </p:txBody>
      </p:sp>
      <p:pic>
        <p:nvPicPr>
          <p:cNvPr id="8" name="Picture 7">
            <a:extLst>
              <a:ext uri="{FF2B5EF4-FFF2-40B4-BE49-F238E27FC236}">
                <a16:creationId xmlns:a16="http://schemas.microsoft.com/office/drawing/2014/main" id="{47F9FDE9-8B0C-4EF2-9D69-5BDB4A8C045E}"/>
              </a:ext>
            </a:extLst>
          </p:cNvPr>
          <p:cNvPicPr>
            <a:picLocks noChangeAspect="1"/>
          </p:cNvPicPr>
          <p:nvPr userDrawn="1"/>
        </p:nvPicPr>
        <p:blipFill rotWithShape="1">
          <a:blip r:embed="rId2"/>
          <a:srcRect t="74413" r="61160"/>
          <a:stretch/>
        </p:blipFill>
        <p:spPr>
          <a:xfrm>
            <a:off x="281399" y="255001"/>
            <a:ext cx="342163" cy="661396"/>
          </a:xfrm>
          <a:prstGeom prst="rect">
            <a:avLst/>
          </a:prstGeom>
        </p:spPr>
      </p:pic>
      <p:sp>
        <p:nvSpPr>
          <p:cNvPr id="12" name="Text Placeholder 11">
            <a:extLst>
              <a:ext uri="{FF2B5EF4-FFF2-40B4-BE49-F238E27FC236}">
                <a16:creationId xmlns:a16="http://schemas.microsoft.com/office/drawing/2014/main" id="{04FDA2D4-B04F-4043-AA72-85D5593FAC83}"/>
              </a:ext>
            </a:extLst>
          </p:cNvPr>
          <p:cNvSpPr>
            <a:spLocks noGrp="1"/>
          </p:cNvSpPr>
          <p:nvPr>
            <p:ph type="body" sz="quarter" idx="12" hasCustomPrompt="1"/>
          </p:nvPr>
        </p:nvSpPr>
        <p:spPr>
          <a:xfrm>
            <a:off x="609600" y="1629390"/>
            <a:ext cx="5486400" cy="208697"/>
          </a:xfrm>
        </p:spPr>
        <p:txBody>
          <a:bodyPr anchor="b"/>
          <a:lstStyle>
            <a:lvl1pPr indent="0">
              <a:defRPr sz="1333" b="0">
                <a:solidFill>
                  <a:schemeClr val="tx1"/>
                </a:solidFill>
                <a:latin typeface="+mn-lt"/>
              </a:defRPr>
            </a:lvl1pPr>
            <a:lvl2pPr indent="0">
              <a:defRPr sz="1333">
                <a:solidFill>
                  <a:schemeClr val="tx1"/>
                </a:solidFill>
                <a:latin typeface="+mn-lt"/>
              </a:defRPr>
            </a:lvl2pPr>
            <a:lvl3pPr indent="0">
              <a:defRPr sz="1333">
                <a:solidFill>
                  <a:schemeClr val="tx1"/>
                </a:solidFill>
                <a:latin typeface="+mn-lt"/>
              </a:defRPr>
            </a:lvl3pPr>
            <a:lvl4pPr indent="0">
              <a:defRPr sz="1333">
                <a:solidFill>
                  <a:schemeClr val="tx1"/>
                </a:solidFill>
                <a:latin typeface="+mn-lt"/>
              </a:defRPr>
            </a:lvl4pPr>
            <a:lvl5pPr indent="0">
              <a:defRPr sz="1333">
                <a:solidFill>
                  <a:schemeClr val="tx1"/>
                </a:solidFill>
                <a:latin typeface="+mn-lt"/>
              </a:defRPr>
            </a:lvl5pPr>
          </a:lstStyle>
          <a:p>
            <a:pPr lvl="0"/>
            <a:r>
              <a:rPr lang="en-US"/>
              <a:t>MM.DD.YYYY  |  Presenter’s Name, Title (optional)</a:t>
            </a:r>
          </a:p>
        </p:txBody>
      </p:sp>
      <p:pic>
        <p:nvPicPr>
          <p:cNvPr id="10" name="Picture 9">
            <a:extLst>
              <a:ext uri="{FF2B5EF4-FFF2-40B4-BE49-F238E27FC236}">
                <a16:creationId xmlns:a16="http://schemas.microsoft.com/office/drawing/2014/main" id="{B98377BD-9535-8B41-B8C2-842C3F3BA13C}"/>
              </a:ext>
            </a:extLst>
          </p:cNvPr>
          <p:cNvPicPr>
            <a:picLocks noChangeAspect="1"/>
          </p:cNvPicPr>
          <p:nvPr userDrawn="1"/>
        </p:nvPicPr>
        <p:blipFill>
          <a:blip r:embed="rId3"/>
          <a:stretch>
            <a:fillRect/>
          </a:stretch>
        </p:blipFill>
        <p:spPr>
          <a:xfrm>
            <a:off x="10198764" y="238565"/>
            <a:ext cx="1711837" cy="324932"/>
          </a:xfrm>
          <a:prstGeom prst="rect">
            <a:avLst/>
          </a:prstGeom>
        </p:spPr>
      </p:pic>
    </p:spTree>
    <p:extLst>
      <p:ext uri="{BB962C8B-B14F-4D97-AF65-F5344CB8AC3E}">
        <p14:creationId xmlns:p14="http://schemas.microsoft.com/office/powerpoint/2010/main" val="47358201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Callout (4up)">
    <p:spTree>
      <p:nvGrpSpPr>
        <p:cNvPr id="1" name=""/>
        <p:cNvGrpSpPr/>
        <p:nvPr/>
      </p:nvGrpSpPr>
      <p:grpSpPr>
        <a:xfrm>
          <a:off x="0" y="0"/>
          <a:ext cx="0" cy="0"/>
          <a:chOff x="0" y="0"/>
          <a:chExt cx="0" cy="0"/>
        </a:xfrm>
      </p:grpSpPr>
      <p:pic>
        <p:nvPicPr>
          <p:cNvPr id="35" name="Picture 34">
            <a:extLst>
              <a:ext uri="{FF2B5EF4-FFF2-40B4-BE49-F238E27FC236}">
                <a16:creationId xmlns:a16="http://schemas.microsoft.com/office/drawing/2014/main" id="{DE44944F-70D4-45FC-988F-599E635DBD5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 y="1219200"/>
            <a:ext cx="12191999" cy="5638800"/>
          </a:xfrm>
          <a:prstGeom prst="rect">
            <a:avLst/>
          </a:prstGeom>
        </p:spPr>
      </p:pic>
      <p:sp>
        <p:nvSpPr>
          <p:cNvPr id="7" name="Title 1">
            <a:extLst>
              <a:ext uri="{FF2B5EF4-FFF2-40B4-BE49-F238E27FC236}">
                <a16:creationId xmlns:a16="http://schemas.microsoft.com/office/drawing/2014/main" id="{5F2A0B73-974A-1D4B-8B55-70AD800BE726}"/>
              </a:ext>
            </a:extLst>
          </p:cNvPr>
          <p:cNvSpPr>
            <a:spLocks noGrp="1"/>
          </p:cNvSpPr>
          <p:nvPr>
            <p:ph type="title"/>
          </p:nvPr>
        </p:nvSpPr>
        <p:spPr>
          <a:xfrm>
            <a:off x="609600" y="363073"/>
            <a:ext cx="10363200" cy="646983"/>
          </a:xfrm>
        </p:spPr>
        <p:txBody>
          <a:bodyPr/>
          <a:lstStyle>
            <a:lvl1pPr>
              <a:defRPr spc="0" baseline="0">
                <a:latin typeface="Arial Narrow" panose="020B0606020202030204" pitchFamily="34" charset="0"/>
              </a:defRPr>
            </a:lvl1pPr>
          </a:lstStyle>
          <a:p>
            <a:r>
              <a:rPr lang="en-US"/>
              <a:t>Click to edit Master title style</a:t>
            </a:r>
          </a:p>
        </p:txBody>
      </p:sp>
      <p:sp>
        <p:nvSpPr>
          <p:cNvPr id="24" name="Text Placeholder 4">
            <a:extLst>
              <a:ext uri="{FF2B5EF4-FFF2-40B4-BE49-F238E27FC236}">
                <a16:creationId xmlns:a16="http://schemas.microsoft.com/office/drawing/2014/main" id="{0DA56FB8-DAD2-4978-B24E-F52FCBFD6865}"/>
              </a:ext>
            </a:extLst>
          </p:cNvPr>
          <p:cNvSpPr>
            <a:spLocks noGrp="1"/>
          </p:cNvSpPr>
          <p:nvPr>
            <p:ph type="body" sz="quarter" idx="21"/>
          </p:nvPr>
        </p:nvSpPr>
        <p:spPr>
          <a:xfrm>
            <a:off x="1496089" y="1582887"/>
            <a:ext cx="4145280" cy="2359620"/>
          </a:xfrm>
          <a:solidFill>
            <a:schemeClr val="tx1"/>
          </a:solidFill>
          <a:ln w="31750">
            <a:solidFill>
              <a:schemeClr val="accent2"/>
            </a:solidFill>
          </a:ln>
        </p:spPr>
        <p:txBody>
          <a:bodyPr lIns="91440" tIns="91440" rIns="91440" bIns="91440">
            <a:spAutoFit/>
          </a:bodyPr>
          <a:lstStyle>
            <a:lvl1pPr>
              <a:defRPr sz="3200">
                <a:solidFill>
                  <a:schemeClr val="accent2"/>
                </a:solidFill>
                <a:latin typeface="Arial Narrow" panose="020B0606020202030204" pitchFamily="34" charset="0"/>
              </a:defRPr>
            </a:lvl1pPr>
            <a:lvl2pPr>
              <a:buClr>
                <a:schemeClr val="bg1"/>
              </a:buClr>
              <a:buFont typeface="Arial" panose="020B0604020202020204" pitchFamily="34" charset="0"/>
              <a:buChar char="‒"/>
              <a:defRPr sz="1333">
                <a:solidFill>
                  <a:schemeClr val="bg1"/>
                </a:solidFill>
              </a:defRPr>
            </a:lvl2pPr>
            <a:lvl3pPr>
              <a:defRPr sz="1333">
                <a:solidFill>
                  <a:schemeClr val="bg1"/>
                </a:solidFill>
              </a:defRPr>
            </a:lvl3pPr>
            <a:lvl4pPr>
              <a:defRPr sz="1333">
                <a:solidFill>
                  <a:schemeClr val="bg1"/>
                </a:solidFill>
              </a:defRPr>
            </a:lvl4pPr>
            <a:lvl5pPr>
              <a:defRPr sz="1333">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Text Placeholder 4">
            <a:extLst>
              <a:ext uri="{FF2B5EF4-FFF2-40B4-BE49-F238E27FC236}">
                <a16:creationId xmlns:a16="http://schemas.microsoft.com/office/drawing/2014/main" id="{A5F163F2-8305-4BD9-A5A1-3F4CBC2D7B49}"/>
              </a:ext>
            </a:extLst>
          </p:cNvPr>
          <p:cNvSpPr>
            <a:spLocks noGrp="1"/>
          </p:cNvSpPr>
          <p:nvPr>
            <p:ph type="body" sz="quarter" idx="22"/>
          </p:nvPr>
        </p:nvSpPr>
        <p:spPr>
          <a:xfrm>
            <a:off x="6550633" y="1582887"/>
            <a:ext cx="4145280" cy="2359620"/>
          </a:xfrm>
          <a:solidFill>
            <a:schemeClr val="tx1"/>
          </a:solidFill>
          <a:ln w="31750">
            <a:solidFill>
              <a:schemeClr val="accent4"/>
            </a:solidFill>
          </a:ln>
        </p:spPr>
        <p:txBody>
          <a:bodyPr lIns="91440" tIns="91440" rIns="91440" bIns="91440">
            <a:spAutoFit/>
          </a:bodyPr>
          <a:lstStyle>
            <a:lvl1pPr>
              <a:defRPr sz="3200">
                <a:solidFill>
                  <a:schemeClr val="accent4"/>
                </a:solidFill>
                <a:latin typeface="Arial Narrow" panose="020B0606020202030204" pitchFamily="34" charset="0"/>
              </a:defRPr>
            </a:lvl1pPr>
            <a:lvl2pPr>
              <a:buClr>
                <a:schemeClr val="bg1"/>
              </a:buClr>
              <a:buFont typeface="Arial" panose="020B0604020202020204" pitchFamily="34" charset="0"/>
              <a:buChar char="‒"/>
              <a:defRPr sz="1333">
                <a:solidFill>
                  <a:schemeClr val="bg1"/>
                </a:solidFill>
              </a:defRPr>
            </a:lvl2pPr>
            <a:lvl3pPr>
              <a:defRPr sz="1333">
                <a:solidFill>
                  <a:schemeClr val="bg1"/>
                </a:solidFill>
              </a:defRPr>
            </a:lvl3pPr>
            <a:lvl4pPr>
              <a:defRPr sz="1333">
                <a:solidFill>
                  <a:schemeClr val="bg1"/>
                </a:solidFill>
              </a:defRPr>
            </a:lvl4pPr>
            <a:lvl5pPr>
              <a:defRPr sz="1333">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7" name="Text Placeholder 4">
            <a:extLst>
              <a:ext uri="{FF2B5EF4-FFF2-40B4-BE49-F238E27FC236}">
                <a16:creationId xmlns:a16="http://schemas.microsoft.com/office/drawing/2014/main" id="{60E3BECA-7637-4E48-A1B4-B17E5C89BE79}"/>
              </a:ext>
            </a:extLst>
          </p:cNvPr>
          <p:cNvSpPr>
            <a:spLocks noGrp="1"/>
          </p:cNvSpPr>
          <p:nvPr>
            <p:ph type="body" sz="quarter" idx="23"/>
          </p:nvPr>
        </p:nvSpPr>
        <p:spPr>
          <a:xfrm>
            <a:off x="1496087" y="4165645"/>
            <a:ext cx="4145280" cy="2359620"/>
          </a:xfrm>
          <a:solidFill>
            <a:schemeClr val="tx1"/>
          </a:solidFill>
          <a:ln w="31750">
            <a:solidFill>
              <a:schemeClr val="accent3"/>
            </a:solidFill>
          </a:ln>
        </p:spPr>
        <p:txBody>
          <a:bodyPr lIns="91440" tIns="91440" rIns="91440" bIns="91440">
            <a:spAutoFit/>
          </a:bodyPr>
          <a:lstStyle>
            <a:lvl1pPr>
              <a:defRPr sz="3200">
                <a:solidFill>
                  <a:schemeClr val="accent3"/>
                </a:solidFill>
                <a:latin typeface="Arial Narrow" panose="020B0606020202030204" pitchFamily="34" charset="0"/>
              </a:defRPr>
            </a:lvl1pPr>
            <a:lvl2pPr>
              <a:buClr>
                <a:schemeClr val="bg1"/>
              </a:buClr>
              <a:buFont typeface="Arial" panose="020B0604020202020204" pitchFamily="34" charset="0"/>
              <a:buChar char="‒"/>
              <a:defRPr sz="1333">
                <a:solidFill>
                  <a:schemeClr val="bg1"/>
                </a:solidFill>
              </a:defRPr>
            </a:lvl2pPr>
            <a:lvl3pPr>
              <a:defRPr sz="1333">
                <a:solidFill>
                  <a:schemeClr val="bg1"/>
                </a:solidFill>
              </a:defRPr>
            </a:lvl3pPr>
            <a:lvl4pPr>
              <a:defRPr sz="1333">
                <a:solidFill>
                  <a:schemeClr val="bg1"/>
                </a:solidFill>
              </a:defRPr>
            </a:lvl4pPr>
            <a:lvl5pPr>
              <a:defRPr sz="1333">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 name="Text Placeholder 4">
            <a:extLst>
              <a:ext uri="{FF2B5EF4-FFF2-40B4-BE49-F238E27FC236}">
                <a16:creationId xmlns:a16="http://schemas.microsoft.com/office/drawing/2014/main" id="{137ADA91-BCF0-4A80-B863-226F4DB91F75}"/>
              </a:ext>
            </a:extLst>
          </p:cNvPr>
          <p:cNvSpPr>
            <a:spLocks noGrp="1"/>
          </p:cNvSpPr>
          <p:nvPr>
            <p:ph type="body" sz="quarter" idx="24"/>
          </p:nvPr>
        </p:nvSpPr>
        <p:spPr>
          <a:xfrm>
            <a:off x="6550631" y="4206267"/>
            <a:ext cx="4145280" cy="2359620"/>
          </a:xfrm>
          <a:solidFill>
            <a:schemeClr val="tx1"/>
          </a:solidFill>
          <a:ln w="31750">
            <a:solidFill>
              <a:schemeClr val="accent1"/>
            </a:solidFill>
          </a:ln>
        </p:spPr>
        <p:txBody>
          <a:bodyPr lIns="91440" tIns="91440" rIns="91440" bIns="91440">
            <a:spAutoFit/>
          </a:bodyPr>
          <a:lstStyle>
            <a:lvl1pPr>
              <a:defRPr sz="3200">
                <a:solidFill>
                  <a:schemeClr val="accent1"/>
                </a:solidFill>
                <a:latin typeface="Arial Narrow" panose="020B0606020202030204" pitchFamily="34" charset="0"/>
              </a:defRPr>
            </a:lvl1pPr>
            <a:lvl2pPr>
              <a:buClr>
                <a:schemeClr val="bg1"/>
              </a:buClr>
              <a:buFont typeface="Arial" panose="020B0604020202020204" pitchFamily="34" charset="0"/>
              <a:buChar char="‒"/>
              <a:defRPr sz="1333">
                <a:solidFill>
                  <a:schemeClr val="bg1"/>
                </a:solidFill>
              </a:defRPr>
            </a:lvl2pPr>
            <a:lvl3pPr>
              <a:defRPr sz="1333">
                <a:solidFill>
                  <a:schemeClr val="bg1"/>
                </a:solidFill>
              </a:defRPr>
            </a:lvl3pPr>
            <a:lvl4pPr>
              <a:defRPr sz="1333">
                <a:solidFill>
                  <a:schemeClr val="bg1"/>
                </a:solidFill>
              </a:defRPr>
            </a:lvl4pPr>
            <a:lvl5pPr>
              <a:defRPr sz="1333">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83262798"/>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Image A">
    <p:spTree>
      <p:nvGrpSpPr>
        <p:cNvPr id="1" name=""/>
        <p:cNvGrpSpPr/>
        <p:nvPr/>
      </p:nvGrpSpPr>
      <p:grpSpPr>
        <a:xfrm>
          <a:off x="0" y="0"/>
          <a:ext cx="0" cy="0"/>
          <a:chOff x="0" y="0"/>
          <a:chExt cx="0" cy="0"/>
        </a:xfrm>
      </p:grpSpPr>
      <p:sp>
        <p:nvSpPr>
          <p:cNvPr id="5" name="Picture Placeholder 4"/>
          <p:cNvSpPr>
            <a:spLocks noGrp="1"/>
          </p:cNvSpPr>
          <p:nvPr>
            <p:ph type="pic" sz="quarter" idx="10" hasCustomPrompt="1"/>
          </p:nvPr>
        </p:nvSpPr>
        <p:spPr>
          <a:xfrm>
            <a:off x="0" y="1122072"/>
            <a:ext cx="12192000" cy="5730240"/>
          </a:xfrm>
          <a:prstGeom prst="rect">
            <a:avLst/>
          </a:prstGeom>
          <a:solidFill>
            <a:schemeClr val="accent6">
              <a:alpha val="30000"/>
            </a:schemeClr>
          </a:solidFill>
        </p:spPr>
        <p:txBody>
          <a:bodyPr tIns="914400" bIns="0" anchor="ctr" anchorCtr="0">
            <a:normAutofit/>
          </a:bodyPr>
          <a:lstStyle>
            <a:lvl1pPr algn="ctr">
              <a:spcBef>
                <a:spcPts val="0"/>
              </a:spcBef>
              <a:spcAft>
                <a:spcPts val="0"/>
              </a:spcAft>
              <a:defRPr sz="1200" b="0" i="1" baseline="0">
                <a:solidFill>
                  <a:schemeClr val="accent5"/>
                </a:solidFill>
                <a:latin typeface="+mn-lt"/>
              </a:defRPr>
            </a:lvl1pPr>
          </a:lstStyle>
          <a:p>
            <a:r>
              <a:rPr lang="en-US"/>
              <a:t>Click icon to insert image</a:t>
            </a:r>
            <a:br>
              <a:rPr lang="en-US"/>
            </a:br>
            <a:r>
              <a:rPr lang="en-US"/>
              <a:t>DOWNLOAD AVNET-BRANDED IMAGES AT</a:t>
            </a:r>
            <a:br>
              <a:rPr lang="en-US"/>
            </a:br>
            <a:r>
              <a:rPr lang="en-US"/>
              <a:t>BRAND.AVNET.COM </a:t>
            </a:r>
          </a:p>
        </p:txBody>
      </p:sp>
      <p:sp>
        <p:nvSpPr>
          <p:cNvPr id="3" name="Title 2">
            <a:extLst>
              <a:ext uri="{FF2B5EF4-FFF2-40B4-BE49-F238E27FC236}">
                <a16:creationId xmlns:a16="http://schemas.microsoft.com/office/drawing/2014/main" id="{2AAAFAF6-EE27-42A5-B302-F3A3F01FC7D2}"/>
              </a:ext>
            </a:extLst>
          </p:cNvPr>
          <p:cNvSpPr>
            <a:spLocks noGrp="1"/>
          </p:cNvSpPr>
          <p:nvPr>
            <p:ph type="title"/>
          </p:nvPr>
        </p:nvSpPr>
        <p:spPr>
          <a:xfrm>
            <a:off x="609597" y="365762"/>
            <a:ext cx="9753600" cy="633421"/>
          </a:xfrm>
        </p:spPr>
        <p:txBody>
          <a:bodyPr/>
          <a:lstStyle/>
          <a:p>
            <a:r>
              <a:rPr lang="en-US"/>
              <a:t>Click to edit Master title style</a:t>
            </a:r>
          </a:p>
        </p:txBody>
      </p:sp>
      <p:pic>
        <p:nvPicPr>
          <p:cNvPr id="8" name="Picture 7">
            <a:extLst>
              <a:ext uri="{FF2B5EF4-FFF2-40B4-BE49-F238E27FC236}">
                <a16:creationId xmlns:a16="http://schemas.microsoft.com/office/drawing/2014/main" id="{47F9FDE9-8B0C-4EF2-9D69-5BDB4A8C045E}"/>
              </a:ext>
            </a:extLst>
          </p:cNvPr>
          <p:cNvPicPr>
            <a:picLocks noChangeAspect="1"/>
          </p:cNvPicPr>
          <p:nvPr userDrawn="1"/>
        </p:nvPicPr>
        <p:blipFill rotWithShape="1">
          <a:blip r:embed="rId2"/>
          <a:srcRect t="74413" r="61160"/>
          <a:stretch/>
        </p:blipFill>
        <p:spPr>
          <a:xfrm>
            <a:off x="281403" y="255003"/>
            <a:ext cx="342164" cy="661396"/>
          </a:xfrm>
          <a:prstGeom prst="rect">
            <a:avLst/>
          </a:prstGeom>
        </p:spPr>
      </p:pic>
    </p:spTree>
    <p:extLst>
      <p:ext uri="{BB962C8B-B14F-4D97-AF65-F5344CB8AC3E}">
        <p14:creationId xmlns:p14="http://schemas.microsoft.com/office/powerpoint/2010/main" val="240088691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3418518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54958721"/>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61454CE-ED99-972B-0ECC-178C01026DFD}"/>
              </a:ext>
            </a:extLst>
          </p:cNvPr>
          <p:cNvSpPr>
            <a:spLocks noGrp="1"/>
          </p:cNvSpPr>
          <p:nvPr>
            <p:ph type="dt" sz="half" idx="10"/>
          </p:nvPr>
        </p:nvSpPr>
        <p:spPr/>
        <p:txBody>
          <a:bodyPr/>
          <a:lstStyle/>
          <a:p>
            <a:fld id="{0F2824BD-33B1-4B61-8431-28991EDEB73D}" type="datetimeFigureOut">
              <a:rPr lang="en-US" smtClean="0"/>
              <a:t>7/27/26</a:t>
            </a:fld>
            <a:endParaRPr lang="en-US"/>
          </a:p>
        </p:txBody>
      </p:sp>
      <p:sp>
        <p:nvSpPr>
          <p:cNvPr id="3" name="Footer Placeholder 2">
            <a:extLst>
              <a:ext uri="{FF2B5EF4-FFF2-40B4-BE49-F238E27FC236}">
                <a16:creationId xmlns:a16="http://schemas.microsoft.com/office/drawing/2014/main" id="{2EE6C69B-F40D-1FA6-5167-692ED33EAFA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84EAC2A-5595-7D66-75C9-24A0CAA6DB85}"/>
              </a:ext>
            </a:extLst>
          </p:cNvPr>
          <p:cNvSpPr>
            <a:spLocks noGrp="1"/>
          </p:cNvSpPr>
          <p:nvPr>
            <p:ph type="sldNum" sz="quarter" idx="12"/>
          </p:nvPr>
        </p:nvSpPr>
        <p:spPr/>
        <p:txBody>
          <a:bodyPr/>
          <a:lstStyle/>
          <a:p>
            <a:fld id="{A2B28A04-7DDA-4CAF-8108-F4795994522B}" type="slidenum">
              <a:rPr lang="en-US" smtClean="0"/>
              <a:t>‹#›</a:t>
            </a:fld>
            <a:endParaRPr lang="en-US"/>
          </a:p>
        </p:txBody>
      </p:sp>
    </p:spTree>
    <p:extLst>
      <p:ext uri="{BB962C8B-B14F-4D97-AF65-F5344CB8AC3E}">
        <p14:creationId xmlns:p14="http://schemas.microsoft.com/office/powerpoint/2010/main" val="3834860022"/>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userDrawn="1">
  <p:cSld name="1-Line Titl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15EFE35-9932-4EED-ABBE-636CF39D654D}"/>
              </a:ext>
            </a:extLst>
          </p:cNvPr>
          <p:cNvSpPr>
            <a:spLocks noGrp="1"/>
          </p:cNvSpPr>
          <p:nvPr>
            <p:ph type="title"/>
          </p:nvPr>
        </p:nvSpPr>
        <p:spPr>
          <a:xfrm>
            <a:off x="609600" y="363068"/>
            <a:ext cx="10363199" cy="633421"/>
          </a:xfrm>
          <a:prstGeom prst="rect">
            <a:avLst/>
          </a:prstGeom>
        </p:spPr>
        <p:txBody>
          <a:bodyPr>
            <a:noAutofit/>
          </a:bodyPr>
          <a:lstStyle>
            <a:lvl1pPr>
              <a:defRPr spc="0" baseline="0">
                <a:latin typeface="Arial Narrow" panose="020B0606020202030204" pitchFamily="34" charset="0"/>
              </a:defRPr>
            </a:lvl1pPr>
          </a:lstStyle>
          <a:p>
            <a:r>
              <a:rPr lang="en-US"/>
              <a:t>Click to edit Master title style</a:t>
            </a:r>
          </a:p>
        </p:txBody>
      </p:sp>
      <p:sp>
        <p:nvSpPr>
          <p:cNvPr id="5" name="Slide Number Placeholder 5">
            <a:extLst>
              <a:ext uri="{FF2B5EF4-FFF2-40B4-BE49-F238E27FC236}">
                <a16:creationId xmlns:a16="http://schemas.microsoft.com/office/drawing/2014/main" id="{FAC2027E-3384-4EAF-A43F-8225554EE067}"/>
              </a:ext>
            </a:extLst>
          </p:cNvPr>
          <p:cNvSpPr>
            <a:spLocks noGrp="1"/>
          </p:cNvSpPr>
          <p:nvPr>
            <p:ph type="sldNum" sz="quarter" idx="4"/>
          </p:nvPr>
        </p:nvSpPr>
        <p:spPr>
          <a:xfrm>
            <a:off x="187815" y="6521277"/>
            <a:ext cx="329184" cy="163447"/>
          </a:xfrm>
          <a:prstGeom prst="rect">
            <a:avLst/>
          </a:prstGeom>
        </p:spPr>
        <p:txBody>
          <a:bodyPr vert="horz" lIns="0" tIns="0" rIns="0" bIns="0" rtlCol="0" anchor="t" anchorCtr="0">
            <a:noAutofit/>
          </a:bodyPr>
          <a:lstStyle>
            <a:lvl1pPr algn="l">
              <a:defRPr sz="1067">
                <a:solidFill>
                  <a:schemeClr val="accent5"/>
                </a:solidFill>
              </a:defRPr>
            </a:lvl1pPr>
          </a:lstStyle>
          <a:p>
            <a:fld id="{EF03F2D8-09E8-4F65-B5E4-919B7BA10877}" type="slidenum">
              <a:rPr lang="en-US" smtClean="0"/>
              <a:pPr/>
              <a:t>‹#›</a:t>
            </a:fld>
            <a:endParaRPr lang="en-US"/>
          </a:p>
        </p:txBody>
      </p:sp>
      <p:sp>
        <p:nvSpPr>
          <p:cNvPr id="3" name="Content Placeholder 2">
            <a:extLst>
              <a:ext uri="{FF2B5EF4-FFF2-40B4-BE49-F238E27FC236}">
                <a16:creationId xmlns:a16="http://schemas.microsoft.com/office/drawing/2014/main" id="{CEE74680-223A-451C-9541-D747E71E2AF1}"/>
              </a:ext>
            </a:extLst>
          </p:cNvPr>
          <p:cNvSpPr>
            <a:spLocks noGrp="1"/>
          </p:cNvSpPr>
          <p:nvPr>
            <p:ph sz="quarter" idx="10"/>
          </p:nvPr>
        </p:nvSpPr>
        <p:spPr>
          <a:xfrm>
            <a:off x="609600" y="1389888"/>
            <a:ext cx="10363200" cy="4476749"/>
          </a:xfrm>
        </p:spPr>
        <p:txBody>
          <a:bodyPr>
            <a:noAutofit/>
          </a:bodyPr>
          <a:lstStyle>
            <a:lvl1pPr>
              <a:defRPr sz="2667">
                <a:latin typeface="Arial Narrow" panose="020B0606020202030204" pitchFamily="34" charset="0"/>
              </a:defRPr>
            </a:lvl1pPr>
            <a:lvl2pPr marL="302676" indent="-302676">
              <a:buClr>
                <a:schemeClr val="accent1"/>
              </a:buClr>
              <a:buFont typeface="Wingdings" pitchFamily="2" charset="2"/>
              <a:buChar char="§"/>
              <a:defRPr/>
            </a:lvl2pPr>
            <a:lvl3pPr marL="685783" indent="-228594">
              <a:buClr>
                <a:schemeClr val="accent1"/>
              </a:buClr>
              <a:buFont typeface="Wingdings" pitchFamily="2" charset="2"/>
              <a:buChar char="§"/>
              <a:defRPr/>
            </a:lvl3pPr>
            <a:lvl4pPr marL="1371566" indent="-224361">
              <a:buClr>
                <a:schemeClr val="accent1"/>
              </a:buClr>
              <a:buFont typeface="Wingdings" pitchFamily="2" charset="2"/>
              <a:buChar char="§"/>
              <a:defRPr/>
            </a:lvl4pPr>
            <a:lvl5pPr marL="1756789" indent="-232828">
              <a:buClr>
                <a:schemeClr val="accent1"/>
              </a:buClr>
              <a:buFont typeface="Wingdings" pitchFamily="2"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14837932"/>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F8ECA2-6D6E-4722-9B75-7468AE1E58A6}"/>
              </a:ext>
            </a:extLst>
          </p:cNvPr>
          <p:cNvSpPr>
            <a:spLocks noGrp="1"/>
          </p:cNvSpPr>
          <p:nvPr>
            <p:ph type="title" hasCustomPrompt="1"/>
          </p:nvPr>
        </p:nvSpPr>
        <p:spPr/>
        <p:txBody>
          <a:bodyPr/>
          <a:lstStyle>
            <a:lvl1pPr>
              <a:defRPr/>
            </a:lvl1pPr>
          </a:lstStyle>
          <a:p>
            <a:r>
              <a:rPr lang="en-US"/>
              <a:t>Title and content layout</a:t>
            </a:r>
          </a:p>
        </p:txBody>
      </p:sp>
      <p:sp>
        <p:nvSpPr>
          <p:cNvPr id="3" name="Content Placeholder 2">
            <a:extLst>
              <a:ext uri="{FF2B5EF4-FFF2-40B4-BE49-F238E27FC236}">
                <a16:creationId xmlns:a16="http://schemas.microsoft.com/office/drawing/2014/main" id="{1025BCD8-5D1C-48DC-A21B-317A0B7D55A0}"/>
              </a:ext>
            </a:extLst>
          </p:cNvPr>
          <p:cNvSpPr>
            <a:spLocks noGrp="1"/>
          </p:cNvSpPr>
          <p:nvPr>
            <p:ph idx="1" hasCustomPrompt="1"/>
          </p:nvPr>
        </p:nvSpPr>
        <p:spPr>
          <a:xfrm>
            <a:off x="609600" y="1714500"/>
            <a:ext cx="10972800" cy="4495800"/>
          </a:xfrm>
        </p:spPr>
        <p:txBody>
          <a:bodyPr/>
          <a:lstStyle>
            <a:lvl1pPr marL="0" indent="0">
              <a:spcAft>
                <a:spcPts val="1800"/>
              </a:spcAft>
              <a:buNone/>
              <a:defRPr/>
            </a:lvl1pPr>
            <a:lvl2pPr marL="285744" indent="0">
              <a:spcAft>
                <a:spcPts val="1800"/>
              </a:spcAft>
              <a:buNone/>
              <a:defRPr/>
            </a:lvl2pPr>
            <a:lvl3pPr marL="628635" indent="0">
              <a:spcAft>
                <a:spcPts val="1800"/>
              </a:spcAft>
              <a:buNone/>
              <a:defRPr/>
            </a:lvl3pPr>
            <a:lvl4pPr marL="914377" indent="0">
              <a:spcAft>
                <a:spcPts val="1800"/>
              </a:spcAft>
              <a:buNone/>
              <a:defRPr/>
            </a:lvl4pPr>
            <a:lvl5pPr marL="1142971" indent="0">
              <a:spcAft>
                <a:spcPts val="1800"/>
              </a:spcAft>
              <a:buNone/>
              <a:defRPr/>
            </a:lvl5pPr>
          </a:lstStyle>
          <a:p>
            <a:pPr lvl="0"/>
            <a:r>
              <a:rPr lang="en-US"/>
              <a:t>Enter text or click icon to add media</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B02A07-9279-4389-95B8-CFF5307F9EBB}"/>
              </a:ext>
            </a:extLst>
          </p:cNvPr>
          <p:cNvSpPr>
            <a:spLocks noGrp="1"/>
          </p:cNvSpPr>
          <p:nvPr>
            <p:ph type="dt" sz="half" idx="10"/>
          </p:nvPr>
        </p:nvSpPr>
        <p:spPr/>
        <p:txBody>
          <a:bodyPr/>
          <a:lstStyle/>
          <a:p>
            <a:fld id="{200866B5-5A5C-8240-98AA-260A2F078626}" type="datetime1">
              <a:rPr lang="en-US" smtClean="0"/>
              <a:t>7/27/26</a:t>
            </a:fld>
            <a:endParaRPr lang="en-US"/>
          </a:p>
        </p:txBody>
      </p:sp>
      <p:sp>
        <p:nvSpPr>
          <p:cNvPr id="5" name="Footer Placeholder 4">
            <a:extLst>
              <a:ext uri="{FF2B5EF4-FFF2-40B4-BE49-F238E27FC236}">
                <a16:creationId xmlns:a16="http://schemas.microsoft.com/office/drawing/2014/main" id="{5D24D072-A634-4E51-88E3-AFF4BBF53F8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2391B74-659E-4EB1-8DB0-B962093F0B4C}"/>
              </a:ext>
            </a:extLst>
          </p:cNvPr>
          <p:cNvSpPr>
            <a:spLocks noGrp="1"/>
          </p:cNvSpPr>
          <p:nvPr>
            <p:ph type="sldNum" sz="quarter" idx="12"/>
          </p:nvPr>
        </p:nvSpPr>
        <p:spPr/>
        <p:txBody>
          <a:bodyPr/>
          <a:lstStyle/>
          <a:p>
            <a:fld id="{EB4B8DE2-A4E8-46E4-8BBF-D75455EFF32C}" type="slidenum">
              <a:rPr lang="en-US" smtClean="0"/>
              <a:pPr/>
              <a:t>‹#›</a:t>
            </a:fld>
            <a:endParaRPr lang="en-US"/>
          </a:p>
        </p:txBody>
      </p:sp>
    </p:spTree>
    <p:extLst>
      <p:ext uri="{BB962C8B-B14F-4D97-AF65-F5344CB8AC3E}">
        <p14:creationId xmlns:p14="http://schemas.microsoft.com/office/powerpoint/2010/main" val="10627663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userDrawn="1">
  <p:cSld name="1_Section Header Option 1">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4D43F54-D03F-0326-2168-E4B64C32573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2E915E6F-C631-449B-B22F-53FD20C9E896}"/>
              </a:ext>
            </a:extLst>
          </p:cNvPr>
          <p:cNvSpPr>
            <a:spLocks noGrp="1"/>
          </p:cNvSpPr>
          <p:nvPr>
            <p:ph type="title" hasCustomPrompt="1"/>
          </p:nvPr>
        </p:nvSpPr>
        <p:spPr>
          <a:xfrm>
            <a:off x="609600" y="2718036"/>
            <a:ext cx="7823200" cy="1421928"/>
          </a:xfrm>
          <a:prstGeom prst="rect">
            <a:avLst/>
          </a:prstGeom>
        </p:spPr>
        <p:txBody>
          <a:bodyPr anchor="ctr" anchorCtr="0"/>
          <a:lstStyle>
            <a:lvl1pPr>
              <a:defRPr sz="4800" b="0" i="0">
                <a:solidFill>
                  <a:schemeClr val="tx2"/>
                </a:solidFill>
                <a:latin typeface="Amazon Ember Display" panose="020F0603020204020204" pitchFamily="34" charset="0"/>
                <a:ea typeface="Amazon Ember Display" panose="020F0603020204020204" pitchFamily="34" charset="0"/>
                <a:cs typeface="Amazon Ember Display" panose="020F0603020204020204" pitchFamily="34" charset="0"/>
              </a:defRPr>
            </a:lvl1pPr>
          </a:lstStyle>
          <a:p>
            <a:r>
              <a:rPr lang="en-US"/>
              <a:t>Section layout: Enter section name here</a:t>
            </a:r>
          </a:p>
        </p:txBody>
      </p:sp>
      <p:sp>
        <p:nvSpPr>
          <p:cNvPr id="6" name="Date Placeholder 5">
            <a:extLst>
              <a:ext uri="{FF2B5EF4-FFF2-40B4-BE49-F238E27FC236}">
                <a16:creationId xmlns:a16="http://schemas.microsoft.com/office/drawing/2014/main" id="{25053DED-8B0A-4549-8967-4B01D5F3B8AB}"/>
              </a:ext>
            </a:extLst>
          </p:cNvPr>
          <p:cNvSpPr>
            <a:spLocks noGrp="1"/>
          </p:cNvSpPr>
          <p:nvPr>
            <p:ph type="dt" sz="half" idx="10"/>
          </p:nvPr>
        </p:nvSpPr>
        <p:spPr/>
        <p:txBody>
          <a:bodyPr/>
          <a:lstStyle>
            <a:lvl1pPr>
              <a:defRPr b="0" i="0">
                <a:latin typeface="Amazon Ember Display" panose="020F0603020204020204" pitchFamily="34" charset="0"/>
              </a:defRPr>
            </a:lvl1pPr>
          </a:lstStyle>
          <a:p>
            <a:fld id="{504A1AE1-7907-F24D-8677-0B8F5F67234B}" type="datetime1">
              <a:rPr lang="en-US" smtClean="0"/>
              <a:pPr/>
              <a:t>7/27/26</a:t>
            </a:fld>
            <a:endParaRPr lang="en-US"/>
          </a:p>
        </p:txBody>
      </p:sp>
      <p:sp>
        <p:nvSpPr>
          <p:cNvPr id="7" name="Footer Placeholder 6">
            <a:extLst>
              <a:ext uri="{FF2B5EF4-FFF2-40B4-BE49-F238E27FC236}">
                <a16:creationId xmlns:a16="http://schemas.microsoft.com/office/drawing/2014/main" id="{3C84D5AC-C55E-442D-A261-2526AFE660A0}"/>
              </a:ext>
            </a:extLst>
          </p:cNvPr>
          <p:cNvSpPr>
            <a:spLocks noGrp="1"/>
          </p:cNvSpPr>
          <p:nvPr>
            <p:ph type="ftr" sz="quarter" idx="11"/>
          </p:nvPr>
        </p:nvSpPr>
        <p:spPr/>
        <p:txBody>
          <a:bodyPr/>
          <a:lstStyle>
            <a:lvl1pPr>
              <a:defRPr b="0" i="0">
                <a:latin typeface="Amazon Ember Display" panose="020F0603020204020204" pitchFamily="34" charset="0"/>
              </a:defRPr>
            </a:lvl1pPr>
          </a:lstStyle>
          <a:p>
            <a:endParaRPr lang="en-US"/>
          </a:p>
        </p:txBody>
      </p:sp>
      <p:sp>
        <p:nvSpPr>
          <p:cNvPr id="8" name="Slide Number Placeholder 7">
            <a:extLst>
              <a:ext uri="{FF2B5EF4-FFF2-40B4-BE49-F238E27FC236}">
                <a16:creationId xmlns:a16="http://schemas.microsoft.com/office/drawing/2014/main" id="{9BE13C20-A770-495A-BA36-0CE111A9138F}"/>
              </a:ext>
            </a:extLst>
          </p:cNvPr>
          <p:cNvSpPr>
            <a:spLocks noGrp="1"/>
          </p:cNvSpPr>
          <p:nvPr>
            <p:ph type="sldNum" sz="quarter" idx="12"/>
          </p:nvPr>
        </p:nvSpPr>
        <p:spPr/>
        <p:txBody>
          <a:bodyPr/>
          <a:lstStyle>
            <a:lvl1pPr>
              <a:defRPr b="0" i="0">
                <a:solidFill>
                  <a:schemeClr val="tx1"/>
                </a:solidFill>
                <a:latin typeface="Amazon Ember Display" panose="020F0603020204020204" pitchFamily="34" charset="0"/>
              </a:defRPr>
            </a:lvl1pPr>
          </a:lstStyle>
          <a:p>
            <a:fld id="{EB4B8DE2-A4E8-46E4-8BBF-D75455EFF32C}" type="slidenum">
              <a:rPr lang="en-US" smtClean="0"/>
              <a:pPr/>
              <a:t>‹#›</a:t>
            </a:fld>
            <a:endParaRPr lang="en-US"/>
          </a:p>
        </p:txBody>
      </p:sp>
      <p:sp>
        <p:nvSpPr>
          <p:cNvPr id="12" name="TextBox 11">
            <a:extLst>
              <a:ext uri="{FF2B5EF4-FFF2-40B4-BE49-F238E27FC236}">
                <a16:creationId xmlns:a16="http://schemas.microsoft.com/office/drawing/2014/main" id="{68CECC62-1D56-92A3-418D-0EC34FDA9B78}"/>
              </a:ext>
            </a:extLst>
          </p:cNvPr>
          <p:cNvSpPr txBox="1"/>
          <p:nvPr userDrawn="1"/>
        </p:nvSpPr>
        <p:spPr>
          <a:xfrm>
            <a:off x="1141085" y="6389814"/>
            <a:ext cx="3563796" cy="184666"/>
          </a:xfrm>
          <a:prstGeom prst="rect">
            <a:avLst/>
          </a:prstGeom>
          <a:noFill/>
        </p:spPr>
        <p:txBody>
          <a:bodyPr wrap="none" rtlCol="0">
            <a:spAutoFit/>
          </a:bodyPr>
          <a:lstStyle/>
          <a:p>
            <a:pPr algn="l"/>
            <a:r>
              <a:rPr lang="en-US" sz="600" b="0" i="0">
                <a:solidFill>
                  <a:schemeClr val="tx2"/>
                </a:solidFill>
                <a:latin typeface="Amazon Ember Display" panose="020F0603020204020204" pitchFamily="34" charset="0"/>
              </a:rPr>
              <a:t>© 2026, Amazon Web Services, Inc. or its affiliates. All rights reserved. Amazon Confidential and Trademark.</a:t>
            </a:r>
          </a:p>
        </p:txBody>
      </p:sp>
      <p:pic>
        <p:nvPicPr>
          <p:cNvPr id="13" name="Picture 12">
            <a:extLst>
              <a:ext uri="{FF2B5EF4-FFF2-40B4-BE49-F238E27FC236}">
                <a16:creationId xmlns:a16="http://schemas.microsoft.com/office/drawing/2014/main" id="{64951714-F565-6DF2-258E-6733254008D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95295" y="6338003"/>
            <a:ext cx="365760" cy="219048"/>
          </a:xfrm>
          <a:prstGeom prst="rect">
            <a:avLst/>
          </a:prstGeom>
        </p:spPr>
      </p:pic>
    </p:spTree>
    <p:extLst>
      <p:ext uri="{BB962C8B-B14F-4D97-AF65-F5344CB8AC3E}">
        <p14:creationId xmlns:p14="http://schemas.microsoft.com/office/powerpoint/2010/main" val="39527889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image" Target="../media/image1.emf"/><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slideLayout" Target="../slideLayouts/slideLayout59.xm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slideLayout" Target="../slideLayouts/slideLayout58.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5" Type="http://schemas.openxmlformats.org/officeDocument/2006/relationships/theme" Target="../theme/theme2.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 Id="rId14" Type="http://schemas.openxmlformats.org/officeDocument/2006/relationships/slideLayout" Target="../slideLayouts/slideLayout6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slideLayout" Target="../slideLayouts/slideLayout73.xml"/><Relationship Id="rId18" Type="http://schemas.openxmlformats.org/officeDocument/2006/relationships/image" Target="../media/image1.emf"/><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17" Type="http://schemas.openxmlformats.org/officeDocument/2006/relationships/theme" Target="../theme/theme3.xml"/><Relationship Id="rId2" Type="http://schemas.openxmlformats.org/officeDocument/2006/relationships/slideLayout" Target="../slideLayouts/slideLayout62.xml"/><Relationship Id="rId16" Type="http://schemas.openxmlformats.org/officeDocument/2006/relationships/slideLayout" Target="../slideLayouts/slideLayout76.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5" Type="http://schemas.openxmlformats.org/officeDocument/2006/relationships/slideLayout" Target="../slideLayouts/slideLayout75.xml"/><Relationship Id="rId10" Type="http://schemas.openxmlformats.org/officeDocument/2006/relationships/slideLayout" Target="../slideLayouts/slideLayout70.xml"/><Relationship Id="rId19" Type="http://schemas.openxmlformats.org/officeDocument/2006/relationships/image" Target="../media/image18.png"/><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slideLayout" Target="../slideLayouts/slideLayout7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84.xml"/><Relationship Id="rId13" Type="http://schemas.openxmlformats.org/officeDocument/2006/relationships/slideLayout" Target="../slideLayouts/slideLayout89.xml"/><Relationship Id="rId18" Type="http://schemas.openxmlformats.org/officeDocument/2006/relationships/image" Target="../media/image1.emf"/><Relationship Id="rId3" Type="http://schemas.openxmlformats.org/officeDocument/2006/relationships/slideLayout" Target="../slideLayouts/slideLayout79.xml"/><Relationship Id="rId7" Type="http://schemas.openxmlformats.org/officeDocument/2006/relationships/slideLayout" Target="../slideLayouts/slideLayout83.xml"/><Relationship Id="rId12" Type="http://schemas.openxmlformats.org/officeDocument/2006/relationships/slideLayout" Target="../slideLayouts/slideLayout88.xml"/><Relationship Id="rId17" Type="http://schemas.openxmlformats.org/officeDocument/2006/relationships/theme" Target="../theme/theme4.xml"/><Relationship Id="rId2" Type="http://schemas.openxmlformats.org/officeDocument/2006/relationships/slideLayout" Target="../slideLayouts/slideLayout78.xml"/><Relationship Id="rId16" Type="http://schemas.openxmlformats.org/officeDocument/2006/relationships/slideLayout" Target="../slideLayouts/slideLayout92.xml"/><Relationship Id="rId1" Type="http://schemas.openxmlformats.org/officeDocument/2006/relationships/slideLayout" Target="../slideLayouts/slideLayout77.xml"/><Relationship Id="rId6" Type="http://schemas.openxmlformats.org/officeDocument/2006/relationships/slideLayout" Target="../slideLayouts/slideLayout82.xml"/><Relationship Id="rId11" Type="http://schemas.openxmlformats.org/officeDocument/2006/relationships/slideLayout" Target="../slideLayouts/slideLayout87.xml"/><Relationship Id="rId5" Type="http://schemas.openxmlformats.org/officeDocument/2006/relationships/slideLayout" Target="../slideLayouts/slideLayout81.xml"/><Relationship Id="rId15" Type="http://schemas.openxmlformats.org/officeDocument/2006/relationships/slideLayout" Target="../slideLayouts/slideLayout91.xml"/><Relationship Id="rId10" Type="http://schemas.openxmlformats.org/officeDocument/2006/relationships/slideLayout" Target="../slideLayouts/slideLayout86.xml"/><Relationship Id="rId19" Type="http://schemas.openxmlformats.org/officeDocument/2006/relationships/image" Target="../media/image2.png"/><Relationship Id="rId4" Type="http://schemas.openxmlformats.org/officeDocument/2006/relationships/slideLayout" Target="../slideLayouts/slideLayout80.xml"/><Relationship Id="rId9" Type="http://schemas.openxmlformats.org/officeDocument/2006/relationships/slideLayout" Target="../slideLayouts/slideLayout85.xml"/><Relationship Id="rId14" Type="http://schemas.openxmlformats.org/officeDocument/2006/relationships/slideLayout" Target="../slideLayouts/slideLayout90.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95.xml"/><Relationship Id="rId2" Type="http://schemas.openxmlformats.org/officeDocument/2006/relationships/slideLayout" Target="../slideLayouts/slideLayout94.xml"/><Relationship Id="rId1" Type="http://schemas.openxmlformats.org/officeDocument/2006/relationships/slideLayout" Target="../slideLayouts/slideLayout93.xml"/><Relationship Id="rId6" Type="http://schemas.openxmlformats.org/officeDocument/2006/relationships/theme" Target="../theme/theme5.xml"/><Relationship Id="rId5" Type="http://schemas.openxmlformats.org/officeDocument/2006/relationships/slideLayout" Target="../slideLayouts/slideLayout97.xml"/><Relationship Id="rId4" Type="http://schemas.openxmlformats.org/officeDocument/2006/relationships/slideLayout" Target="../slideLayouts/slideLayout9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599" y="365760"/>
            <a:ext cx="10363200" cy="633421"/>
          </a:xfrm>
          <a:prstGeom prst="rect">
            <a:avLst/>
          </a:prstGeom>
        </p:spPr>
        <p:txBody>
          <a:bodyPr vert="horz" wrap="square" lIns="0" tIns="0" rIns="0" bIns="0" rtlCol="0" anchor="t" anchorCtr="0">
            <a:noAutofit/>
          </a:bodyPr>
          <a:lstStyle/>
          <a:p>
            <a:r>
              <a:rPr lang="en-US"/>
              <a:t>Click to edit Master title style</a:t>
            </a:r>
          </a:p>
        </p:txBody>
      </p:sp>
      <p:sp>
        <p:nvSpPr>
          <p:cNvPr id="6" name="Slide Number Placeholder 5"/>
          <p:cNvSpPr>
            <a:spLocks noGrp="1"/>
          </p:cNvSpPr>
          <p:nvPr>
            <p:ph type="sldNum" sz="quarter" idx="4"/>
          </p:nvPr>
        </p:nvSpPr>
        <p:spPr>
          <a:xfrm>
            <a:off x="187815" y="6521277"/>
            <a:ext cx="329184" cy="163447"/>
          </a:xfrm>
          <a:prstGeom prst="rect">
            <a:avLst/>
          </a:prstGeom>
        </p:spPr>
        <p:txBody>
          <a:bodyPr vert="horz" lIns="0" tIns="0" rIns="0" bIns="0" rtlCol="0" anchor="t" anchorCtr="0">
            <a:noAutofit/>
          </a:bodyPr>
          <a:lstStyle>
            <a:lvl1pPr algn="l">
              <a:defRPr sz="1067">
                <a:solidFill>
                  <a:schemeClr val="accent5"/>
                </a:solidFill>
              </a:defRPr>
            </a:lvl1pPr>
          </a:lstStyle>
          <a:p>
            <a:fld id="{EF03F2D8-09E8-4F65-B5E4-919B7BA10877}" type="slidenum">
              <a:rPr lang="en-US" smtClean="0"/>
              <a:pPr/>
              <a:t>‹#›</a:t>
            </a:fld>
            <a:endParaRPr lang="en-US"/>
          </a:p>
        </p:txBody>
      </p:sp>
      <p:pic>
        <p:nvPicPr>
          <p:cNvPr id="10" name="Picture 9">
            <a:extLst>
              <a:ext uri="{FF2B5EF4-FFF2-40B4-BE49-F238E27FC236}">
                <a16:creationId xmlns:a16="http://schemas.microsoft.com/office/drawing/2014/main" id="{467048E8-8256-CD48-84D5-254992F06603}"/>
              </a:ext>
            </a:extLst>
          </p:cNvPr>
          <p:cNvPicPr>
            <a:picLocks noChangeAspect="1"/>
          </p:cNvPicPr>
          <p:nvPr userDrawn="1"/>
        </p:nvPicPr>
        <p:blipFill rotWithShape="1">
          <a:blip r:embed="rId48"/>
          <a:srcRect t="74413" r="61160"/>
          <a:stretch/>
        </p:blipFill>
        <p:spPr>
          <a:xfrm>
            <a:off x="281399" y="255001"/>
            <a:ext cx="342163" cy="661396"/>
          </a:xfrm>
          <a:prstGeom prst="rect">
            <a:avLst/>
          </a:prstGeom>
        </p:spPr>
      </p:pic>
      <p:sp>
        <p:nvSpPr>
          <p:cNvPr id="14" name="Rectangle 13">
            <a:extLst>
              <a:ext uri="{FF2B5EF4-FFF2-40B4-BE49-F238E27FC236}">
                <a16:creationId xmlns:a16="http://schemas.microsoft.com/office/drawing/2014/main" id="{93455A9A-78C5-4A51-B523-DA67DD08EA40}"/>
              </a:ext>
            </a:extLst>
          </p:cNvPr>
          <p:cNvSpPr>
            <a:spLocks/>
          </p:cNvSpPr>
          <p:nvPr/>
        </p:nvSpPr>
        <p:spPr>
          <a:xfrm>
            <a:off x="11369041" y="147093"/>
            <a:ext cx="822959" cy="743060"/>
          </a:xfrm>
          <a:prstGeom prst="rect">
            <a:avLst/>
          </a:prstGeom>
          <a:solidFill>
            <a:schemeClr val="tx1"/>
          </a:solidFill>
        </p:spPr>
        <p:txBody>
          <a:bodyPr wrap="square" rtlCol="0" anchor="ctr" anchorCtr="0">
            <a:noAutofit/>
          </a:bodyPr>
          <a:lstStyle/>
          <a:p>
            <a:pPr algn="ctr"/>
            <a:endParaRPr lang="en-US" sz="1600" err="1">
              <a:solidFill>
                <a:schemeClr val="bg1"/>
              </a:solidFill>
            </a:endParaRPr>
          </a:p>
        </p:txBody>
      </p:sp>
      <p:sp>
        <p:nvSpPr>
          <p:cNvPr id="3" name="Text Placeholder 2">
            <a:extLst>
              <a:ext uri="{FF2B5EF4-FFF2-40B4-BE49-F238E27FC236}">
                <a16:creationId xmlns:a16="http://schemas.microsoft.com/office/drawing/2014/main" id="{D459B281-EFD0-4B30-BBE0-79F083E45852}"/>
              </a:ext>
            </a:extLst>
          </p:cNvPr>
          <p:cNvSpPr>
            <a:spLocks noGrp="1"/>
          </p:cNvSpPr>
          <p:nvPr>
            <p:ph type="body" idx="1"/>
          </p:nvPr>
        </p:nvSpPr>
        <p:spPr>
          <a:xfrm>
            <a:off x="609599" y="1383889"/>
            <a:ext cx="10363200" cy="4888015"/>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9" name="Picture 8" descr="A picture containing text, clipart&#10;&#10;Description automatically generated">
            <a:extLst>
              <a:ext uri="{FF2B5EF4-FFF2-40B4-BE49-F238E27FC236}">
                <a16:creationId xmlns:a16="http://schemas.microsoft.com/office/drawing/2014/main" id="{314ACCD5-D421-404C-8D20-9659D67F7761}"/>
              </a:ext>
            </a:extLst>
          </p:cNvPr>
          <p:cNvPicPr>
            <a:picLocks noChangeAspect="1"/>
          </p:cNvPicPr>
          <p:nvPr userDrawn="1"/>
        </p:nvPicPr>
        <p:blipFill>
          <a:blip r:embed="rId49" cstate="print">
            <a:extLst>
              <a:ext uri="{28A0092B-C50C-407E-A947-70E740481C1C}">
                <a14:useLocalDpi xmlns:a14="http://schemas.microsoft.com/office/drawing/2010/main" val="0"/>
              </a:ext>
            </a:extLst>
          </a:blip>
          <a:stretch>
            <a:fillRect/>
          </a:stretch>
        </p:blipFill>
        <p:spPr>
          <a:xfrm>
            <a:off x="11459018" y="447676"/>
            <a:ext cx="651447" cy="143137"/>
          </a:xfrm>
          <a:prstGeom prst="rect">
            <a:avLst/>
          </a:prstGeom>
        </p:spPr>
      </p:pic>
    </p:spTree>
    <p:extLst>
      <p:ext uri="{BB962C8B-B14F-4D97-AF65-F5344CB8AC3E}">
        <p14:creationId xmlns:p14="http://schemas.microsoft.com/office/powerpoint/2010/main" val="2368638920"/>
      </p:ext>
    </p:extLst>
  </p:cSld>
  <p:clrMap bg1="lt1" tx1="dk1" bg2="lt2" tx2="dk2" accent1="accent1" accent2="accent2" accent3="accent3" accent4="accent4" accent5="accent5" accent6="accent6" hlink="hlink" folHlink="folHlink"/>
  <p:sldLayoutIdLst>
    <p:sldLayoutId id="2147484034" r:id="rId1"/>
    <p:sldLayoutId id="2147483993" r:id="rId2"/>
    <p:sldLayoutId id="2147484036" r:id="rId3"/>
    <p:sldLayoutId id="2147483994" r:id="rId4"/>
    <p:sldLayoutId id="2147484037" r:id="rId5"/>
    <p:sldLayoutId id="2147484038" r:id="rId6"/>
    <p:sldLayoutId id="2147484039" r:id="rId7"/>
    <p:sldLayoutId id="2147484040" r:id="rId8"/>
    <p:sldLayoutId id="2147484041" r:id="rId9"/>
    <p:sldLayoutId id="2147484042" r:id="rId10"/>
    <p:sldLayoutId id="2147484073" r:id="rId11"/>
    <p:sldLayoutId id="2147484074" r:id="rId12"/>
    <p:sldLayoutId id="2147483711" r:id="rId13"/>
    <p:sldLayoutId id="2147483712" r:id="rId14"/>
    <p:sldLayoutId id="2147483937" r:id="rId15"/>
    <p:sldLayoutId id="2147483714" r:id="rId16"/>
    <p:sldLayoutId id="2147483715" r:id="rId17"/>
    <p:sldLayoutId id="2147484052" r:id="rId18"/>
    <p:sldLayoutId id="2147483717" r:id="rId19"/>
    <p:sldLayoutId id="2147484060" r:id="rId20"/>
    <p:sldLayoutId id="2147484061" r:id="rId21"/>
    <p:sldLayoutId id="2147484062" r:id="rId22"/>
    <p:sldLayoutId id="2147484054" r:id="rId23"/>
    <p:sldLayoutId id="2147484056" r:id="rId24"/>
    <p:sldLayoutId id="2147484055" r:id="rId25"/>
    <p:sldLayoutId id="2147484076" r:id="rId26"/>
    <p:sldLayoutId id="2147484047" r:id="rId27"/>
    <p:sldLayoutId id="2147484048" r:id="rId28"/>
    <p:sldLayoutId id="2147484049" r:id="rId29"/>
    <p:sldLayoutId id="2147483728" r:id="rId30"/>
    <p:sldLayoutId id="2147484077" r:id="rId31"/>
    <p:sldLayoutId id="2147483730" r:id="rId32"/>
    <p:sldLayoutId id="2147484078" r:id="rId33"/>
    <p:sldLayoutId id="2147484079" r:id="rId34"/>
    <p:sldLayoutId id="2147483733" r:id="rId35"/>
    <p:sldLayoutId id="2147483734" r:id="rId36"/>
    <p:sldLayoutId id="2147483735" r:id="rId37"/>
    <p:sldLayoutId id="2147483736" r:id="rId38"/>
    <p:sldLayoutId id="2147483737" r:id="rId39"/>
    <p:sldLayoutId id="2147484248" r:id="rId40"/>
    <p:sldLayoutId id="2147484323" r:id="rId41"/>
    <p:sldLayoutId id="2147484324" r:id="rId42"/>
    <p:sldLayoutId id="2147484325" r:id="rId43"/>
    <p:sldLayoutId id="2147484327" r:id="rId44"/>
    <p:sldLayoutId id="2147484326" r:id="rId45"/>
    <p:sldLayoutId id="2147484228" r:id="rId46"/>
  </p:sldLayoutIdLst>
  <p:hf hdr="0" ftr="0" dt="0"/>
  <p:txStyles>
    <p:titleStyle>
      <a:lvl1pPr algn="l" defTabSz="1219170" rtl="0" eaLnBrk="1" latinLnBrk="0" hangingPunct="1">
        <a:lnSpc>
          <a:spcPct val="85000"/>
        </a:lnSpc>
        <a:spcBef>
          <a:spcPct val="0"/>
        </a:spcBef>
        <a:buNone/>
        <a:defRPr sz="4800" b="0" kern="1200" spc="0" baseline="0">
          <a:solidFill>
            <a:schemeClr val="tx1"/>
          </a:solidFill>
          <a:latin typeface="Arial Narrow" panose="020B0606020202030204" pitchFamily="34" charset="0"/>
          <a:ea typeface="+mj-ea"/>
          <a:cs typeface="+mj-cs"/>
        </a:defRPr>
      </a:lvl1pPr>
    </p:titleStyle>
    <p:bodyStyle>
      <a:lvl1pPr marL="0" indent="0" algn="l" defTabSz="1219170" rtl="0" eaLnBrk="1" latinLnBrk="0" hangingPunct="1">
        <a:lnSpc>
          <a:spcPct val="100000"/>
        </a:lnSpc>
        <a:spcBef>
          <a:spcPts val="267"/>
        </a:spcBef>
        <a:spcAft>
          <a:spcPts val="1600"/>
        </a:spcAft>
        <a:buFont typeface="Arial" panose="020B0604020202020204" pitchFamily="34" charset="0"/>
        <a:buNone/>
        <a:defRPr sz="2667" b="1" kern="1200">
          <a:solidFill>
            <a:schemeClr val="accent1"/>
          </a:solidFill>
          <a:latin typeface="Arial Narrow" panose="020B0606020202030204" pitchFamily="34" charset="0"/>
          <a:ea typeface="+mn-ea"/>
          <a:cs typeface="Arial" panose="020B0604020202020204" pitchFamily="34" charset="0"/>
        </a:defRPr>
      </a:lvl1pPr>
      <a:lvl2pPr marL="302676" indent="-302676" algn="l" defTabSz="1219170" rtl="0" eaLnBrk="1" latinLnBrk="0" hangingPunct="1">
        <a:lnSpc>
          <a:spcPct val="100000"/>
        </a:lnSpc>
        <a:spcBef>
          <a:spcPts val="0"/>
        </a:spcBef>
        <a:buFont typeface="Arial" panose="020B0604020202020204" pitchFamily="34" charset="0"/>
        <a:buChar char="•"/>
        <a:defRPr sz="2400" b="0" kern="1200">
          <a:solidFill>
            <a:schemeClr val="tx1"/>
          </a:solidFill>
          <a:latin typeface="+mn-lt"/>
          <a:ea typeface="+mn-ea"/>
          <a:cs typeface="+mn-cs"/>
        </a:defRPr>
      </a:lvl2pPr>
      <a:lvl3pPr marL="685783" indent="-228594" algn="l" defTabSz="1219170" rtl="0" eaLnBrk="1" latinLnBrk="0" hangingPunct="1">
        <a:lnSpc>
          <a:spcPct val="100000"/>
        </a:lnSpc>
        <a:spcBef>
          <a:spcPts val="267"/>
        </a:spcBef>
        <a:buSzPct val="65000"/>
        <a:buFont typeface="Courier New" panose="02070309020205020404" pitchFamily="49" charset="0"/>
        <a:buChar char="o"/>
        <a:defRPr sz="2133" kern="1200">
          <a:solidFill>
            <a:schemeClr val="tx1"/>
          </a:solidFill>
          <a:latin typeface="+mn-lt"/>
          <a:ea typeface="+mn-ea"/>
          <a:cs typeface="+mn-cs"/>
        </a:defRPr>
      </a:lvl3pPr>
      <a:lvl4pPr marL="1371566" indent="-224361" algn="l" defTabSz="1219170" rtl="0" eaLnBrk="1" latinLnBrk="0" hangingPunct="1">
        <a:lnSpc>
          <a:spcPct val="100000"/>
        </a:lnSpc>
        <a:spcBef>
          <a:spcPts val="267"/>
        </a:spcBef>
        <a:buSzPct val="100000"/>
        <a:buFont typeface="Wingdings" panose="05000000000000000000" pitchFamily="2" charset="2"/>
        <a:buChar char="§"/>
        <a:defRPr sz="1600" kern="1200">
          <a:solidFill>
            <a:schemeClr val="tx1"/>
          </a:solidFill>
          <a:latin typeface="+mn-lt"/>
          <a:ea typeface="+mn-ea"/>
          <a:cs typeface="+mn-cs"/>
        </a:defRPr>
      </a:lvl4pPr>
      <a:lvl5pPr marL="1756789" indent="-232828" algn="l" defTabSz="1219170" rtl="0" eaLnBrk="1" latinLnBrk="0" hangingPunct="1">
        <a:lnSpc>
          <a:spcPct val="100000"/>
        </a:lnSpc>
        <a:spcBef>
          <a:spcPts val="267"/>
        </a:spcBef>
        <a:buSzPct val="100000"/>
        <a:buFont typeface="Wingdings" panose="05000000000000000000" pitchFamily="2" charset="2"/>
        <a:buChar char="§"/>
        <a:defRPr sz="1600" kern="1200">
          <a:solidFill>
            <a:schemeClr val="tx1"/>
          </a:solidFill>
          <a:latin typeface="+mn-lt"/>
          <a:ea typeface="+mn-ea"/>
          <a:cs typeface="+mn-cs"/>
        </a:defRPr>
      </a:lvl5pPr>
      <a:lvl6pPr marL="2285943" indent="-230712" algn="l" defTabSz="1219170" rtl="0" eaLnBrk="1" latinLnBrk="0" hangingPunct="1">
        <a:spcBef>
          <a:spcPct val="20000"/>
        </a:spcBef>
        <a:buFont typeface="Wingdings" panose="05000000000000000000" pitchFamily="2" charset="2"/>
        <a:buChar char="§"/>
        <a:defRPr sz="14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839A54D-B940-2BA2-A18C-AE52EE9F46D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87CB80D-D2E2-46AF-F00B-76789A16E39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528E917-E91C-8EC8-710F-31CC2DBFBB2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6DC3AA-EB3A-46E1-8B56-03A0C8A00B3A}" type="datetimeFigureOut">
              <a:rPr lang="en-US" smtClean="0"/>
              <a:t>7/27/26</a:t>
            </a:fld>
            <a:endParaRPr lang="en-US"/>
          </a:p>
        </p:txBody>
      </p:sp>
      <p:sp>
        <p:nvSpPr>
          <p:cNvPr id="5" name="Footer Placeholder 4">
            <a:extLst>
              <a:ext uri="{FF2B5EF4-FFF2-40B4-BE49-F238E27FC236}">
                <a16:creationId xmlns:a16="http://schemas.microsoft.com/office/drawing/2014/main" id="{C921BCA6-F591-BDBC-B433-C87193DFA58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06C5AB5-5ED6-F52F-BA16-7638EAA9073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ADA2F8-E381-454F-A0E9-7362B85DDB9A}" type="slidenum">
              <a:rPr lang="en-US" smtClean="0"/>
              <a:t>‹#›</a:t>
            </a:fld>
            <a:endParaRPr lang="en-US"/>
          </a:p>
        </p:txBody>
      </p:sp>
    </p:spTree>
    <p:extLst>
      <p:ext uri="{BB962C8B-B14F-4D97-AF65-F5344CB8AC3E}">
        <p14:creationId xmlns:p14="http://schemas.microsoft.com/office/powerpoint/2010/main" val="2326119173"/>
      </p:ext>
    </p:extLst>
  </p:cSld>
  <p:clrMap bg1="lt1" tx1="dk1" bg2="lt2" tx2="dk2" accent1="accent1" accent2="accent2" accent3="accent3" accent4="accent4" accent5="accent5" accent6="accent6" hlink="hlink" folHlink="folHlink"/>
  <p:sldLayoutIdLst>
    <p:sldLayoutId id="2147484234" r:id="rId1"/>
    <p:sldLayoutId id="2147484235" r:id="rId2"/>
    <p:sldLayoutId id="2147484236" r:id="rId3"/>
    <p:sldLayoutId id="2147484237" r:id="rId4"/>
    <p:sldLayoutId id="2147484238" r:id="rId5"/>
    <p:sldLayoutId id="2147484239" r:id="rId6"/>
    <p:sldLayoutId id="2147484240" r:id="rId7"/>
    <p:sldLayoutId id="2147484241" r:id="rId8"/>
    <p:sldLayoutId id="2147484242" r:id="rId9"/>
    <p:sldLayoutId id="2147484243" r:id="rId10"/>
    <p:sldLayoutId id="2147484244" r:id="rId11"/>
    <p:sldLayoutId id="2147484245" r:id="rId12"/>
    <p:sldLayoutId id="2147484246" r:id="rId13"/>
    <p:sldLayoutId id="2147484247"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599" y="365760"/>
            <a:ext cx="10363200" cy="633421"/>
          </a:xfrm>
          <a:prstGeom prst="rect">
            <a:avLst/>
          </a:prstGeom>
        </p:spPr>
        <p:txBody>
          <a:bodyPr vert="horz" wrap="square" lIns="0" tIns="0" rIns="0" bIns="0" rtlCol="0" anchor="t" anchorCtr="0">
            <a:noAutofit/>
          </a:bodyPr>
          <a:lstStyle/>
          <a:p>
            <a:r>
              <a:rPr lang="en-US"/>
              <a:t>Click to edit Master title style</a:t>
            </a:r>
          </a:p>
        </p:txBody>
      </p:sp>
      <p:sp>
        <p:nvSpPr>
          <p:cNvPr id="6" name="Slide Number Placeholder 5"/>
          <p:cNvSpPr>
            <a:spLocks noGrp="1"/>
          </p:cNvSpPr>
          <p:nvPr>
            <p:ph type="sldNum" sz="quarter" idx="4"/>
          </p:nvPr>
        </p:nvSpPr>
        <p:spPr>
          <a:xfrm>
            <a:off x="187815" y="6521277"/>
            <a:ext cx="329184" cy="163447"/>
          </a:xfrm>
          <a:prstGeom prst="rect">
            <a:avLst/>
          </a:prstGeom>
        </p:spPr>
        <p:txBody>
          <a:bodyPr vert="horz" lIns="0" tIns="0" rIns="0" bIns="0" rtlCol="0" anchor="t" anchorCtr="0">
            <a:noAutofit/>
          </a:bodyPr>
          <a:lstStyle>
            <a:lvl1pPr algn="l">
              <a:defRPr sz="1067">
                <a:solidFill>
                  <a:schemeClr val="accent5"/>
                </a:solidFill>
              </a:defRPr>
            </a:lvl1pPr>
          </a:lstStyle>
          <a:p>
            <a:fld id="{EF03F2D8-09E8-4F65-B5E4-919B7BA10877}" type="slidenum">
              <a:rPr lang="en-US" smtClean="0"/>
              <a:pPr/>
              <a:t>‹#›</a:t>
            </a:fld>
            <a:endParaRPr lang="en-US"/>
          </a:p>
        </p:txBody>
      </p:sp>
      <p:sp>
        <p:nvSpPr>
          <p:cNvPr id="14" name="Rectangle 13">
            <a:extLst>
              <a:ext uri="{FF2B5EF4-FFF2-40B4-BE49-F238E27FC236}">
                <a16:creationId xmlns:a16="http://schemas.microsoft.com/office/drawing/2014/main" id="{93455A9A-78C5-4A51-B523-DA67DD08EA40}"/>
              </a:ext>
            </a:extLst>
          </p:cNvPr>
          <p:cNvSpPr>
            <a:spLocks/>
          </p:cNvSpPr>
          <p:nvPr/>
        </p:nvSpPr>
        <p:spPr>
          <a:xfrm>
            <a:off x="11369041" y="147093"/>
            <a:ext cx="822959" cy="743060"/>
          </a:xfrm>
          <a:prstGeom prst="rect">
            <a:avLst/>
          </a:prstGeom>
          <a:solidFill>
            <a:schemeClr val="tx1"/>
          </a:solidFill>
        </p:spPr>
        <p:txBody>
          <a:bodyPr wrap="square" rtlCol="0" anchor="ctr" anchorCtr="0">
            <a:noAutofit/>
          </a:bodyPr>
          <a:lstStyle/>
          <a:p>
            <a:pPr algn="ctr"/>
            <a:endParaRPr lang="en-US" sz="1600" err="1">
              <a:solidFill>
                <a:schemeClr val="bg1"/>
              </a:solidFill>
            </a:endParaRPr>
          </a:p>
        </p:txBody>
      </p:sp>
      <p:sp>
        <p:nvSpPr>
          <p:cNvPr id="3" name="Text Placeholder 2">
            <a:extLst>
              <a:ext uri="{FF2B5EF4-FFF2-40B4-BE49-F238E27FC236}">
                <a16:creationId xmlns:a16="http://schemas.microsoft.com/office/drawing/2014/main" id="{D459B281-EFD0-4B30-BBE0-79F083E45852}"/>
              </a:ext>
            </a:extLst>
          </p:cNvPr>
          <p:cNvSpPr>
            <a:spLocks noGrp="1"/>
          </p:cNvSpPr>
          <p:nvPr>
            <p:ph type="body" idx="1"/>
          </p:nvPr>
        </p:nvSpPr>
        <p:spPr>
          <a:xfrm>
            <a:off x="609599" y="1383889"/>
            <a:ext cx="10363200" cy="4888015"/>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17" name="Picture 16">
            <a:extLst>
              <a:ext uri="{FF2B5EF4-FFF2-40B4-BE49-F238E27FC236}">
                <a16:creationId xmlns:a16="http://schemas.microsoft.com/office/drawing/2014/main" id="{0AC6A88C-8A4C-5132-A0C6-30B7B554E37B}"/>
              </a:ext>
            </a:extLst>
          </p:cNvPr>
          <p:cNvPicPr>
            <a:picLocks noChangeAspect="1"/>
          </p:cNvPicPr>
          <p:nvPr userDrawn="1"/>
        </p:nvPicPr>
        <p:blipFill rotWithShape="1">
          <a:blip r:embed="rId18" cstate="screen">
            <a:extLst>
              <a:ext uri="{28A0092B-C50C-407E-A947-70E740481C1C}">
                <a14:useLocalDpi xmlns:a14="http://schemas.microsoft.com/office/drawing/2010/main"/>
              </a:ext>
            </a:extLst>
          </a:blip>
          <a:srcRect t="74413" r="61160"/>
          <a:stretch/>
        </p:blipFill>
        <p:spPr>
          <a:xfrm>
            <a:off x="343313" y="288868"/>
            <a:ext cx="292948" cy="566265"/>
          </a:xfrm>
          <a:prstGeom prst="rect">
            <a:avLst/>
          </a:prstGeom>
        </p:spPr>
      </p:pic>
      <p:pic>
        <p:nvPicPr>
          <p:cNvPr id="7" name="Picture 6">
            <a:extLst>
              <a:ext uri="{FF2B5EF4-FFF2-40B4-BE49-F238E27FC236}">
                <a16:creationId xmlns:a16="http://schemas.microsoft.com/office/drawing/2014/main" id="{42EF4F1E-08FA-586C-127C-32CB77B4300A}"/>
              </a:ext>
            </a:extLst>
          </p:cNvPr>
          <p:cNvPicPr>
            <a:picLocks noChangeAspect="1"/>
          </p:cNvPicPr>
          <p:nvPr userDrawn="1"/>
        </p:nvPicPr>
        <p:blipFill>
          <a:blip r:embed="rId19" cstate="screen">
            <a:extLst>
              <a:ext uri="{28A0092B-C50C-407E-A947-70E740481C1C}">
                <a14:useLocalDpi xmlns:a14="http://schemas.microsoft.com/office/drawing/2010/main"/>
              </a:ext>
            </a:extLst>
          </a:blip>
          <a:stretch>
            <a:fillRect/>
          </a:stretch>
        </p:blipFill>
        <p:spPr>
          <a:xfrm>
            <a:off x="11459018" y="455897"/>
            <a:ext cx="651447" cy="143143"/>
          </a:xfrm>
          <a:prstGeom prst="rect">
            <a:avLst/>
          </a:prstGeom>
        </p:spPr>
      </p:pic>
    </p:spTree>
    <p:extLst>
      <p:ext uri="{BB962C8B-B14F-4D97-AF65-F5344CB8AC3E}">
        <p14:creationId xmlns:p14="http://schemas.microsoft.com/office/powerpoint/2010/main" val="1483741880"/>
      </p:ext>
    </p:extLst>
  </p:cSld>
  <p:clrMap bg1="lt1" tx1="dk1" bg2="lt2" tx2="dk2" accent1="accent1" accent2="accent2" accent3="accent3" accent4="accent4" accent5="accent5" accent6="accent6" hlink="hlink" folHlink="folHlink"/>
  <p:sldLayoutIdLst>
    <p:sldLayoutId id="2147484329" r:id="rId1"/>
    <p:sldLayoutId id="2147484330" r:id="rId2"/>
    <p:sldLayoutId id="2147484331" r:id="rId3"/>
    <p:sldLayoutId id="2147484332" r:id="rId4"/>
    <p:sldLayoutId id="2147484333" r:id="rId5"/>
    <p:sldLayoutId id="2147484334" r:id="rId6"/>
    <p:sldLayoutId id="2147484335" r:id="rId7"/>
    <p:sldLayoutId id="2147484336" r:id="rId8"/>
    <p:sldLayoutId id="2147484337" r:id="rId9"/>
    <p:sldLayoutId id="2147484338" r:id="rId10"/>
    <p:sldLayoutId id="2147484339" r:id="rId11"/>
    <p:sldLayoutId id="2147484340" r:id="rId12"/>
    <p:sldLayoutId id="2147484341" r:id="rId13"/>
    <p:sldLayoutId id="2147484342" r:id="rId14"/>
    <p:sldLayoutId id="2147484343" r:id="rId15"/>
    <p:sldLayoutId id="2147484389" r:id="rId16"/>
  </p:sldLayoutIdLst>
  <p:hf hdr="0" ftr="0"/>
  <p:txStyles>
    <p:titleStyle>
      <a:lvl1pPr algn="l" defTabSz="1219170" rtl="0" eaLnBrk="1" latinLnBrk="0" hangingPunct="1">
        <a:lnSpc>
          <a:spcPct val="85000"/>
        </a:lnSpc>
        <a:spcBef>
          <a:spcPct val="0"/>
        </a:spcBef>
        <a:buNone/>
        <a:defRPr sz="3733" b="0" kern="1200" spc="0" baseline="0">
          <a:solidFill>
            <a:schemeClr val="tx1"/>
          </a:solidFill>
          <a:latin typeface="Arial Narrow" panose="020B0606020202030204" pitchFamily="34" charset="0"/>
          <a:ea typeface="+mj-ea"/>
          <a:cs typeface="+mj-cs"/>
        </a:defRPr>
      </a:lvl1pPr>
    </p:titleStyle>
    <p:bodyStyle>
      <a:lvl1pPr marL="0" indent="0" algn="l" defTabSz="1219170" rtl="0" eaLnBrk="1" latinLnBrk="0" hangingPunct="1">
        <a:lnSpc>
          <a:spcPct val="100000"/>
        </a:lnSpc>
        <a:spcBef>
          <a:spcPts val="267"/>
        </a:spcBef>
        <a:spcAft>
          <a:spcPts val="1600"/>
        </a:spcAft>
        <a:buFont typeface="Arial" panose="020B0604020202020204" pitchFamily="34" charset="0"/>
        <a:buNone/>
        <a:defRPr sz="2667" b="1" kern="1200">
          <a:solidFill>
            <a:schemeClr val="accent1"/>
          </a:solidFill>
          <a:latin typeface="Arial Narrow" panose="020B0606020202030204" pitchFamily="34" charset="0"/>
          <a:ea typeface="+mn-ea"/>
          <a:cs typeface="Arial" panose="020B0604020202020204" pitchFamily="34" charset="0"/>
        </a:defRPr>
      </a:lvl1pPr>
      <a:lvl2pPr marL="302676" indent="-302676" algn="l" defTabSz="1219170" rtl="0" eaLnBrk="1" latinLnBrk="0" hangingPunct="1">
        <a:lnSpc>
          <a:spcPct val="100000"/>
        </a:lnSpc>
        <a:spcBef>
          <a:spcPts val="0"/>
        </a:spcBef>
        <a:buClr>
          <a:schemeClr val="accent1"/>
        </a:buClr>
        <a:buFont typeface="Wingdings" pitchFamily="2" charset="2"/>
        <a:buChar char="§"/>
        <a:defRPr sz="2400" b="0" kern="1200">
          <a:solidFill>
            <a:schemeClr val="tx1"/>
          </a:solidFill>
          <a:latin typeface="+mn-lt"/>
          <a:ea typeface="+mn-ea"/>
          <a:cs typeface="+mn-cs"/>
        </a:defRPr>
      </a:lvl2pPr>
      <a:lvl3pPr marL="685783" indent="-228594" algn="l" defTabSz="1219170" rtl="0" eaLnBrk="1" latinLnBrk="0" hangingPunct="1">
        <a:lnSpc>
          <a:spcPct val="100000"/>
        </a:lnSpc>
        <a:spcBef>
          <a:spcPts val="267"/>
        </a:spcBef>
        <a:buClr>
          <a:schemeClr val="accent1"/>
        </a:buClr>
        <a:buSzPct val="65000"/>
        <a:buFont typeface="Wingdings" pitchFamily="2" charset="2"/>
        <a:buChar char="§"/>
        <a:defRPr sz="2133" kern="1200">
          <a:solidFill>
            <a:schemeClr val="tx1"/>
          </a:solidFill>
          <a:latin typeface="+mn-lt"/>
          <a:ea typeface="+mn-ea"/>
          <a:cs typeface="+mn-cs"/>
        </a:defRPr>
      </a:lvl3pPr>
      <a:lvl4pPr marL="1371566" indent="-224361" algn="l" defTabSz="1219170" rtl="0" eaLnBrk="1" latinLnBrk="0" hangingPunct="1">
        <a:lnSpc>
          <a:spcPct val="100000"/>
        </a:lnSpc>
        <a:spcBef>
          <a:spcPts val="267"/>
        </a:spcBef>
        <a:buClr>
          <a:schemeClr val="accent1"/>
        </a:buClr>
        <a:buSzPct val="100000"/>
        <a:buFont typeface="Wingdings" pitchFamily="2" charset="2"/>
        <a:buChar char="§"/>
        <a:defRPr sz="1600" kern="1200">
          <a:solidFill>
            <a:schemeClr val="tx1"/>
          </a:solidFill>
          <a:latin typeface="+mn-lt"/>
          <a:ea typeface="+mn-ea"/>
          <a:cs typeface="+mn-cs"/>
        </a:defRPr>
      </a:lvl4pPr>
      <a:lvl5pPr marL="1756789" indent="-232828" algn="l" defTabSz="1219170" rtl="0" eaLnBrk="1" latinLnBrk="0" hangingPunct="1">
        <a:lnSpc>
          <a:spcPct val="100000"/>
        </a:lnSpc>
        <a:spcBef>
          <a:spcPts val="267"/>
        </a:spcBef>
        <a:buClr>
          <a:schemeClr val="accent1"/>
        </a:buClr>
        <a:buSzPct val="100000"/>
        <a:buFont typeface="Wingdings" pitchFamily="2" charset="2"/>
        <a:buChar char="§"/>
        <a:defRPr sz="1600" kern="1200">
          <a:solidFill>
            <a:schemeClr val="tx1"/>
          </a:solidFill>
          <a:latin typeface="+mn-lt"/>
          <a:ea typeface="+mn-ea"/>
          <a:cs typeface="+mn-cs"/>
        </a:defRPr>
      </a:lvl5pPr>
      <a:lvl6pPr marL="2285943" indent="-230712" algn="l" defTabSz="1219170" rtl="0" eaLnBrk="1" latinLnBrk="0" hangingPunct="1">
        <a:spcBef>
          <a:spcPct val="20000"/>
        </a:spcBef>
        <a:buClr>
          <a:schemeClr val="accent1"/>
        </a:buClr>
        <a:buFont typeface="Wingdings" pitchFamily="2" charset="2"/>
        <a:buChar char="§"/>
        <a:defRPr sz="14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599" y="365762"/>
            <a:ext cx="10363200" cy="633421"/>
          </a:xfrm>
          <a:prstGeom prst="rect">
            <a:avLst/>
          </a:prstGeom>
        </p:spPr>
        <p:txBody>
          <a:bodyPr vert="horz" wrap="square" lIns="0" tIns="0" rIns="0" bIns="0" rtlCol="0" anchor="t" anchorCtr="0">
            <a:noAutofit/>
          </a:bodyPr>
          <a:lstStyle/>
          <a:p>
            <a:r>
              <a:rPr lang="en-US"/>
              <a:t>Click to edit Master title style</a:t>
            </a:r>
          </a:p>
        </p:txBody>
      </p:sp>
      <p:sp>
        <p:nvSpPr>
          <p:cNvPr id="6" name="Slide Number Placeholder 5"/>
          <p:cNvSpPr>
            <a:spLocks noGrp="1"/>
          </p:cNvSpPr>
          <p:nvPr>
            <p:ph type="sldNum" sz="quarter" idx="4"/>
          </p:nvPr>
        </p:nvSpPr>
        <p:spPr>
          <a:xfrm>
            <a:off x="187815" y="6521279"/>
            <a:ext cx="329184" cy="163447"/>
          </a:xfrm>
          <a:prstGeom prst="rect">
            <a:avLst/>
          </a:prstGeom>
        </p:spPr>
        <p:txBody>
          <a:bodyPr vert="horz" lIns="0" tIns="0" rIns="0" bIns="0" rtlCol="0" anchor="t" anchorCtr="0">
            <a:noAutofit/>
          </a:bodyPr>
          <a:lstStyle>
            <a:lvl1pPr algn="l">
              <a:defRPr sz="1067">
                <a:solidFill>
                  <a:schemeClr val="accent5"/>
                </a:solidFill>
              </a:defRPr>
            </a:lvl1pPr>
          </a:lstStyle>
          <a:p>
            <a:fld id="{EF03F2D8-09E8-4F65-B5E4-919B7BA10877}" type="slidenum">
              <a:rPr lang="en-US" smtClean="0"/>
              <a:pPr/>
              <a:t>‹#›</a:t>
            </a:fld>
            <a:endParaRPr lang="en-US"/>
          </a:p>
        </p:txBody>
      </p:sp>
      <p:pic>
        <p:nvPicPr>
          <p:cNvPr id="10" name="Picture 9">
            <a:extLst>
              <a:ext uri="{FF2B5EF4-FFF2-40B4-BE49-F238E27FC236}">
                <a16:creationId xmlns:a16="http://schemas.microsoft.com/office/drawing/2014/main" id="{467048E8-8256-CD48-84D5-254992F06603}"/>
              </a:ext>
            </a:extLst>
          </p:cNvPr>
          <p:cNvPicPr>
            <a:picLocks noChangeAspect="1"/>
          </p:cNvPicPr>
          <p:nvPr userDrawn="1"/>
        </p:nvPicPr>
        <p:blipFill rotWithShape="1">
          <a:blip r:embed="rId18"/>
          <a:srcRect t="74413" r="61160"/>
          <a:stretch/>
        </p:blipFill>
        <p:spPr>
          <a:xfrm>
            <a:off x="281403" y="255003"/>
            <a:ext cx="342164" cy="661396"/>
          </a:xfrm>
          <a:prstGeom prst="rect">
            <a:avLst/>
          </a:prstGeom>
        </p:spPr>
      </p:pic>
      <p:sp>
        <p:nvSpPr>
          <p:cNvPr id="14" name="Rectangle 13">
            <a:extLst>
              <a:ext uri="{FF2B5EF4-FFF2-40B4-BE49-F238E27FC236}">
                <a16:creationId xmlns:a16="http://schemas.microsoft.com/office/drawing/2014/main" id="{93455A9A-78C5-4A51-B523-DA67DD08EA40}"/>
              </a:ext>
            </a:extLst>
          </p:cNvPr>
          <p:cNvSpPr>
            <a:spLocks/>
          </p:cNvSpPr>
          <p:nvPr/>
        </p:nvSpPr>
        <p:spPr>
          <a:xfrm>
            <a:off x="11369045" y="147094"/>
            <a:ext cx="822959" cy="743060"/>
          </a:xfrm>
          <a:prstGeom prst="rect">
            <a:avLst/>
          </a:prstGeom>
          <a:solidFill>
            <a:schemeClr val="tx1"/>
          </a:solidFill>
        </p:spPr>
        <p:txBody>
          <a:bodyPr wrap="square" rtlCol="0" anchor="ctr" anchorCtr="0">
            <a:noAutofit/>
          </a:bodyPr>
          <a:lstStyle/>
          <a:p>
            <a:pPr algn="ctr"/>
            <a:endParaRPr lang="en-US" sz="1600" err="1">
              <a:solidFill>
                <a:schemeClr val="bg1"/>
              </a:solidFill>
            </a:endParaRPr>
          </a:p>
        </p:txBody>
      </p:sp>
      <p:sp>
        <p:nvSpPr>
          <p:cNvPr id="3" name="Text Placeholder 2">
            <a:extLst>
              <a:ext uri="{FF2B5EF4-FFF2-40B4-BE49-F238E27FC236}">
                <a16:creationId xmlns:a16="http://schemas.microsoft.com/office/drawing/2014/main" id="{D459B281-EFD0-4B30-BBE0-79F083E45852}"/>
              </a:ext>
            </a:extLst>
          </p:cNvPr>
          <p:cNvSpPr>
            <a:spLocks noGrp="1"/>
          </p:cNvSpPr>
          <p:nvPr>
            <p:ph type="body" idx="1"/>
          </p:nvPr>
        </p:nvSpPr>
        <p:spPr>
          <a:xfrm>
            <a:off x="609599" y="1383893"/>
            <a:ext cx="10363200" cy="4888015"/>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9" name="Picture 8" descr="A picture containing text, clipart&#10;&#10;Description automatically generated">
            <a:extLst>
              <a:ext uri="{FF2B5EF4-FFF2-40B4-BE49-F238E27FC236}">
                <a16:creationId xmlns:a16="http://schemas.microsoft.com/office/drawing/2014/main" id="{314ACCD5-D421-404C-8D20-9659D67F7761}"/>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11459022" y="447680"/>
            <a:ext cx="651447" cy="143137"/>
          </a:xfrm>
          <a:prstGeom prst="rect">
            <a:avLst/>
          </a:prstGeom>
        </p:spPr>
      </p:pic>
    </p:spTree>
    <p:extLst>
      <p:ext uri="{BB962C8B-B14F-4D97-AF65-F5344CB8AC3E}">
        <p14:creationId xmlns:p14="http://schemas.microsoft.com/office/powerpoint/2010/main" val="2757023956"/>
      </p:ext>
    </p:extLst>
  </p:cSld>
  <p:clrMap bg1="lt1" tx1="dk1" bg2="lt2" tx2="dk2" accent1="accent1" accent2="accent2" accent3="accent3" accent4="accent4" accent5="accent5" accent6="accent6" hlink="hlink" folHlink="folHlink"/>
  <p:sldLayoutIdLst>
    <p:sldLayoutId id="2147484391" r:id="rId1"/>
    <p:sldLayoutId id="2147484392" r:id="rId2"/>
    <p:sldLayoutId id="2147484393" r:id="rId3"/>
    <p:sldLayoutId id="2147484394" r:id="rId4"/>
    <p:sldLayoutId id="2147484395" r:id="rId5"/>
    <p:sldLayoutId id="2147484396" r:id="rId6"/>
    <p:sldLayoutId id="2147484397" r:id="rId7"/>
    <p:sldLayoutId id="2147484398" r:id="rId8"/>
    <p:sldLayoutId id="2147484399" r:id="rId9"/>
    <p:sldLayoutId id="2147484400" r:id="rId10"/>
    <p:sldLayoutId id="2147484401" r:id="rId11"/>
    <p:sldLayoutId id="2147484402" r:id="rId12"/>
    <p:sldLayoutId id="2147484403" r:id="rId13"/>
    <p:sldLayoutId id="2147484404" r:id="rId14"/>
    <p:sldLayoutId id="2147484405" r:id="rId15"/>
    <p:sldLayoutId id="2147484440" r:id="rId16"/>
  </p:sldLayoutIdLst>
  <p:hf sldNum="0" hdr="0" ftr="0" dt="0"/>
  <p:txStyles>
    <p:titleStyle>
      <a:lvl1pPr algn="l" defTabSz="1219110" rtl="0" eaLnBrk="1" latinLnBrk="0" hangingPunct="1">
        <a:lnSpc>
          <a:spcPct val="85000"/>
        </a:lnSpc>
        <a:spcBef>
          <a:spcPct val="0"/>
        </a:spcBef>
        <a:buNone/>
        <a:defRPr sz="4800" b="0" kern="1200" spc="0" baseline="0">
          <a:solidFill>
            <a:schemeClr val="tx1"/>
          </a:solidFill>
          <a:latin typeface="Arial Narrow" panose="020B0606020202030204" pitchFamily="34" charset="0"/>
          <a:ea typeface="+mj-ea"/>
          <a:cs typeface="+mj-cs"/>
        </a:defRPr>
      </a:lvl1pPr>
    </p:titleStyle>
    <p:bodyStyle>
      <a:lvl1pPr marL="0" indent="0" algn="l" defTabSz="1219110" rtl="0" eaLnBrk="1" latinLnBrk="0" hangingPunct="1">
        <a:lnSpc>
          <a:spcPct val="100000"/>
        </a:lnSpc>
        <a:spcBef>
          <a:spcPts val="267"/>
        </a:spcBef>
        <a:spcAft>
          <a:spcPts val="1600"/>
        </a:spcAft>
        <a:buFont typeface="Arial" panose="020B0604020202020204" pitchFamily="34" charset="0"/>
        <a:buNone/>
        <a:defRPr sz="2667" b="1" kern="1200">
          <a:solidFill>
            <a:schemeClr val="accent1"/>
          </a:solidFill>
          <a:latin typeface="Arial Narrow" panose="020B0606020202030204" pitchFamily="34" charset="0"/>
          <a:ea typeface="+mn-ea"/>
          <a:cs typeface="Arial" panose="020B0604020202020204" pitchFamily="34" charset="0"/>
        </a:defRPr>
      </a:lvl1pPr>
      <a:lvl2pPr marL="302660" indent="-302660" algn="l" defTabSz="1219110" rtl="0" eaLnBrk="1" latinLnBrk="0" hangingPunct="1">
        <a:lnSpc>
          <a:spcPct val="100000"/>
        </a:lnSpc>
        <a:spcBef>
          <a:spcPts val="0"/>
        </a:spcBef>
        <a:buFont typeface="Arial" panose="020B0604020202020204" pitchFamily="34" charset="0"/>
        <a:buChar char="•"/>
        <a:defRPr sz="2400" b="0" kern="1200">
          <a:solidFill>
            <a:schemeClr val="tx1"/>
          </a:solidFill>
          <a:latin typeface="+mn-lt"/>
          <a:ea typeface="+mn-ea"/>
          <a:cs typeface="+mn-cs"/>
        </a:defRPr>
      </a:lvl2pPr>
      <a:lvl3pPr marL="685750" indent="-228584" algn="l" defTabSz="1219110" rtl="0" eaLnBrk="1" latinLnBrk="0" hangingPunct="1">
        <a:lnSpc>
          <a:spcPct val="100000"/>
        </a:lnSpc>
        <a:spcBef>
          <a:spcPts val="267"/>
        </a:spcBef>
        <a:buSzPct val="65000"/>
        <a:buFont typeface="Courier New" panose="02070309020205020404" pitchFamily="49" charset="0"/>
        <a:buChar char="o"/>
        <a:defRPr sz="2133" kern="1200">
          <a:solidFill>
            <a:schemeClr val="tx1"/>
          </a:solidFill>
          <a:latin typeface="+mn-lt"/>
          <a:ea typeface="+mn-ea"/>
          <a:cs typeface="+mn-cs"/>
        </a:defRPr>
      </a:lvl3pPr>
      <a:lvl4pPr marL="1371498" indent="-224350" algn="l" defTabSz="1219110" rtl="0" eaLnBrk="1" latinLnBrk="0" hangingPunct="1">
        <a:lnSpc>
          <a:spcPct val="100000"/>
        </a:lnSpc>
        <a:spcBef>
          <a:spcPts val="267"/>
        </a:spcBef>
        <a:buSzPct val="100000"/>
        <a:buFont typeface="Wingdings" panose="05000000000000000000" pitchFamily="2" charset="2"/>
        <a:buChar char="§"/>
        <a:defRPr sz="1600" kern="1200">
          <a:solidFill>
            <a:schemeClr val="tx1"/>
          </a:solidFill>
          <a:latin typeface="+mn-lt"/>
          <a:ea typeface="+mn-ea"/>
          <a:cs typeface="+mn-cs"/>
        </a:defRPr>
      </a:lvl4pPr>
      <a:lvl5pPr marL="1756701" indent="-232817" algn="l" defTabSz="1219110" rtl="0" eaLnBrk="1" latinLnBrk="0" hangingPunct="1">
        <a:lnSpc>
          <a:spcPct val="100000"/>
        </a:lnSpc>
        <a:spcBef>
          <a:spcPts val="267"/>
        </a:spcBef>
        <a:buSzPct val="100000"/>
        <a:buFont typeface="Wingdings" panose="05000000000000000000" pitchFamily="2" charset="2"/>
        <a:buChar char="§"/>
        <a:defRPr sz="1600" kern="1200">
          <a:solidFill>
            <a:schemeClr val="tx1"/>
          </a:solidFill>
          <a:latin typeface="+mn-lt"/>
          <a:ea typeface="+mn-ea"/>
          <a:cs typeface="+mn-cs"/>
        </a:defRPr>
      </a:lvl5pPr>
      <a:lvl6pPr marL="2285830" indent="-230701" algn="l" defTabSz="1219110" rtl="0" eaLnBrk="1" latinLnBrk="0" hangingPunct="1">
        <a:spcBef>
          <a:spcPct val="20000"/>
        </a:spcBef>
        <a:buFont typeface="Wingdings" panose="05000000000000000000" pitchFamily="2" charset="2"/>
        <a:buChar char="§"/>
        <a:defRPr sz="1467" kern="1200">
          <a:solidFill>
            <a:schemeClr val="tx1"/>
          </a:solidFill>
          <a:latin typeface="+mn-lt"/>
          <a:ea typeface="+mn-ea"/>
          <a:cs typeface="+mn-cs"/>
        </a:defRPr>
      </a:lvl6pPr>
      <a:lvl7pPr marL="3962104" indent="-304776" algn="l" defTabSz="121911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658" indent="-304776" algn="l" defTabSz="121911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212" indent="-304776" algn="l" defTabSz="121911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9110" rtl="0" eaLnBrk="1" latinLnBrk="0" hangingPunct="1">
        <a:defRPr sz="2400" kern="1200">
          <a:solidFill>
            <a:schemeClr val="tx1"/>
          </a:solidFill>
          <a:latin typeface="+mn-lt"/>
          <a:ea typeface="+mn-ea"/>
          <a:cs typeface="+mn-cs"/>
        </a:defRPr>
      </a:lvl1pPr>
      <a:lvl2pPr marL="609555" algn="l" defTabSz="1219110" rtl="0" eaLnBrk="1" latinLnBrk="0" hangingPunct="1">
        <a:defRPr sz="2400" kern="1200">
          <a:solidFill>
            <a:schemeClr val="tx1"/>
          </a:solidFill>
          <a:latin typeface="+mn-lt"/>
          <a:ea typeface="+mn-ea"/>
          <a:cs typeface="+mn-cs"/>
        </a:defRPr>
      </a:lvl2pPr>
      <a:lvl3pPr marL="1219110" algn="l" defTabSz="1219110" rtl="0" eaLnBrk="1" latinLnBrk="0" hangingPunct="1">
        <a:defRPr sz="2400" kern="1200">
          <a:solidFill>
            <a:schemeClr val="tx1"/>
          </a:solidFill>
          <a:latin typeface="+mn-lt"/>
          <a:ea typeface="+mn-ea"/>
          <a:cs typeface="+mn-cs"/>
        </a:defRPr>
      </a:lvl3pPr>
      <a:lvl4pPr marL="1828664" algn="l" defTabSz="1219110" rtl="0" eaLnBrk="1" latinLnBrk="0" hangingPunct="1">
        <a:defRPr sz="2400" kern="1200">
          <a:solidFill>
            <a:schemeClr val="tx1"/>
          </a:solidFill>
          <a:latin typeface="+mn-lt"/>
          <a:ea typeface="+mn-ea"/>
          <a:cs typeface="+mn-cs"/>
        </a:defRPr>
      </a:lvl4pPr>
      <a:lvl5pPr marL="2438218" algn="l" defTabSz="1219110" rtl="0" eaLnBrk="1" latinLnBrk="0" hangingPunct="1">
        <a:defRPr sz="2400" kern="1200">
          <a:solidFill>
            <a:schemeClr val="tx1"/>
          </a:solidFill>
          <a:latin typeface="+mn-lt"/>
          <a:ea typeface="+mn-ea"/>
          <a:cs typeface="+mn-cs"/>
        </a:defRPr>
      </a:lvl5pPr>
      <a:lvl6pPr marL="3047772" algn="l" defTabSz="1219110" rtl="0" eaLnBrk="1" latinLnBrk="0" hangingPunct="1">
        <a:defRPr sz="2400" kern="1200">
          <a:solidFill>
            <a:schemeClr val="tx1"/>
          </a:solidFill>
          <a:latin typeface="+mn-lt"/>
          <a:ea typeface="+mn-ea"/>
          <a:cs typeface="+mn-cs"/>
        </a:defRPr>
      </a:lvl6pPr>
      <a:lvl7pPr marL="3657327" algn="l" defTabSz="1219110" rtl="0" eaLnBrk="1" latinLnBrk="0" hangingPunct="1">
        <a:defRPr sz="2400" kern="1200">
          <a:solidFill>
            <a:schemeClr val="tx1"/>
          </a:solidFill>
          <a:latin typeface="+mn-lt"/>
          <a:ea typeface="+mn-ea"/>
          <a:cs typeface="+mn-cs"/>
        </a:defRPr>
      </a:lvl7pPr>
      <a:lvl8pPr marL="4266880" algn="l" defTabSz="1219110" rtl="0" eaLnBrk="1" latinLnBrk="0" hangingPunct="1">
        <a:defRPr sz="2400" kern="1200">
          <a:solidFill>
            <a:schemeClr val="tx1"/>
          </a:solidFill>
          <a:latin typeface="+mn-lt"/>
          <a:ea typeface="+mn-ea"/>
          <a:cs typeface="+mn-cs"/>
        </a:defRPr>
      </a:lvl8pPr>
      <a:lvl9pPr marL="4876435" algn="l" defTabSz="1219110" rtl="0" eaLnBrk="1" latinLnBrk="0" hangingPunct="1">
        <a:defRPr sz="24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5531394"/>
      </p:ext>
    </p:extLst>
  </p:cSld>
  <p:clrMap bg1="lt1" tx1="dk1" bg2="lt2" tx2="dk2" accent1="accent1" accent2="accent2" accent3="accent3" accent4="accent4" accent5="accent5" accent6="accent6" hlink="hlink" folHlink="folHlink"/>
  <p:sldLayoutIdLst>
    <p:sldLayoutId id="2147484443" r:id="rId1"/>
    <p:sldLayoutId id="2147484444" r:id="rId2"/>
    <p:sldLayoutId id="2147484445" r:id="rId3"/>
    <p:sldLayoutId id="2147484446" r:id="rId4"/>
    <p:sldLayoutId id="2147484447" r:id="rId5"/>
  </p:sldLayoutIdLst>
  <p:hf sldNum="0" hdr="0" ftr="0" dt="0"/>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xml"/><Relationship Id="rId1" Type="http://schemas.openxmlformats.org/officeDocument/2006/relationships/slideLayout" Target="../slideLayouts/slideLayout9.xml"/><Relationship Id="rId4" Type="http://schemas.openxmlformats.org/officeDocument/2006/relationships/image" Target="../media/image22.jpeg"/></Relationships>
</file>

<file path=ppt/slides/_rels/slide10.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39.png"/><Relationship Id="rId2" Type="http://schemas.openxmlformats.org/officeDocument/2006/relationships/notesSlide" Target="../notesSlides/notesSlide6.xml"/><Relationship Id="rId1" Type="http://schemas.openxmlformats.org/officeDocument/2006/relationships/slideLayout" Target="../slideLayouts/slideLayout93.xml"/><Relationship Id="rId6" Type="http://schemas.openxmlformats.org/officeDocument/2006/relationships/image" Target="../media/image18.png"/><Relationship Id="rId5" Type="http://schemas.openxmlformats.org/officeDocument/2006/relationships/image" Target="../media/image74.png"/><Relationship Id="rId4" Type="http://schemas.openxmlformats.org/officeDocument/2006/relationships/image" Target="../media/image73.jpeg"/></Relationships>
</file>

<file path=ppt/slides/_rels/slide11.xml.rels><?xml version="1.0" encoding="UTF-8" standalone="yes"?>
<Relationships xmlns="http://schemas.openxmlformats.org/package/2006/relationships"><Relationship Id="rId8" Type="http://schemas.openxmlformats.org/officeDocument/2006/relationships/image" Target="../media/image44.png"/><Relationship Id="rId13" Type="http://schemas.openxmlformats.org/officeDocument/2006/relationships/image" Target="../media/image49.png"/><Relationship Id="rId18" Type="http://schemas.openxmlformats.org/officeDocument/2006/relationships/image" Target="../media/image76.png"/><Relationship Id="rId3" Type="http://schemas.openxmlformats.org/officeDocument/2006/relationships/image" Target="../media/image40.png"/><Relationship Id="rId21" Type="http://schemas.openxmlformats.org/officeDocument/2006/relationships/image" Target="../media/image77.jpeg"/><Relationship Id="rId7" Type="http://schemas.openxmlformats.org/officeDocument/2006/relationships/image" Target="../media/image43.png"/><Relationship Id="rId12" Type="http://schemas.openxmlformats.org/officeDocument/2006/relationships/image" Target="../media/image48.png"/><Relationship Id="rId17" Type="http://schemas.openxmlformats.org/officeDocument/2006/relationships/image" Target="../media/image54.png"/><Relationship Id="rId2" Type="http://schemas.openxmlformats.org/officeDocument/2006/relationships/notesSlide" Target="../notesSlides/notesSlide7.xml"/><Relationship Id="rId16" Type="http://schemas.openxmlformats.org/officeDocument/2006/relationships/image" Target="../media/image52.png"/><Relationship Id="rId20" Type="http://schemas.openxmlformats.org/officeDocument/2006/relationships/image" Target="../media/image56.png"/><Relationship Id="rId1" Type="http://schemas.openxmlformats.org/officeDocument/2006/relationships/slideLayout" Target="../slideLayouts/slideLayout93.xml"/><Relationship Id="rId6" Type="http://schemas.openxmlformats.org/officeDocument/2006/relationships/image" Target="../media/image41.png"/><Relationship Id="rId11" Type="http://schemas.openxmlformats.org/officeDocument/2006/relationships/image" Target="../media/image47.png"/><Relationship Id="rId24" Type="http://schemas.openxmlformats.org/officeDocument/2006/relationships/image" Target="../media/image80.png"/><Relationship Id="rId5" Type="http://schemas.openxmlformats.org/officeDocument/2006/relationships/image" Target="../media/image75.png"/><Relationship Id="rId15" Type="http://schemas.openxmlformats.org/officeDocument/2006/relationships/image" Target="../media/image51.png"/><Relationship Id="rId23" Type="http://schemas.openxmlformats.org/officeDocument/2006/relationships/image" Target="../media/image79.jpeg"/><Relationship Id="rId10" Type="http://schemas.openxmlformats.org/officeDocument/2006/relationships/image" Target="../media/image46.png"/><Relationship Id="rId19" Type="http://schemas.openxmlformats.org/officeDocument/2006/relationships/image" Target="../media/image55.png"/><Relationship Id="rId4" Type="http://schemas.openxmlformats.org/officeDocument/2006/relationships/image" Target="../media/image67.png"/><Relationship Id="rId9" Type="http://schemas.openxmlformats.org/officeDocument/2006/relationships/image" Target="../media/image45.png"/><Relationship Id="rId14" Type="http://schemas.openxmlformats.org/officeDocument/2006/relationships/image" Target="../media/image50.png"/><Relationship Id="rId22" Type="http://schemas.openxmlformats.org/officeDocument/2006/relationships/image" Target="../media/image78.png"/></Relationships>
</file>

<file path=ppt/slides/_rels/slide12.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34.png"/><Relationship Id="rId1" Type="http://schemas.openxmlformats.org/officeDocument/2006/relationships/slideLayout" Target="../slideLayouts/slideLayout93.xml"/><Relationship Id="rId6" Type="http://schemas.openxmlformats.org/officeDocument/2006/relationships/image" Target="../media/image39.png"/><Relationship Id="rId5" Type="http://schemas.openxmlformats.org/officeDocument/2006/relationships/image" Target="../media/image18.png"/><Relationship Id="rId4" Type="http://schemas.openxmlformats.org/officeDocument/2006/relationships/image" Target="../media/image82.jpeg"/></Relationships>
</file>

<file path=ppt/slides/_rels/slide13.xml.rels><?xml version="1.0" encoding="UTF-8" standalone="yes"?>
<Relationships xmlns="http://schemas.openxmlformats.org/package/2006/relationships"><Relationship Id="rId8" Type="http://schemas.openxmlformats.org/officeDocument/2006/relationships/image" Target="../media/image44.png"/><Relationship Id="rId13" Type="http://schemas.openxmlformats.org/officeDocument/2006/relationships/image" Target="../media/image49.png"/><Relationship Id="rId18" Type="http://schemas.openxmlformats.org/officeDocument/2006/relationships/image" Target="../media/image69.png"/><Relationship Id="rId3" Type="http://schemas.openxmlformats.org/officeDocument/2006/relationships/image" Target="../media/image40.png"/><Relationship Id="rId21" Type="http://schemas.openxmlformats.org/officeDocument/2006/relationships/image" Target="../media/image83.png"/><Relationship Id="rId7" Type="http://schemas.openxmlformats.org/officeDocument/2006/relationships/image" Target="../media/image43.png"/><Relationship Id="rId12" Type="http://schemas.openxmlformats.org/officeDocument/2006/relationships/image" Target="../media/image48.png"/><Relationship Id="rId17" Type="http://schemas.openxmlformats.org/officeDocument/2006/relationships/image" Target="../media/image54.png"/><Relationship Id="rId2" Type="http://schemas.openxmlformats.org/officeDocument/2006/relationships/notesSlide" Target="../notesSlides/notesSlide8.xml"/><Relationship Id="rId16" Type="http://schemas.openxmlformats.org/officeDocument/2006/relationships/image" Target="../media/image52.png"/><Relationship Id="rId20" Type="http://schemas.openxmlformats.org/officeDocument/2006/relationships/image" Target="../media/image56.png"/><Relationship Id="rId1" Type="http://schemas.openxmlformats.org/officeDocument/2006/relationships/slideLayout" Target="../slideLayouts/slideLayout93.xml"/><Relationship Id="rId6" Type="http://schemas.openxmlformats.org/officeDocument/2006/relationships/image" Target="../media/image41.png"/><Relationship Id="rId11" Type="http://schemas.openxmlformats.org/officeDocument/2006/relationships/image" Target="../media/image47.png"/><Relationship Id="rId5" Type="http://schemas.openxmlformats.org/officeDocument/2006/relationships/image" Target="../media/image75.png"/><Relationship Id="rId15" Type="http://schemas.openxmlformats.org/officeDocument/2006/relationships/image" Target="../media/image51.png"/><Relationship Id="rId10" Type="http://schemas.openxmlformats.org/officeDocument/2006/relationships/image" Target="../media/image46.png"/><Relationship Id="rId19" Type="http://schemas.openxmlformats.org/officeDocument/2006/relationships/image" Target="../media/image55.png"/><Relationship Id="rId4" Type="http://schemas.openxmlformats.org/officeDocument/2006/relationships/image" Target="../media/image67.png"/><Relationship Id="rId9" Type="http://schemas.openxmlformats.org/officeDocument/2006/relationships/image" Target="../media/image45.png"/><Relationship Id="rId14" Type="http://schemas.openxmlformats.org/officeDocument/2006/relationships/image" Target="../media/image50.png"/></Relationships>
</file>

<file path=ppt/slides/_rels/slide14.xml.rels><?xml version="1.0" encoding="UTF-8" standalone="yes"?>
<Relationships xmlns="http://schemas.openxmlformats.org/package/2006/relationships"><Relationship Id="rId8" Type="http://schemas.openxmlformats.org/officeDocument/2006/relationships/image" Target="../media/image44.png"/><Relationship Id="rId13" Type="http://schemas.openxmlformats.org/officeDocument/2006/relationships/image" Target="../media/image49.png"/><Relationship Id="rId18" Type="http://schemas.openxmlformats.org/officeDocument/2006/relationships/image" Target="../media/image55.png"/><Relationship Id="rId3" Type="http://schemas.openxmlformats.org/officeDocument/2006/relationships/image" Target="../media/image40.png"/><Relationship Id="rId7" Type="http://schemas.openxmlformats.org/officeDocument/2006/relationships/image" Target="../media/image43.png"/><Relationship Id="rId12" Type="http://schemas.openxmlformats.org/officeDocument/2006/relationships/image" Target="../media/image48.png"/><Relationship Id="rId17" Type="http://schemas.openxmlformats.org/officeDocument/2006/relationships/image" Target="../media/image84.png"/><Relationship Id="rId2" Type="http://schemas.openxmlformats.org/officeDocument/2006/relationships/notesSlide" Target="../notesSlides/notesSlide9.xml"/><Relationship Id="rId16" Type="http://schemas.openxmlformats.org/officeDocument/2006/relationships/image" Target="../media/image52.png"/><Relationship Id="rId20" Type="http://schemas.openxmlformats.org/officeDocument/2006/relationships/image" Target="../media/image85.png"/><Relationship Id="rId1" Type="http://schemas.openxmlformats.org/officeDocument/2006/relationships/slideLayout" Target="../slideLayouts/slideLayout93.xml"/><Relationship Id="rId6" Type="http://schemas.openxmlformats.org/officeDocument/2006/relationships/image" Target="../media/image42.png"/><Relationship Id="rId11" Type="http://schemas.openxmlformats.org/officeDocument/2006/relationships/image" Target="../media/image47.png"/><Relationship Id="rId5" Type="http://schemas.openxmlformats.org/officeDocument/2006/relationships/image" Target="../media/image75.png"/><Relationship Id="rId15" Type="http://schemas.openxmlformats.org/officeDocument/2006/relationships/image" Target="../media/image51.png"/><Relationship Id="rId10" Type="http://schemas.openxmlformats.org/officeDocument/2006/relationships/image" Target="../media/image46.png"/><Relationship Id="rId19" Type="http://schemas.openxmlformats.org/officeDocument/2006/relationships/image" Target="../media/image56.png"/><Relationship Id="rId4" Type="http://schemas.openxmlformats.org/officeDocument/2006/relationships/image" Target="../media/image67.png"/><Relationship Id="rId9" Type="http://schemas.openxmlformats.org/officeDocument/2006/relationships/image" Target="../media/image45.png"/><Relationship Id="rId14" Type="http://schemas.openxmlformats.org/officeDocument/2006/relationships/image" Target="../media/image50.png"/></Relationships>
</file>

<file path=ppt/slides/_rels/slide1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hyperlink" Target="https://u45018705.ct.sendgrid.net/ls/click?upn=u001.hL3JZsWuBOBiwsky6TV-2BP4-2FvXDkt1559vbA1ebdINffNk8xXZ0PYO-2B2L6clCDcmQJmaLkQU7qGyyzJL6Wzu8lLA7mD04B5tXzsg6QnEvqFstMND9-2B1TfNHUYYFDcCSE2br3xxasIDvvSSFLrjOHLVqGIRf2ChuA0bpl-2BwNaZdICy-2B1CjKhKn863iZzF2Iu8EOgPz_vK3Xh9RyHu9T9XbQr5ZSyGmDbyVnt4FgVMiHT86V6GT03-2F8h6AltfWWSqrGWh8KuZsu-2BQe-2BioLkuA1Nhv4aCO-2B1XOI-2BXBzQlA3sw8vAgEM3LLTCp5xN5IcvxXwvN0HK-2BFhA4Z-2BLPbA5Pfg5-2FnWyEbYEcTrCEQuyvdG8t4XqCPw1z-2FHzZfuo1SxbGaEArYPA4XzNgdRpXcYp6rPxujfGBUogmtHsBGr-2B-2BU5BbRhHsKNnr0cKsu8oDivgXmtsHH6ZMRZcCkr5jw42m4-2B5VZTuBzSXqSziwDT6Cnbst4AsnEJkfQ8uV69rOGZvlpBg35FRa1uHzOuxSDNAgDbR0VEvHVjQOQK8ua8Zs3X0ckLbpN-2Fv5KCXuAfhiJY5ig-2Fns5gwRp-2FsI5us2UZ0SBEPljj1ZN-2Fbary0nWq3oKGQHhLvu8fjBgHCHx-2B0pcdZ0nARTi3hblJ0LL5D0bJ1HQxE-2BV58atvofyWm10LEaC5XBbX1uSBhKtrl9rr81XqGkWgxNOz9u4-2FpI-2FepZWdI9MFIG-2BK1XEPDX-2BI2ID-2BO8v6vk9jLDhTge9-2Fu0SL-2FTZVA3I0OWZjj5eUKUQyjv1H4QHLN9lowK3qcVWI0HWE-2FhuxmTDxfDWoa3h9Z-2BPtdUMO-2FuMzwcc6w5wybXGWVHMYo9Q9k-2F1OHj8w-3D-3D" TargetMode="External"/><Relationship Id="rId7" Type="http://schemas.openxmlformats.org/officeDocument/2006/relationships/image" Target="http://cdn.mcauto-images-production.sendgrid.net/e0685a7c314273c6/79edd3a4-8d67-4501-84e7-7ce0ffb4119c/488x326.jpg" TargetMode="External"/><Relationship Id="rId2" Type="http://schemas.openxmlformats.org/officeDocument/2006/relationships/image" Target="../media/image34.png"/><Relationship Id="rId1" Type="http://schemas.openxmlformats.org/officeDocument/2006/relationships/slideLayout" Target="../slideLayouts/slideLayout94.xml"/><Relationship Id="rId6" Type="http://schemas.openxmlformats.org/officeDocument/2006/relationships/image" Target="http://cdn.mcauto-images-production.sendgrid.net/e0685a7c314273c6/03c72607-b20f-4b15-85d8-27d0ae879777/446x296.jpg" TargetMode="External"/><Relationship Id="rId5" Type="http://schemas.openxmlformats.org/officeDocument/2006/relationships/hyperlink" Target="https://u45018705.ct.sendgrid.net/ls/click?upn=u001.hL3JZsWuBOBiwsky6TV-2BP9iWGnar72KQ7mwLmyhD6qrPESKrMD8SkInFkBMCO2fsyoYaZANz2aEICgGVoHoe8JPOiKEoFge-2FyJRe5R6qGjgSEC7f8eQUaIGIpSZo-2BQEM5zBKy7t7cL-2BYOt-2F-2Fuz-2BD8SoZ2K1Quv9fj-2BePfArlwiAC01XBSN8h02tINkRMqKPhB2Tg8AeothQs99E6I4GoHQ-3D-3DNw93_vK3Xh9RyHu9T9XbQr5ZSyGmDbyVnt4FgVMiHT86V6GT03-2F8h6AltfWWSqrGWh8KuZsu-2BQe-2BioLkuA1Nhv4aCO-2B1XOI-2BXBzQlA3sw8vAgEM3LLTCp5xN5IcvxXwvN0HK-2BFhA4Z-2BLPbA5Pfg5-2FnWyEbYEcTrCEQuyvdG8t4XqCPw1z-2FHzZfuo1SxbGaEArYPA4XzNgdRpXcYp6rPxujfGBUogmtHsBGr-2B-2BU5BbRhHsKNnr0cKsu8oDivgXmtsHH6ZMRZcCkr5jw42m4-2B5VZTuBzSXqSziwDT6Cnbst4AsnEJkfQ8uV69rOGZvlpBg35FRa1uHzOuxSDNAgDbR0VEvHVjQOQK8ua8Zs3X0ckLbpN-2Fv5KCXuAfhiJY5ig-2Fns5gwRp-2FsI5us2UZ0SBEPljj1ZN-2Fbary0nWq3oKGQHhLvu8fjBgHCHx-2B0pcdZ0nARTi3hblJ0LL5D0bJ1HQxE-2BV58atvofyWm10LEaC5XBbX1uSBhbh0KjHiU9sK5jl0uAZ-2BFP9cJMDflMjsbpq3BmUt6-2FO84qXHu7LVF7bh8TEbZtRsfN1gOaH-2BoCCw0SqleASHYQiI50G2-2BNcUYwpMbjF1z91q-2BWzc3LJVoN4USzz1cLX1tKL3QwxBSg-2BP-2FKWzlQ2MJ991WzOcjqQlICsGZ3bmnR1g-3D-3D" TargetMode="External"/><Relationship Id="rId4" Type="http://schemas.openxmlformats.org/officeDocument/2006/relationships/hyperlink" Target="https://u45018705.ct.sendgrid.net/ls/click?upn=u001.hL3JZsWuBOBiwsky6TV-2BP0XnN3sd8QvCkjAt-2B-2Bp-2F6bgIjAobyayoEiBHLSvSAmI2lpdIDqOiHrRMBYp5UZ-2FqrjoEHW75tnOUgksQ6K91j2NAR6eSwZd10-2BNd975pCADzoZ1dt7-2BOu53RhNtFiPJgrvr660MLbiOBcSdqBCVllYQ-3DRW6P_vK3Xh9RyHu9T9XbQr5ZSyGmDbyVnt4FgVMiHT86V6GT03-2F8h6AltfWWSqrGWh8KuZsu-2BQe-2BioLkuA1Nhv4aCO-2B1XOI-2BXBzQlA3sw8vAgEM3LLTCp5xN5IcvxXwvN0HK-2BFhA4Z-2BLPbA5Pfg5-2FnWyEbYEcTrCEQuyvdG8t4XqCPw1z-2FHzZfuo1SxbGaEArYPA4XzNgdRpXcYp6rPxujfGBUogmtHsBGr-2B-2BU5BbRhHsKNnr0cKsu8oDivgXmtsHH6ZMRZcCkr5jw42m4-2B5VZTuBzSXqSziwDT6Cnbst4AsnEJkfQ8uV69rOGZvlpBg35FRa1uHzOuxSDNAgDbR0VEvHVjQOQK8ua8Zs3X0ckLbpN-2Fv5KCXuAfhiJY5ig-2Fns5gwRp-2FsI5us2UZ0SBEPljj1ZN-2Fbary0nWq3oKGQHhLvu8fjBgHCHx-2B0pcdZ0nARTi3hblJ0LL5D0bJ1HQxE-2BV58atvofyWm10LEaC5XBbX1uSBjyTbH3Rf267ser1p5uEU-2BDXPbtH1Cc1jopPh1yBtkl-2FTJ-2BUW2f-2FxACRU8MirsLEi5TG1w8OWunqBUUh6DAe9TJOZ7OFK2rsFIruYI4vux4ED2AH-2FKTkqklCfSLjRhBzxHcZo33mTiRRx-2FPS55ZntIOskWZnLiXigMefo3pW3mcPw-3D-3D" TargetMode="External"/><Relationship Id="rId9" Type="http://schemas.openxmlformats.org/officeDocument/2006/relationships/image" Target="../media/image39.png"/></Relationships>
</file>

<file path=ppt/slides/_rels/slide16.xml.rels><?xml version="1.0" encoding="UTF-8" standalone="yes"?>
<Relationships xmlns="http://schemas.openxmlformats.org/package/2006/relationships"><Relationship Id="rId8" Type="http://schemas.openxmlformats.org/officeDocument/2006/relationships/image" Target="../media/image44.png"/><Relationship Id="rId13" Type="http://schemas.openxmlformats.org/officeDocument/2006/relationships/image" Target="../media/image49.png"/><Relationship Id="rId18" Type="http://schemas.openxmlformats.org/officeDocument/2006/relationships/image" Target="../media/image53.png"/><Relationship Id="rId3" Type="http://schemas.openxmlformats.org/officeDocument/2006/relationships/image" Target="../media/image40.png"/><Relationship Id="rId21" Type="http://schemas.openxmlformats.org/officeDocument/2006/relationships/image" Target="../media/image56.png"/><Relationship Id="rId7" Type="http://schemas.openxmlformats.org/officeDocument/2006/relationships/image" Target="../media/image43.png"/><Relationship Id="rId12" Type="http://schemas.openxmlformats.org/officeDocument/2006/relationships/image" Target="../media/image48.png"/><Relationship Id="rId17" Type="http://schemas.openxmlformats.org/officeDocument/2006/relationships/image" Target="../media/image52.png"/><Relationship Id="rId2" Type="http://schemas.openxmlformats.org/officeDocument/2006/relationships/notesSlide" Target="../notesSlides/notesSlide10.xml"/><Relationship Id="rId16" Type="http://schemas.openxmlformats.org/officeDocument/2006/relationships/image" Target="../media/image86.png"/><Relationship Id="rId20" Type="http://schemas.openxmlformats.org/officeDocument/2006/relationships/image" Target="../media/image55.png"/><Relationship Id="rId1" Type="http://schemas.openxmlformats.org/officeDocument/2006/relationships/slideLayout" Target="../slideLayouts/slideLayout93.xml"/><Relationship Id="rId6" Type="http://schemas.openxmlformats.org/officeDocument/2006/relationships/image" Target="../media/image41.png"/><Relationship Id="rId11" Type="http://schemas.openxmlformats.org/officeDocument/2006/relationships/image" Target="../media/image47.png"/><Relationship Id="rId5" Type="http://schemas.openxmlformats.org/officeDocument/2006/relationships/image" Target="../media/image68.png"/><Relationship Id="rId15" Type="http://schemas.openxmlformats.org/officeDocument/2006/relationships/image" Target="../media/image51.png"/><Relationship Id="rId10" Type="http://schemas.openxmlformats.org/officeDocument/2006/relationships/image" Target="../media/image46.png"/><Relationship Id="rId19" Type="http://schemas.openxmlformats.org/officeDocument/2006/relationships/image" Target="../media/image54.png"/><Relationship Id="rId4" Type="http://schemas.openxmlformats.org/officeDocument/2006/relationships/image" Target="../media/image67.png"/><Relationship Id="rId9" Type="http://schemas.openxmlformats.org/officeDocument/2006/relationships/image" Target="../media/image45.png"/><Relationship Id="rId14" Type="http://schemas.openxmlformats.org/officeDocument/2006/relationships/image" Target="../media/image50.png"/><Relationship Id="rId22" Type="http://schemas.openxmlformats.org/officeDocument/2006/relationships/image" Target="../media/image87.png"/></Relationships>
</file>

<file path=ppt/slides/_rels/slide17.xml.rels><?xml version="1.0" encoding="UTF-8" standalone="yes"?>
<Relationships xmlns="http://schemas.openxmlformats.org/package/2006/relationships"><Relationship Id="rId2" Type="http://schemas.openxmlformats.org/officeDocument/2006/relationships/hyperlink" Target="mailto:IoT@Avnet.com" TargetMode="Externa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9.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11.xml"/><Relationship Id="rId1" Type="http://schemas.openxmlformats.org/officeDocument/2006/relationships/slideLayout" Target="../slideLayouts/slideLayout41.xml"/></Relationships>
</file>

<file path=ppt/slides/_rels/slide2.xml.rels><?xml version="1.0" encoding="UTF-8" standalone="yes"?>
<Relationships xmlns="http://schemas.openxmlformats.org/package/2006/relationships"><Relationship Id="rId8" Type="http://schemas.openxmlformats.org/officeDocument/2006/relationships/hyperlink" Target="https://aws.amazon.com/marketplace/pp/prodview-gj36pzgukmkrs?sr=0-5&amp;ref_=beagle&amp;applicationId=AWSMPContessa" TargetMode="External"/><Relationship Id="rId13" Type="http://schemas.openxmlformats.org/officeDocument/2006/relationships/hyperlink" Target="https://aws.amazon.com/marketplace/pp/prodview-3eflyffoycioq?sr=0-12&amp;ref_=beagle&amp;applicationId=AWSMPContessa" TargetMode="External"/><Relationship Id="rId3" Type="http://schemas.openxmlformats.org/officeDocument/2006/relationships/hyperlink" Target="https://aws.amazon.com/marketplace/pp/prodview-2yodtsc4d5a6i?sr=0-2&amp;ref_=beagle&amp;applicationId=AWSMPContessa" TargetMode="External"/><Relationship Id="rId7" Type="http://schemas.openxmlformats.org/officeDocument/2006/relationships/hyperlink" Target="https://aws.amazon.com/marketplace/pp/prodview-lxhx3d35gywv6?sr=0-2&amp;ref_=beagle&amp;applicationId=AWSMPContessa" TargetMode="External"/><Relationship Id="rId12" Type="http://schemas.openxmlformats.org/officeDocument/2006/relationships/hyperlink" Target="https://aws.amazon.com/marketplace/pp/prodview-thl4wxax7uit4?sr=0-13&amp;ref_=beagle&amp;applicationId=AWSMPContessa" TargetMode="External"/><Relationship Id="rId2" Type="http://schemas.openxmlformats.org/officeDocument/2006/relationships/image" Target="../media/image23.png"/><Relationship Id="rId1" Type="http://schemas.openxmlformats.org/officeDocument/2006/relationships/slideLayout" Target="../slideLayouts/slideLayout12.xml"/><Relationship Id="rId6" Type="http://schemas.openxmlformats.org/officeDocument/2006/relationships/hyperlink" Target="https://aws.amazon.com/marketplace/pp/prodview-ahou4arorebas?sr=0-7&amp;ref_=beagle&amp;applicationId=AWSMPContessa" TargetMode="External"/><Relationship Id="rId11" Type="http://schemas.openxmlformats.org/officeDocument/2006/relationships/hyperlink" Target="https://aws.amazon.com/marketplace/pp/prodview-hgs6tnawlfucs?sr=0-4&amp;ref_=beagle&amp;applicationId=AWSMPContessa" TargetMode="External"/><Relationship Id="rId5" Type="http://schemas.openxmlformats.org/officeDocument/2006/relationships/hyperlink" Target="https://aws.amazon.com/marketplace/pp/prodview-jsoqqc3wr4csi?sr=0-3&amp;ref_=beagle&amp;applicationId=AWSMPContessa" TargetMode="External"/><Relationship Id="rId10" Type="http://schemas.openxmlformats.org/officeDocument/2006/relationships/hyperlink" Target="https://aws.amazon.com/marketplace/pp/prodview-2b3y5inwwfz3a?sr=0-8&amp;ref_=beagle&amp;applicationId=AWSMPContessa" TargetMode="External"/><Relationship Id="rId4" Type="http://schemas.openxmlformats.org/officeDocument/2006/relationships/image" Target="../media/image24.png"/><Relationship Id="rId9" Type="http://schemas.openxmlformats.org/officeDocument/2006/relationships/hyperlink" Target="https://aws.amazon.com/marketplace/pp/prodview-e64htugbp6pxq?sr=0-6&amp;ref_=beagle&amp;applicationId=AWSMPContessa" TargetMode="External"/><Relationship Id="rId14" Type="http://schemas.openxmlformats.org/officeDocument/2006/relationships/hyperlink" Target="https://aws.amazon.com/marketplace/seller-profile?id=seller-gqopqcki66fjk" TargetMode="External"/></Relationships>
</file>

<file path=ppt/slides/_rels/slide20.xml.rels><?xml version="1.0" encoding="UTF-8" standalone="yes"?>
<Relationships xmlns="http://schemas.openxmlformats.org/package/2006/relationships"><Relationship Id="rId8" Type="http://schemas.openxmlformats.org/officeDocument/2006/relationships/image" Target="../media/image94.png"/><Relationship Id="rId13" Type="http://schemas.openxmlformats.org/officeDocument/2006/relationships/image" Target="../media/image99.png"/><Relationship Id="rId3" Type="http://schemas.openxmlformats.org/officeDocument/2006/relationships/image" Target="../media/image89.png"/><Relationship Id="rId7" Type="http://schemas.openxmlformats.org/officeDocument/2006/relationships/image" Target="../media/image93.png"/><Relationship Id="rId12" Type="http://schemas.openxmlformats.org/officeDocument/2006/relationships/image" Target="../media/image98.png"/><Relationship Id="rId2" Type="http://schemas.openxmlformats.org/officeDocument/2006/relationships/notesSlide" Target="../notesSlides/notesSlide12.xml"/><Relationship Id="rId1" Type="http://schemas.openxmlformats.org/officeDocument/2006/relationships/slideLayout" Target="../slideLayouts/slideLayout19.xml"/><Relationship Id="rId6" Type="http://schemas.openxmlformats.org/officeDocument/2006/relationships/image" Target="../media/image92.emf"/><Relationship Id="rId11" Type="http://schemas.openxmlformats.org/officeDocument/2006/relationships/image" Target="../media/image97.png"/><Relationship Id="rId5" Type="http://schemas.openxmlformats.org/officeDocument/2006/relationships/image" Target="../media/image91.png"/><Relationship Id="rId15" Type="http://schemas.openxmlformats.org/officeDocument/2006/relationships/image" Target="../media/image101.png"/><Relationship Id="rId10" Type="http://schemas.openxmlformats.org/officeDocument/2006/relationships/image" Target="../media/image96.png"/><Relationship Id="rId4" Type="http://schemas.openxmlformats.org/officeDocument/2006/relationships/image" Target="../media/image90.png"/><Relationship Id="rId9" Type="http://schemas.openxmlformats.org/officeDocument/2006/relationships/image" Target="../media/image95.png"/><Relationship Id="rId14" Type="http://schemas.openxmlformats.org/officeDocument/2006/relationships/image" Target="../media/image100.png"/></Relationships>
</file>

<file path=ppt/slides/_rels/slide21.xml.rels><?xml version="1.0" encoding="UTF-8" standalone="yes"?>
<Relationships xmlns="http://schemas.openxmlformats.org/package/2006/relationships"><Relationship Id="rId3" Type="http://schemas.openxmlformats.org/officeDocument/2006/relationships/image" Target="../media/image102.gi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02.gif"/><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03.png"/></Relationships>
</file>

<file path=ppt/slides/_rels/slide23.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15.xml"/><Relationship Id="rId1" Type="http://schemas.openxmlformats.org/officeDocument/2006/relationships/slideLayout" Target="../slideLayouts/slideLayout46.xml"/><Relationship Id="rId6" Type="http://schemas.openxmlformats.org/officeDocument/2006/relationships/image" Target="../media/image106.svg"/><Relationship Id="rId5" Type="http://schemas.openxmlformats.org/officeDocument/2006/relationships/image" Target="../media/image105.svg"/><Relationship Id="rId4" Type="http://schemas.openxmlformats.org/officeDocument/2006/relationships/image" Target="../media/image104.png"/></Relationships>
</file>

<file path=ppt/slides/_rels/slide24.xml.rels><?xml version="1.0" encoding="UTF-8" standalone="yes"?>
<Relationships xmlns="http://schemas.openxmlformats.org/package/2006/relationships"><Relationship Id="rId3" Type="http://schemas.openxmlformats.org/officeDocument/2006/relationships/image" Target="../media/image107.svg"/><Relationship Id="rId7" Type="http://schemas.openxmlformats.org/officeDocument/2006/relationships/image" Target="../media/image109.svg"/><Relationship Id="rId2" Type="http://schemas.openxmlformats.org/officeDocument/2006/relationships/image" Target="../media/image104.png"/><Relationship Id="rId1" Type="http://schemas.openxmlformats.org/officeDocument/2006/relationships/slideLayout" Target="../slideLayouts/slideLayout46.xml"/><Relationship Id="rId6" Type="http://schemas.openxmlformats.org/officeDocument/2006/relationships/image" Target="../media/image108.svg"/><Relationship Id="rId5" Type="http://schemas.openxmlformats.org/officeDocument/2006/relationships/image" Target="../media/image106.svg"/><Relationship Id="rId4" Type="http://schemas.openxmlformats.org/officeDocument/2006/relationships/image" Target="../media/image105.svg"/></Relationships>
</file>

<file path=ppt/slides/_rels/slide25.xml.rels><?xml version="1.0" encoding="UTF-8" standalone="yes"?>
<Relationships xmlns="http://schemas.openxmlformats.org/package/2006/relationships"><Relationship Id="rId8" Type="http://schemas.openxmlformats.org/officeDocument/2006/relationships/image" Target="../media/image115.png"/><Relationship Id="rId13" Type="http://schemas.openxmlformats.org/officeDocument/2006/relationships/image" Target="../media/image107.svg"/><Relationship Id="rId3" Type="http://schemas.openxmlformats.org/officeDocument/2006/relationships/image" Target="../media/image110.png"/><Relationship Id="rId7" Type="http://schemas.openxmlformats.org/officeDocument/2006/relationships/image" Target="../media/image114.png"/><Relationship Id="rId12" Type="http://schemas.openxmlformats.org/officeDocument/2006/relationships/image" Target="../media/image119.png"/><Relationship Id="rId17" Type="http://schemas.openxmlformats.org/officeDocument/2006/relationships/image" Target="../media/image123.svg"/><Relationship Id="rId2" Type="http://schemas.openxmlformats.org/officeDocument/2006/relationships/image" Target="../media/image104.png"/><Relationship Id="rId16" Type="http://schemas.openxmlformats.org/officeDocument/2006/relationships/image" Target="../media/image122.svg"/><Relationship Id="rId1" Type="http://schemas.openxmlformats.org/officeDocument/2006/relationships/slideLayout" Target="../slideLayouts/slideLayout48.xml"/><Relationship Id="rId6" Type="http://schemas.openxmlformats.org/officeDocument/2006/relationships/image" Target="../media/image113.png"/><Relationship Id="rId11" Type="http://schemas.openxmlformats.org/officeDocument/2006/relationships/image" Target="../media/image118.png"/><Relationship Id="rId5" Type="http://schemas.openxmlformats.org/officeDocument/2006/relationships/image" Target="../media/image112.png"/><Relationship Id="rId15" Type="http://schemas.openxmlformats.org/officeDocument/2006/relationships/image" Target="../media/image121.svg"/><Relationship Id="rId10" Type="http://schemas.openxmlformats.org/officeDocument/2006/relationships/image" Target="../media/image117.png"/><Relationship Id="rId4" Type="http://schemas.openxmlformats.org/officeDocument/2006/relationships/image" Target="../media/image111.png"/><Relationship Id="rId9" Type="http://schemas.openxmlformats.org/officeDocument/2006/relationships/image" Target="../media/image116.png"/><Relationship Id="rId14" Type="http://schemas.openxmlformats.org/officeDocument/2006/relationships/image" Target="../media/image120.svg"/></Relationships>
</file>

<file path=ppt/slides/_rels/slide26.xml.rels><?xml version="1.0" encoding="UTF-8" standalone="yes"?>
<Relationships xmlns="http://schemas.openxmlformats.org/package/2006/relationships"><Relationship Id="rId8" Type="http://schemas.openxmlformats.org/officeDocument/2006/relationships/image" Target="../media/image117.png"/><Relationship Id="rId13" Type="http://schemas.openxmlformats.org/officeDocument/2006/relationships/image" Target="../media/image118.png"/><Relationship Id="rId3" Type="http://schemas.openxmlformats.org/officeDocument/2006/relationships/image" Target="../media/image124.png"/><Relationship Id="rId7" Type="http://schemas.openxmlformats.org/officeDocument/2006/relationships/image" Target="../media/image126.png"/><Relationship Id="rId12" Type="http://schemas.openxmlformats.org/officeDocument/2006/relationships/image" Target="../media/image113.png"/><Relationship Id="rId2" Type="http://schemas.openxmlformats.org/officeDocument/2006/relationships/image" Target="../media/image114.png"/><Relationship Id="rId1" Type="http://schemas.openxmlformats.org/officeDocument/2006/relationships/slideLayout" Target="../slideLayouts/slideLayout48.xml"/><Relationship Id="rId6" Type="http://schemas.openxmlformats.org/officeDocument/2006/relationships/image" Target="../media/image125.png"/><Relationship Id="rId11" Type="http://schemas.openxmlformats.org/officeDocument/2006/relationships/image" Target="../media/image128.png"/><Relationship Id="rId5" Type="http://schemas.openxmlformats.org/officeDocument/2006/relationships/image" Target="../media/image116.png"/><Relationship Id="rId10" Type="http://schemas.openxmlformats.org/officeDocument/2006/relationships/image" Target="../media/image127.png"/><Relationship Id="rId4" Type="http://schemas.openxmlformats.org/officeDocument/2006/relationships/image" Target="../media/image115.png"/><Relationship Id="rId9" Type="http://schemas.openxmlformats.org/officeDocument/2006/relationships/image" Target="../media/image119.png"/><Relationship Id="rId14" Type="http://schemas.openxmlformats.org/officeDocument/2006/relationships/image" Target="../media/image129.png"/></Relationships>
</file>

<file path=ppt/slides/_rels/slide27.xml.rels><?xml version="1.0" encoding="UTF-8" standalone="yes"?>
<Relationships xmlns="http://schemas.openxmlformats.org/package/2006/relationships"><Relationship Id="rId8" Type="http://schemas.openxmlformats.org/officeDocument/2006/relationships/image" Target="../media/image117.png"/><Relationship Id="rId13" Type="http://schemas.openxmlformats.org/officeDocument/2006/relationships/image" Target="../media/image130.jpeg"/><Relationship Id="rId3" Type="http://schemas.openxmlformats.org/officeDocument/2006/relationships/image" Target="../media/image124.png"/><Relationship Id="rId7" Type="http://schemas.openxmlformats.org/officeDocument/2006/relationships/image" Target="../media/image126.png"/><Relationship Id="rId12" Type="http://schemas.openxmlformats.org/officeDocument/2006/relationships/image" Target="../media/image118.png"/><Relationship Id="rId17" Type="http://schemas.openxmlformats.org/officeDocument/2006/relationships/image" Target="../media/image113.png"/><Relationship Id="rId2" Type="http://schemas.openxmlformats.org/officeDocument/2006/relationships/image" Target="../media/image114.png"/><Relationship Id="rId16" Type="http://schemas.openxmlformats.org/officeDocument/2006/relationships/image" Target="../media/image132.png"/><Relationship Id="rId1" Type="http://schemas.openxmlformats.org/officeDocument/2006/relationships/slideLayout" Target="../slideLayouts/slideLayout48.xml"/><Relationship Id="rId6" Type="http://schemas.openxmlformats.org/officeDocument/2006/relationships/image" Target="../media/image125.png"/><Relationship Id="rId11" Type="http://schemas.openxmlformats.org/officeDocument/2006/relationships/image" Target="../media/image128.png"/><Relationship Id="rId5" Type="http://schemas.openxmlformats.org/officeDocument/2006/relationships/image" Target="../media/image116.png"/><Relationship Id="rId15" Type="http://schemas.openxmlformats.org/officeDocument/2006/relationships/image" Target="../media/image131.png"/><Relationship Id="rId10" Type="http://schemas.openxmlformats.org/officeDocument/2006/relationships/image" Target="../media/image127.png"/><Relationship Id="rId4" Type="http://schemas.openxmlformats.org/officeDocument/2006/relationships/image" Target="../media/image115.png"/><Relationship Id="rId9" Type="http://schemas.openxmlformats.org/officeDocument/2006/relationships/image" Target="../media/image119.png"/><Relationship Id="rId14" Type="http://schemas.openxmlformats.org/officeDocument/2006/relationships/image" Target="../media/image129.png"/></Relationships>
</file>

<file path=ppt/slides/_rels/slide28.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notesSlide" Target="../notesSlides/notesSlide16.xml"/><Relationship Id="rId1" Type="http://schemas.openxmlformats.org/officeDocument/2006/relationships/slideLayout" Target="../slideLayouts/slideLayout58.xml"/><Relationship Id="rId5" Type="http://schemas.openxmlformats.org/officeDocument/2006/relationships/image" Target="../media/image135.png"/><Relationship Id="rId4" Type="http://schemas.openxmlformats.org/officeDocument/2006/relationships/image" Target="../media/image134.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xml"/><Relationship Id="rId5" Type="http://schemas.openxmlformats.org/officeDocument/2006/relationships/hyperlink" Target="https://aws.amazon.com/marketplace/seller-profile?id=seller-gqopqcki66fjk" TargetMode="External"/><Relationship Id="rId4" Type="http://schemas.openxmlformats.org/officeDocument/2006/relationships/image" Target="../media/image27.png"/></Relationships>
</file>

<file path=ppt/slides/_rels/slide30.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notesSlide" Target="../notesSlides/notesSlide17.xml"/><Relationship Id="rId1" Type="http://schemas.openxmlformats.org/officeDocument/2006/relationships/slideLayout" Target="../slideLayouts/slideLayout33.xml"/><Relationship Id="rId6" Type="http://schemas.openxmlformats.org/officeDocument/2006/relationships/hyperlink" Target="https://www.iotconnect.io/" TargetMode="External"/><Relationship Id="rId5" Type="http://schemas.openxmlformats.org/officeDocument/2006/relationships/hyperlink" Target="mailto:@Avnet.com" TargetMode="External"/><Relationship Id="rId4" Type="http://schemas.openxmlformats.org/officeDocument/2006/relationships/image" Target="../media/image137.png"/></Relationships>
</file>

<file path=ppt/slides/_rels/slide31.xml.rels><?xml version="1.0" encoding="UTF-8" standalone="yes"?>
<Relationships xmlns="http://schemas.openxmlformats.org/package/2006/relationships"><Relationship Id="rId3" Type="http://schemas.openxmlformats.org/officeDocument/2006/relationships/hyperlink" Target="https://players.brightcove.net/4598493563001/BkZJhSKu_default/index.html?videoId=6342531724112" TargetMode="External"/><Relationship Id="rId7" Type="http://schemas.openxmlformats.org/officeDocument/2006/relationships/image" Target="../media/image140.png"/><Relationship Id="rId2" Type="http://schemas.openxmlformats.org/officeDocument/2006/relationships/hyperlink" Target="https://www.youtube.com/watch?v=6E_Dg3YRil4" TargetMode="External"/><Relationship Id="rId1" Type="http://schemas.openxmlformats.org/officeDocument/2006/relationships/slideLayout" Target="../slideLayouts/slideLayout40.xml"/><Relationship Id="rId6" Type="http://schemas.openxmlformats.org/officeDocument/2006/relationships/image" Target="../media/image139.png"/><Relationship Id="rId5" Type="http://schemas.openxmlformats.org/officeDocument/2006/relationships/image" Target="../media/image138.png"/><Relationship Id="rId4" Type="http://schemas.openxmlformats.org/officeDocument/2006/relationships/hyperlink" Target="https://www.avnet.com/wps/portal/us/solutions/iot/iotconnect/development-kits/" TargetMode="External"/></Relationships>
</file>

<file path=ppt/slides/_rels/slide32.xml.rels><?xml version="1.0" encoding="UTF-8" standalone="yes"?>
<Relationships xmlns="http://schemas.openxmlformats.org/package/2006/relationships"><Relationship Id="rId8" Type="http://schemas.openxmlformats.org/officeDocument/2006/relationships/hyperlink" Target="https://docs.iotconnect.io/iotconnect/" TargetMode="External"/><Relationship Id="rId3" Type="http://schemas.openxmlformats.org/officeDocument/2006/relationships/image" Target="../media/image141.png"/><Relationship Id="rId7" Type="http://schemas.openxmlformats.org/officeDocument/2006/relationships/image" Target="../media/image143.png"/><Relationship Id="rId2" Type="http://schemas.openxmlformats.org/officeDocument/2006/relationships/hyperlink" Target="https://github.com/avnet-iotconnect/avnet-iotconnect.github.io/tree/main" TargetMode="External"/><Relationship Id="rId1" Type="http://schemas.openxmlformats.org/officeDocument/2006/relationships/slideLayout" Target="../slideLayouts/slideLayout40.xml"/><Relationship Id="rId6" Type="http://schemas.openxmlformats.org/officeDocument/2006/relationships/hyperlink" Target="https://subscription.iotconnect.io/subscribe" TargetMode="External"/><Relationship Id="rId5" Type="http://schemas.openxmlformats.org/officeDocument/2006/relationships/image" Target="../media/image142.png"/><Relationship Id="rId4" Type="http://schemas.openxmlformats.org/officeDocument/2006/relationships/hyperlink" Target="https://www.avnet.com/wps/portal/us/solutions/iot/iotconnect/development-kits/" TargetMode="External"/><Relationship Id="rId9" Type="http://schemas.openxmlformats.org/officeDocument/2006/relationships/image" Target="../media/image144.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34.xml.rels><?xml version="1.0" encoding="UTF-8" standalone="yes"?>
<Relationships xmlns="http://schemas.openxmlformats.org/package/2006/relationships"><Relationship Id="rId8" Type="http://schemas.openxmlformats.org/officeDocument/2006/relationships/image" Target="../media/image150.jpeg"/><Relationship Id="rId13" Type="http://schemas.openxmlformats.org/officeDocument/2006/relationships/image" Target="../media/image155.png"/><Relationship Id="rId18" Type="http://schemas.openxmlformats.org/officeDocument/2006/relationships/image" Target="../media/image160.png"/><Relationship Id="rId26" Type="http://schemas.openxmlformats.org/officeDocument/2006/relationships/image" Target="../media/image167.png"/><Relationship Id="rId3" Type="http://schemas.openxmlformats.org/officeDocument/2006/relationships/image" Target="../media/image145.png"/><Relationship Id="rId21" Type="http://schemas.microsoft.com/office/2007/relationships/hdphoto" Target="../media/hdphoto1.wdp"/><Relationship Id="rId7" Type="http://schemas.openxmlformats.org/officeDocument/2006/relationships/image" Target="../media/image149.png"/><Relationship Id="rId12" Type="http://schemas.openxmlformats.org/officeDocument/2006/relationships/image" Target="../media/image154.png"/><Relationship Id="rId17" Type="http://schemas.openxmlformats.org/officeDocument/2006/relationships/image" Target="../media/image159.png"/><Relationship Id="rId25" Type="http://schemas.openxmlformats.org/officeDocument/2006/relationships/image" Target="../media/image166.png"/><Relationship Id="rId2" Type="http://schemas.openxmlformats.org/officeDocument/2006/relationships/notesSlide" Target="../notesSlides/notesSlide18.xml"/><Relationship Id="rId16" Type="http://schemas.openxmlformats.org/officeDocument/2006/relationships/image" Target="../media/image158.png"/><Relationship Id="rId20" Type="http://schemas.openxmlformats.org/officeDocument/2006/relationships/image" Target="../media/image162.png"/><Relationship Id="rId29" Type="http://schemas.openxmlformats.org/officeDocument/2006/relationships/image" Target="../media/image170.png"/><Relationship Id="rId1" Type="http://schemas.openxmlformats.org/officeDocument/2006/relationships/slideLayout" Target="../slideLayouts/slideLayout76.xml"/><Relationship Id="rId6" Type="http://schemas.openxmlformats.org/officeDocument/2006/relationships/image" Target="../media/image148.png"/><Relationship Id="rId11" Type="http://schemas.openxmlformats.org/officeDocument/2006/relationships/image" Target="../media/image153.png"/><Relationship Id="rId24" Type="http://schemas.openxmlformats.org/officeDocument/2006/relationships/image" Target="../media/image165.svg"/><Relationship Id="rId5" Type="http://schemas.openxmlformats.org/officeDocument/2006/relationships/image" Target="../media/image147.png"/><Relationship Id="rId15" Type="http://schemas.openxmlformats.org/officeDocument/2006/relationships/image" Target="../media/image157.png"/><Relationship Id="rId23" Type="http://schemas.openxmlformats.org/officeDocument/2006/relationships/image" Target="../media/image164.png"/><Relationship Id="rId28" Type="http://schemas.openxmlformats.org/officeDocument/2006/relationships/image" Target="../media/image169.svg"/><Relationship Id="rId10" Type="http://schemas.openxmlformats.org/officeDocument/2006/relationships/image" Target="../media/image152.png"/><Relationship Id="rId19" Type="http://schemas.openxmlformats.org/officeDocument/2006/relationships/image" Target="../media/image161.png"/><Relationship Id="rId4" Type="http://schemas.openxmlformats.org/officeDocument/2006/relationships/image" Target="../media/image146.png"/><Relationship Id="rId9" Type="http://schemas.openxmlformats.org/officeDocument/2006/relationships/image" Target="../media/image151.png"/><Relationship Id="rId14" Type="http://schemas.openxmlformats.org/officeDocument/2006/relationships/image" Target="../media/image156.png"/><Relationship Id="rId22" Type="http://schemas.openxmlformats.org/officeDocument/2006/relationships/image" Target="../media/image163.jpeg"/><Relationship Id="rId27" Type="http://schemas.openxmlformats.org/officeDocument/2006/relationships/image" Target="../media/image168.png"/><Relationship Id="rId30" Type="http://schemas.openxmlformats.org/officeDocument/2006/relationships/image" Target="../media/image171.png"/></Relationships>
</file>

<file path=ppt/slides/_rels/slide35.xml.rels><?xml version="1.0" encoding="UTF-8" standalone="yes"?>
<Relationships xmlns="http://schemas.openxmlformats.org/package/2006/relationships"><Relationship Id="rId8" Type="http://schemas.openxmlformats.org/officeDocument/2006/relationships/image" Target="../media/image177.png"/><Relationship Id="rId13" Type="http://schemas.openxmlformats.org/officeDocument/2006/relationships/image" Target="../media/image182.png"/><Relationship Id="rId18" Type="http://schemas.openxmlformats.org/officeDocument/2006/relationships/image" Target="../media/image187.svg"/><Relationship Id="rId3" Type="http://schemas.openxmlformats.org/officeDocument/2006/relationships/image" Target="../media/image172.tiff"/><Relationship Id="rId21" Type="http://schemas.openxmlformats.org/officeDocument/2006/relationships/hyperlink" Target="https://aws.amazon.com/marketplace/pp/prodview-wtcmxzbymjp6y?sr=0-1&amp;ref_=beagle&amp;applicationId=AWSMPContessa" TargetMode="External"/><Relationship Id="rId7" Type="http://schemas.openxmlformats.org/officeDocument/2006/relationships/image" Target="../media/image176.png"/><Relationship Id="rId12" Type="http://schemas.openxmlformats.org/officeDocument/2006/relationships/image" Target="../media/image181.png"/><Relationship Id="rId17" Type="http://schemas.openxmlformats.org/officeDocument/2006/relationships/image" Target="../media/image186.png"/><Relationship Id="rId2" Type="http://schemas.openxmlformats.org/officeDocument/2006/relationships/notesSlide" Target="../notesSlides/notesSlide19.xml"/><Relationship Id="rId16" Type="http://schemas.openxmlformats.org/officeDocument/2006/relationships/image" Target="../media/image185.svg"/><Relationship Id="rId20" Type="http://schemas.openxmlformats.org/officeDocument/2006/relationships/image" Target="../media/image188.png"/><Relationship Id="rId1" Type="http://schemas.openxmlformats.org/officeDocument/2006/relationships/slideLayout" Target="../slideLayouts/slideLayout41.xml"/><Relationship Id="rId6" Type="http://schemas.openxmlformats.org/officeDocument/2006/relationships/image" Target="../media/image175.png"/><Relationship Id="rId11" Type="http://schemas.openxmlformats.org/officeDocument/2006/relationships/image" Target="../media/image180.png"/><Relationship Id="rId5" Type="http://schemas.openxmlformats.org/officeDocument/2006/relationships/image" Target="../media/image174.png"/><Relationship Id="rId15" Type="http://schemas.openxmlformats.org/officeDocument/2006/relationships/image" Target="../media/image184.png"/><Relationship Id="rId10" Type="http://schemas.openxmlformats.org/officeDocument/2006/relationships/image" Target="../media/image179.svg"/><Relationship Id="rId19" Type="http://schemas.openxmlformats.org/officeDocument/2006/relationships/image" Target="../media/image124.png"/><Relationship Id="rId4" Type="http://schemas.openxmlformats.org/officeDocument/2006/relationships/image" Target="../media/image173.png"/><Relationship Id="rId9" Type="http://schemas.openxmlformats.org/officeDocument/2006/relationships/image" Target="../media/image178.jpeg"/><Relationship Id="rId14" Type="http://schemas.openxmlformats.org/officeDocument/2006/relationships/image" Target="../media/image183.svg"/><Relationship Id="rId22" Type="http://schemas.openxmlformats.org/officeDocument/2006/relationships/image" Target="../media/image103.png"/></Relationships>
</file>

<file path=ppt/slides/_rels/slide36.xml.rels><?xml version="1.0" encoding="UTF-8" standalone="yes"?>
<Relationships xmlns="http://schemas.openxmlformats.org/package/2006/relationships"><Relationship Id="rId3" Type="http://schemas.openxmlformats.org/officeDocument/2006/relationships/image" Target="../media/image189.jpe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8" Type="http://schemas.openxmlformats.org/officeDocument/2006/relationships/image" Target="../media/image195.png"/><Relationship Id="rId3" Type="http://schemas.openxmlformats.org/officeDocument/2006/relationships/image" Target="../media/image190.png"/><Relationship Id="rId7" Type="http://schemas.openxmlformats.org/officeDocument/2006/relationships/image" Target="../media/image194.png"/><Relationship Id="rId2" Type="http://schemas.openxmlformats.org/officeDocument/2006/relationships/notesSlide" Target="../notesSlides/notesSlide21.xml"/><Relationship Id="rId1" Type="http://schemas.openxmlformats.org/officeDocument/2006/relationships/slideLayout" Target="../slideLayouts/slideLayout12.xml"/><Relationship Id="rId6" Type="http://schemas.openxmlformats.org/officeDocument/2006/relationships/image" Target="../media/image193.png"/><Relationship Id="rId5" Type="http://schemas.openxmlformats.org/officeDocument/2006/relationships/image" Target="../media/image192.png"/><Relationship Id="rId10" Type="http://schemas.openxmlformats.org/officeDocument/2006/relationships/image" Target="../media/image197.png"/><Relationship Id="rId4" Type="http://schemas.openxmlformats.org/officeDocument/2006/relationships/image" Target="../media/image191.png"/><Relationship Id="rId9" Type="http://schemas.openxmlformats.org/officeDocument/2006/relationships/image" Target="../media/image196.png"/></Relationships>
</file>

<file path=ppt/slides/_rels/slide38.xml.rels><?xml version="1.0" encoding="UTF-8" standalone="yes"?>
<Relationships xmlns="http://schemas.openxmlformats.org/package/2006/relationships"><Relationship Id="rId8" Type="http://schemas.openxmlformats.org/officeDocument/2006/relationships/image" Target="../media/image202.jpeg"/><Relationship Id="rId13" Type="http://schemas.openxmlformats.org/officeDocument/2006/relationships/image" Target="../media/image205.png"/><Relationship Id="rId3" Type="http://schemas.openxmlformats.org/officeDocument/2006/relationships/image" Target="../media/image198.png"/><Relationship Id="rId7" Type="http://schemas.openxmlformats.org/officeDocument/2006/relationships/image" Target="../media/image201.png"/><Relationship Id="rId12" Type="http://schemas.openxmlformats.org/officeDocument/2006/relationships/image" Target="../media/image204.png"/><Relationship Id="rId2" Type="http://schemas.openxmlformats.org/officeDocument/2006/relationships/notesSlide" Target="../notesSlides/notesSlide22.xml"/><Relationship Id="rId1" Type="http://schemas.openxmlformats.org/officeDocument/2006/relationships/slideLayout" Target="../slideLayouts/slideLayout19.xml"/><Relationship Id="rId6" Type="http://schemas.microsoft.com/office/2007/relationships/hdphoto" Target="../media/hdphoto2.wdp"/><Relationship Id="rId11" Type="http://schemas.openxmlformats.org/officeDocument/2006/relationships/image" Target="../media/image148.png"/><Relationship Id="rId5" Type="http://schemas.openxmlformats.org/officeDocument/2006/relationships/image" Target="../media/image200.png"/><Relationship Id="rId10" Type="http://schemas.openxmlformats.org/officeDocument/2006/relationships/image" Target="../media/image203.jpeg"/><Relationship Id="rId4" Type="http://schemas.openxmlformats.org/officeDocument/2006/relationships/image" Target="../media/image199.png"/><Relationship Id="rId9" Type="http://schemas.openxmlformats.org/officeDocument/2006/relationships/image" Target="../media/image147.png"/><Relationship Id="rId14" Type="http://schemas.openxmlformats.org/officeDocument/2006/relationships/image" Target="../media/image206.png"/></Relationships>
</file>

<file path=ppt/slides/_rels/slide39.xml.rels><?xml version="1.0" encoding="UTF-8" standalone="yes"?>
<Relationships xmlns="http://schemas.openxmlformats.org/package/2006/relationships"><Relationship Id="rId8" Type="http://schemas.openxmlformats.org/officeDocument/2006/relationships/image" Target="../media/image212.png"/><Relationship Id="rId13" Type="http://schemas.openxmlformats.org/officeDocument/2006/relationships/image" Target="../media/image217.png"/><Relationship Id="rId18" Type="http://schemas.openxmlformats.org/officeDocument/2006/relationships/image" Target="../media/image222.png"/><Relationship Id="rId3" Type="http://schemas.openxmlformats.org/officeDocument/2006/relationships/image" Target="../media/image207.png"/><Relationship Id="rId21" Type="http://schemas.openxmlformats.org/officeDocument/2006/relationships/hyperlink" Target="https://github.com/avnet-iotconnect/" TargetMode="External"/><Relationship Id="rId7" Type="http://schemas.openxmlformats.org/officeDocument/2006/relationships/image" Target="../media/image211.png"/><Relationship Id="rId12" Type="http://schemas.openxmlformats.org/officeDocument/2006/relationships/image" Target="../media/image216.png"/><Relationship Id="rId17" Type="http://schemas.openxmlformats.org/officeDocument/2006/relationships/image" Target="../media/image221.png"/><Relationship Id="rId25" Type="http://schemas.openxmlformats.org/officeDocument/2006/relationships/image" Target="../media/image227.png"/><Relationship Id="rId2" Type="http://schemas.openxmlformats.org/officeDocument/2006/relationships/notesSlide" Target="../notesSlides/notesSlide23.xml"/><Relationship Id="rId16" Type="http://schemas.openxmlformats.org/officeDocument/2006/relationships/image" Target="../media/image220.png"/><Relationship Id="rId20" Type="http://schemas.openxmlformats.org/officeDocument/2006/relationships/image" Target="../media/image224.png"/><Relationship Id="rId1" Type="http://schemas.openxmlformats.org/officeDocument/2006/relationships/slideLayout" Target="../slideLayouts/slideLayout24.xml"/><Relationship Id="rId6" Type="http://schemas.openxmlformats.org/officeDocument/2006/relationships/image" Target="../media/image210.png"/><Relationship Id="rId11" Type="http://schemas.openxmlformats.org/officeDocument/2006/relationships/image" Target="../media/image215.png"/><Relationship Id="rId24" Type="http://schemas.openxmlformats.org/officeDocument/2006/relationships/hyperlink" Target="https://docs.iotconnect.io/iotconnect/sdk/" TargetMode="External"/><Relationship Id="rId5" Type="http://schemas.openxmlformats.org/officeDocument/2006/relationships/image" Target="../media/image209.png"/><Relationship Id="rId15" Type="http://schemas.openxmlformats.org/officeDocument/2006/relationships/image" Target="../media/image219.png"/><Relationship Id="rId23" Type="http://schemas.openxmlformats.org/officeDocument/2006/relationships/image" Target="../media/image226.png"/><Relationship Id="rId10" Type="http://schemas.openxmlformats.org/officeDocument/2006/relationships/image" Target="../media/image214.png"/><Relationship Id="rId19" Type="http://schemas.openxmlformats.org/officeDocument/2006/relationships/image" Target="../media/image223.png"/><Relationship Id="rId4" Type="http://schemas.openxmlformats.org/officeDocument/2006/relationships/image" Target="../media/image208.jpeg"/><Relationship Id="rId9" Type="http://schemas.openxmlformats.org/officeDocument/2006/relationships/image" Target="../media/image213.png"/><Relationship Id="rId14" Type="http://schemas.openxmlformats.org/officeDocument/2006/relationships/image" Target="../media/image218.png"/><Relationship Id="rId22" Type="http://schemas.openxmlformats.org/officeDocument/2006/relationships/image" Target="../media/image225.png"/></Relationships>
</file>

<file path=ppt/slides/_rels/slide4.xml.rels><?xml version="1.0" encoding="UTF-8" standalone="yes"?>
<Relationships xmlns="http://schemas.openxmlformats.org/package/2006/relationships"><Relationship Id="rId8" Type="http://schemas.openxmlformats.org/officeDocument/2006/relationships/hyperlink" Target="https://aws.amazon.com/marketplace/seller-profile?id=seller-gqopqcki66fjk" TargetMode="External"/><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hyperlink" Target="https://www.iotconnect.io/remote-asset-monitoring-solutions.html" TargetMode="External"/><Relationship Id="rId1" Type="http://schemas.openxmlformats.org/officeDocument/2006/relationships/slideLayout" Target="../slideLayouts/slideLayout31.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 Id="rId9" Type="http://schemas.openxmlformats.org/officeDocument/2006/relationships/hyperlink" Target="https://www.iotconnect.io/"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229.png"/><Relationship Id="rId2" Type="http://schemas.openxmlformats.org/officeDocument/2006/relationships/image" Target="../media/image228.png"/><Relationship Id="rId1" Type="http://schemas.openxmlformats.org/officeDocument/2006/relationships/slideLayout" Target="../slideLayouts/slideLayout43.xml"/><Relationship Id="rId4" Type="http://schemas.openxmlformats.org/officeDocument/2006/relationships/image" Target="../media/image230.png"/></Relationships>
</file>

<file path=ppt/slides/_rels/slide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4.png"/><Relationship Id="rId7" Type="http://schemas.openxmlformats.org/officeDocument/2006/relationships/hyperlink" Target="https://www.youtube.com/watch?v=AgWRaRYn5L0" TargetMode="External"/><Relationship Id="rId2" Type="http://schemas.openxmlformats.org/officeDocument/2006/relationships/notesSlide" Target="../notesSlides/notesSlide2.xml"/><Relationship Id="rId1" Type="http://schemas.openxmlformats.org/officeDocument/2006/relationships/slideLayout" Target="../slideLayouts/slideLayout92.xml"/><Relationship Id="rId6" Type="http://schemas.openxmlformats.org/officeDocument/2006/relationships/image" Target="../media/image37.png"/><Relationship Id="rId5" Type="http://schemas.openxmlformats.org/officeDocument/2006/relationships/image" Target="../media/image36.png"/><Relationship Id="rId10" Type="http://schemas.openxmlformats.org/officeDocument/2006/relationships/image" Target="../media/image39.png"/><Relationship Id="rId4" Type="http://schemas.openxmlformats.org/officeDocument/2006/relationships/image" Target="../media/image35.png"/><Relationship Id="rId9" Type="http://schemas.openxmlformats.org/officeDocument/2006/relationships/image" Target="../media/image18.png"/></Relationships>
</file>

<file path=ppt/slides/_rels/slide7.xml.rels><?xml version="1.0" encoding="UTF-8" standalone="yes"?>
<Relationships xmlns="http://schemas.openxmlformats.org/package/2006/relationships"><Relationship Id="rId8" Type="http://schemas.openxmlformats.org/officeDocument/2006/relationships/image" Target="../media/image45.png"/><Relationship Id="rId13" Type="http://schemas.openxmlformats.org/officeDocument/2006/relationships/image" Target="../media/image50.png"/><Relationship Id="rId18" Type="http://schemas.openxmlformats.org/officeDocument/2006/relationships/image" Target="../media/image55.png"/><Relationship Id="rId3" Type="http://schemas.openxmlformats.org/officeDocument/2006/relationships/image" Target="../media/image40.png"/><Relationship Id="rId21" Type="http://schemas.openxmlformats.org/officeDocument/2006/relationships/image" Target="../media/image58.png"/><Relationship Id="rId7" Type="http://schemas.openxmlformats.org/officeDocument/2006/relationships/image" Target="../media/image44.png"/><Relationship Id="rId12" Type="http://schemas.openxmlformats.org/officeDocument/2006/relationships/image" Target="../media/image49.png"/><Relationship Id="rId17" Type="http://schemas.openxmlformats.org/officeDocument/2006/relationships/image" Target="../media/image54.png"/><Relationship Id="rId2" Type="http://schemas.openxmlformats.org/officeDocument/2006/relationships/notesSlide" Target="../notesSlides/notesSlide3.xml"/><Relationship Id="rId16" Type="http://schemas.openxmlformats.org/officeDocument/2006/relationships/image" Target="../media/image53.png"/><Relationship Id="rId20" Type="http://schemas.openxmlformats.org/officeDocument/2006/relationships/image" Target="../media/image57.jpeg"/><Relationship Id="rId1" Type="http://schemas.openxmlformats.org/officeDocument/2006/relationships/slideLayout" Target="../slideLayouts/slideLayout93.xml"/><Relationship Id="rId6" Type="http://schemas.openxmlformats.org/officeDocument/2006/relationships/image" Target="../media/image43.png"/><Relationship Id="rId11" Type="http://schemas.openxmlformats.org/officeDocument/2006/relationships/image" Target="../media/image48.png"/><Relationship Id="rId24" Type="http://schemas.openxmlformats.org/officeDocument/2006/relationships/image" Target="../media/image61.jpeg"/><Relationship Id="rId5" Type="http://schemas.openxmlformats.org/officeDocument/2006/relationships/image" Target="../media/image42.png"/><Relationship Id="rId15" Type="http://schemas.openxmlformats.org/officeDocument/2006/relationships/image" Target="../media/image52.png"/><Relationship Id="rId23" Type="http://schemas.openxmlformats.org/officeDocument/2006/relationships/image" Target="../media/image60.jpeg"/><Relationship Id="rId10" Type="http://schemas.openxmlformats.org/officeDocument/2006/relationships/image" Target="../media/image47.png"/><Relationship Id="rId19" Type="http://schemas.openxmlformats.org/officeDocument/2006/relationships/image" Target="../media/image56.png"/><Relationship Id="rId4" Type="http://schemas.openxmlformats.org/officeDocument/2006/relationships/image" Target="../media/image41.png"/><Relationship Id="rId9" Type="http://schemas.openxmlformats.org/officeDocument/2006/relationships/image" Target="../media/image46.png"/><Relationship Id="rId14" Type="http://schemas.openxmlformats.org/officeDocument/2006/relationships/image" Target="../media/image51.png"/><Relationship Id="rId22" Type="http://schemas.openxmlformats.org/officeDocument/2006/relationships/image" Target="../media/image59.png"/></Relationships>
</file>

<file path=ppt/slides/_rels/slide8.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62.png"/><Relationship Id="rId7" Type="http://schemas.openxmlformats.org/officeDocument/2006/relationships/hyperlink" Target="https://softweb365-my.sharepoint.com/:v:/g/personal/chad_dirks_softwebsolutions_com/IQAewZdYHkEUR5IfB38v3mOGAcOOKdCH_tR2OCXFGfBMEXQ?nav=eyJyZWZlcnJhbEluZm8iOnsicmVmZXJyYWxBcHAiOiJPbmVEcml2ZUZvckJ1c2luZXNzIiwicmVmZXJyYWxBcHBQbGF0Zm9ybSI6IldlYiIsInJlZmVycmFsTW9kZSI6InZpZXciLCJyZWZlcnJhbFZpZXciOiJNeUZpbGVzTGlua0NvcHkifX0&amp;e=emdCJd" TargetMode="External"/><Relationship Id="rId12" Type="http://schemas.openxmlformats.org/officeDocument/2006/relationships/image" Target="../media/image66.png"/><Relationship Id="rId2" Type="http://schemas.openxmlformats.org/officeDocument/2006/relationships/notesSlide" Target="../notesSlides/notesSlide4.xml"/><Relationship Id="rId1" Type="http://schemas.openxmlformats.org/officeDocument/2006/relationships/slideLayout" Target="../slideLayouts/slideLayout93.xml"/><Relationship Id="rId6" Type="http://schemas.openxmlformats.org/officeDocument/2006/relationships/hyperlink" Target="https://softweb365-my.sharepoint.com/:v:/g/personal/chad_dirks_softwebsolutions_com/IQB3B6AyoBzyQ68eikvtBF-3AbWAjfMAOnapoYIlO9r1Zq0?nav=eyJyZWZlcnJhbEluZm8iOnsicmVmZXJyYWxBcHAiOiJPbmVEcml2ZUZvckJ1c2luZXNzIiwicmVmZXJyYWxBcHBQbGF0Zm9ybSI6IldlYiIsInJlZmVycmFsTW9kZSI6InZpZXciLCJyZWZlcnJhbFZpZXciOiJNeUZpbGVzTGlua0NvcHkifX0&amp;e=eJU7R2" TargetMode="External"/><Relationship Id="rId11" Type="http://schemas.openxmlformats.org/officeDocument/2006/relationships/image" Target="../media/image65.png"/><Relationship Id="rId5" Type="http://schemas.openxmlformats.org/officeDocument/2006/relationships/hyperlink" Target="https://softweb365-my.sharepoint.com/:i:/g/personal/chad_dirks_softwebsolutions_com/IQAX4mI26XmfRLN_MDYQiEb9AQx3aRoHNhRSXH63XXcXQew?e=Mm5d9q" TargetMode="External"/><Relationship Id="rId10" Type="http://schemas.openxmlformats.org/officeDocument/2006/relationships/image" Target="../media/image64.png"/><Relationship Id="rId4" Type="http://schemas.openxmlformats.org/officeDocument/2006/relationships/hyperlink" Target="https://softweb365-my.sharepoint.com/:v:/g/personal/chad_dirks_softwebsolutions_com/IQBUIK1g2RslSYH4CAZLhgWhASfaAhTzXsZcUfDtfxP6Ijk?nav=eyJyZWZlcnJhbEluZm8iOnsicmVmZXJyYWxBcHAiOiJPbmVEcml2ZUZvckJ1c2luZXNzIiwicmVmZXJyYWxBcHBQbGF0Zm9ybSI6IldlYiIsInJlZmVycmFsTW9kZSI6InZpZXciLCJyZWZlcnJhbFZpZXciOiJNeUZpbGVzTGlua0NvcHkifX0&amp;e=fy0AgB" TargetMode="External"/><Relationship Id="rId9" Type="http://schemas.openxmlformats.org/officeDocument/2006/relationships/image" Target="../media/image18.png"/></Relationships>
</file>

<file path=ppt/slides/_rels/slide9.xml.rels><?xml version="1.0" encoding="UTF-8" standalone="yes"?>
<Relationships xmlns="http://schemas.openxmlformats.org/package/2006/relationships"><Relationship Id="rId8" Type="http://schemas.openxmlformats.org/officeDocument/2006/relationships/image" Target="../media/image44.png"/><Relationship Id="rId13" Type="http://schemas.openxmlformats.org/officeDocument/2006/relationships/image" Target="../media/image48.png"/><Relationship Id="rId18" Type="http://schemas.openxmlformats.org/officeDocument/2006/relationships/image" Target="../media/image69.png"/><Relationship Id="rId3" Type="http://schemas.openxmlformats.org/officeDocument/2006/relationships/image" Target="../media/image40.png"/><Relationship Id="rId21" Type="http://schemas.openxmlformats.org/officeDocument/2006/relationships/image" Target="../media/image70.jpeg"/><Relationship Id="rId7" Type="http://schemas.openxmlformats.org/officeDocument/2006/relationships/image" Target="../media/image43.png"/><Relationship Id="rId12" Type="http://schemas.openxmlformats.org/officeDocument/2006/relationships/image" Target="../media/image49.png"/><Relationship Id="rId17" Type="http://schemas.openxmlformats.org/officeDocument/2006/relationships/image" Target="../media/image54.png"/><Relationship Id="rId2" Type="http://schemas.openxmlformats.org/officeDocument/2006/relationships/notesSlide" Target="../notesSlides/notesSlide5.xml"/><Relationship Id="rId16" Type="http://schemas.openxmlformats.org/officeDocument/2006/relationships/image" Target="../media/image52.png"/><Relationship Id="rId20" Type="http://schemas.openxmlformats.org/officeDocument/2006/relationships/image" Target="../media/image56.png"/><Relationship Id="rId1" Type="http://schemas.openxmlformats.org/officeDocument/2006/relationships/slideLayout" Target="../slideLayouts/slideLayout93.xml"/><Relationship Id="rId6" Type="http://schemas.openxmlformats.org/officeDocument/2006/relationships/image" Target="../media/image42.png"/><Relationship Id="rId11" Type="http://schemas.openxmlformats.org/officeDocument/2006/relationships/image" Target="../media/image47.png"/><Relationship Id="rId5" Type="http://schemas.openxmlformats.org/officeDocument/2006/relationships/image" Target="../media/image68.png"/><Relationship Id="rId15" Type="http://schemas.openxmlformats.org/officeDocument/2006/relationships/image" Target="../media/image51.png"/><Relationship Id="rId23" Type="http://schemas.openxmlformats.org/officeDocument/2006/relationships/image" Target="../media/image72.png"/><Relationship Id="rId10" Type="http://schemas.openxmlformats.org/officeDocument/2006/relationships/image" Target="../media/image46.png"/><Relationship Id="rId19" Type="http://schemas.openxmlformats.org/officeDocument/2006/relationships/image" Target="../media/image55.png"/><Relationship Id="rId4" Type="http://schemas.openxmlformats.org/officeDocument/2006/relationships/image" Target="../media/image67.png"/><Relationship Id="rId9" Type="http://schemas.openxmlformats.org/officeDocument/2006/relationships/image" Target="../media/image45.png"/><Relationship Id="rId14" Type="http://schemas.openxmlformats.org/officeDocument/2006/relationships/image" Target="../media/image50.png"/><Relationship Id="rId22" Type="http://schemas.openxmlformats.org/officeDocument/2006/relationships/image" Target="../media/image7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4439D7-35C3-69D0-5E89-072AAB00D8A0}"/>
            </a:ext>
          </a:extLst>
        </p:cNvPr>
        <p:cNvGrpSpPr/>
        <p:nvPr/>
      </p:nvGrpSpPr>
      <p:grpSpPr>
        <a:xfrm>
          <a:off x="0" y="0"/>
          <a:ext cx="0" cy="0"/>
          <a:chOff x="0" y="0"/>
          <a:chExt cx="0" cy="0"/>
        </a:xfrm>
      </p:grpSpPr>
      <p:sp>
        <p:nvSpPr>
          <p:cNvPr id="17" name="Text Placeholder 16">
            <a:extLst>
              <a:ext uri="{FF2B5EF4-FFF2-40B4-BE49-F238E27FC236}">
                <a16:creationId xmlns:a16="http://schemas.microsoft.com/office/drawing/2014/main" id="{A289B89E-10C3-0B94-8E5B-8DD2055CB3C2}"/>
              </a:ext>
            </a:extLst>
          </p:cNvPr>
          <p:cNvSpPr>
            <a:spLocks noGrp="1"/>
          </p:cNvSpPr>
          <p:nvPr>
            <p:ph type="body" sz="quarter" idx="11"/>
          </p:nvPr>
        </p:nvSpPr>
        <p:spPr>
          <a:xfrm>
            <a:off x="609599" y="1024581"/>
            <a:ext cx="5214152" cy="338667"/>
          </a:xfrm>
        </p:spPr>
        <p:txBody>
          <a:bodyPr vert="horz" lIns="0" tIns="0" rIns="0" bIns="0" rtlCol="0" anchor="t">
            <a:normAutofit fontScale="92500" lnSpcReduction="20000"/>
          </a:bodyPr>
          <a:lstStyle/>
          <a:p>
            <a:r>
              <a:rPr lang="en-US" b="0"/>
              <a:t>Data Center Operations Automation – Avnet + AWS</a:t>
            </a:r>
          </a:p>
        </p:txBody>
      </p:sp>
      <p:sp>
        <p:nvSpPr>
          <p:cNvPr id="16" name="Title 15">
            <a:extLst>
              <a:ext uri="{FF2B5EF4-FFF2-40B4-BE49-F238E27FC236}">
                <a16:creationId xmlns:a16="http://schemas.microsoft.com/office/drawing/2014/main" id="{BE6924C5-2411-21B2-E3A1-8F2033E843D6}"/>
              </a:ext>
            </a:extLst>
          </p:cNvPr>
          <p:cNvSpPr>
            <a:spLocks noGrp="1"/>
          </p:cNvSpPr>
          <p:nvPr>
            <p:ph type="title"/>
          </p:nvPr>
        </p:nvSpPr>
        <p:spPr>
          <a:xfrm>
            <a:off x="609599" y="365760"/>
            <a:ext cx="11376213" cy="633421"/>
          </a:xfrm>
        </p:spPr>
        <p:txBody>
          <a:bodyPr/>
          <a:lstStyle/>
          <a:p>
            <a:r>
              <a:rPr lang="en-US" sz="4400">
                <a:latin typeface="Arial Narrow"/>
              </a:rPr>
              <a:t>Avnet /IOTCONNECT Solutions Suite</a:t>
            </a:r>
            <a:endParaRPr lang="en-US" sz="4400"/>
          </a:p>
        </p:txBody>
      </p:sp>
      <p:sp>
        <p:nvSpPr>
          <p:cNvPr id="12" name="TextBox 11">
            <a:extLst>
              <a:ext uri="{FF2B5EF4-FFF2-40B4-BE49-F238E27FC236}">
                <a16:creationId xmlns:a16="http://schemas.microsoft.com/office/drawing/2014/main" id="{8A143238-4E99-BD51-394D-6A9C3E56DC7E}"/>
              </a:ext>
            </a:extLst>
          </p:cNvPr>
          <p:cNvSpPr txBox="1"/>
          <p:nvPr/>
        </p:nvSpPr>
        <p:spPr>
          <a:xfrm>
            <a:off x="9901082" y="1470288"/>
            <a:ext cx="1931619" cy="246221"/>
          </a:xfrm>
          <a:prstGeom prst="rect">
            <a:avLst/>
          </a:prstGeom>
        </p:spPr>
        <p:txBody>
          <a:bodyPr wrap="none" lIns="0" tIns="0" rIns="0" bIns="0" rtlCol="0">
            <a:spAutoFit/>
          </a:bodyPr>
          <a:lstStyle/>
          <a:p>
            <a:pPr algn="l"/>
            <a:r>
              <a:rPr lang="en-US" sz="1600">
                <a:latin typeface="Arial Narrow"/>
              </a:rPr>
              <a:t>Manage | Secure | Deploy</a:t>
            </a:r>
            <a:endParaRPr lang="en-US" sz="1600">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1FE1FCB9-B234-260E-75C3-EFEC43AFB00F}"/>
              </a:ext>
            </a:extLst>
          </p:cNvPr>
          <p:cNvPicPr>
            <a:picLocks noChangeAspect="1"/>
          </p:cNvPicPr>
          <p:nvPr/>
        </p:nvPicPr>
        <p:blipFill>
          <a:blip r:embed="rId3"/>
          <a:stretch>
            <a:fillRect/>
          </a:stretch>
        </p:blipFill>
        <p:spPr>
          <a:xfrm>
            <a:off x="9589894" y="1113534"/>
            <a:ext cx="2552700" cy="257175"/>
          </a:xfrm>
          <a:prstGeom prst="rect">
            <a:avLst/>
          </a:prstGeom>
        </p:spPr>
      </p:pic>
      <p:pic>
        <p:nvPicPr>
          <p:cNvPr id="4" name="Picture 3">
            <a:extLst>
              <a:ext uri="{FF2B5EF4-FFF2-40B4-BE49-F238E27FC236}">
                <a16:creationId xmlns:a16="http://schemas.microsoft.com/office/drawing/2014/main" id="{39140017-B305-BF9B-785C-040D40AADF8D}"/>
              </a:ext>
            </a:extLst>
          </p:cNvPr>
          <p:cNvPicPr>
            <a:picLocks noChangeAspect="1"/>
          </p:cNvPicPr>
          <p:nvPr/>
        </p:nvPicPr>
        <p:blipFill>
          <a:blip r:embed="rId4">
            <a:extLst>
              <a:ext uri="{28A0092B-C50C-407E-A947-70E740481C1C}">
                <a14:useLocalDpi xmlns:a14="http://schemas.microsoft.com/office/drawing/2010/main" val="0"/>
              </a:ext>
            </a:extLst>
          </a:blip>
          <a:srcRect b="29271"/>
          <a:stretch>
            <a:fillRect/>
          </a:stretch>
        </p:blipFill>
        <p:spPr>
          <a:xfrm>
            <a:off x="0" y="2028967"/>
            <a:ext cx="12192000" cy="4829033"/>
          </a:xfrm>
          <a:prstGeom prst="rect">
            <a:avLst/>
          </a:prstGeom>
        </p:spPr>
      </p:pic>
    </p:spTree>
    <p:extLst>
      <p:ext uri="{BB962C8B-B14F-4D97-AF65-F5344CB8AC3E}">
        <p14:creationId xmlns:p14="http://schemas.microsoft.com/office/powerpoint/2010/main" val="37659566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92000" cy="1280160"/>
          </a:xfrm>
          <a:prstGeom prst="rect">
            <a:avLst/>
          </a:prstGeom>
          <a:solidFill>
            <a:schemeClr val="tx1"/>
          </a:solidFill>
          <a:ln/>
        </p:spPr>
        <p:txBody>
          <a:bodyPr/>
          <a:lstStyle/>
          <a:p>
            <a:pPr defTabSz="609570"/>
            <a:endParaRPr lang="en-US" sz="2400">
              <a:solidFill>
                <a:prstClr val="black"/>
              </a:solidFill>
              <a:latin typeface="Calibri" panose="020F0502020204030204"/>
            </a:endParaRPr>
          </a:p>
        </p:txBody>
      </p:sp>
      <p:sp>
        <p:nvSpPr>
          <p:cNvPr id="3" name="Shape 1"/>
          <p:cNvSpPr/>
          <p:nvPr/>
        </p:nvSpPr>
        <p:spPr>
          <a:xfrm>
            <a:off x="0" y="1280160"/>
            <a:ext cx="12192000" cy="48768"/>
          </a:xfrm>
          <a:prstGeom prst="rect">
            <a:avLst/>
          </a:prstGeom>
          <a:solidFill>
            <a:srgbClr val="41C363"/>
          </a:solidFill>
          <a:ln/>
        </p:spPr>
        <p:txBody>
          <a:bodyPr/>
          <a:lstStyle/>
          <a:p>
            <a:pPr defTabSz="609570"/>
            <a:endParaRPr lang="en-US" sz="2400">
              <a:solidFill>
                <a:prstClr val="black"/>
              </a:solidFill>
              <a:latin typeface="Calibri" panose="020F0502020204030204"/>
            </a:endParaRPr>
          </a:p>
        </p:txBody>
      </p:sp>
      <p:sp>
        <p:nvSpPr>
          <p:cNvPr id="4" name="Text 2"/>
          <p:cNvSpPr/>
          <p:nvPr/>
        </p:nvSpPr>
        <p:spPr>
          <a:xfrm>
            <a:off x="609600" y="182880"/>
            <a:ext cx="10972800" cy="914400"/>
          </a:xfrm>
          <a:prstGeom prst="rect">
            <a:avLst/>
          </a:prstGeom>
          <a:noFill/>
          <a:ln/>
        </p:spPr>
        <p:txBody>
          <a:bodyPr wrap="square" lIns="0" tIns="0" rIns="0" bIns="0" rtlCol="0" anchor="ctr"/>
          <a:lstStyle/>
          <a:p>
            <a:pPr defTabSz="1219140">
              <a:defRPr/>
            </a:pPr>
            <a:r>
              <a:rPr lang="en-US" sz="3467" b="1">
                <a:solidFill>
                  <a:srgbClr val="FFFFFF"/>
                </a:solidFill>
                <a:latin typeface="Trebuchet MS" pitchFamily="34" charset="0"/>
                <a:ea typeface="Trebuchet MS" pitchFamily="34" charset="-122"/>
                <a:cs typeface="Trebuchet MS" pitchFamily="34" charset="-120"/>
              </a:rPr>
              <a:t>Energy Management Solution</a:t>
            </a:r>
            <a:endParaRPr lang="en-US" sz="3467">
              <a:solidFill>
                <a:prstClr val="black"/>
              </a:solidFill>
              <a:latin typeface="Calibri" panose="020F0502020204030204"/>
            </a:endParaRPr>
          </a:p>
        </p:txBody>
      </p:sp>
      <p:sp>
        <p:nvSpPr>
          <p:cNvPr id="5" name="Text 3"/>
          <p:cNvSpPr/>
          <p:nvPr/>
        </p:nvSpPr>
        <p:spPr>
          <a:xfrm>
            <a:off x="609600" y="1438656"/>
            <a:ext cx="6339840" cy="304800"/>
          </a:xfrm>
          <a:prstGeom prst="rect">
            <a:avLst/>
          </a:prstGeom>
          <a:noFill/>
          <a:ln/>
        </p:spPr>
        <p:txBody>
          <a:bodyPr wrap="square" lIns="0" tIns="0" rIns="0" bIns="0" rtlCol="0" anchor="ctr"/>
          <a:lstStyle/>
          <a:p>
            <a:pPr defTabSz="1219140">
              <a:defRPr/>
            </a:pPr>
            <a:r>
              <a:rPr lang="en-US" sz="1467" i="1">
                <a:solidFill>
                  <a:srgbClr val="41C363"/>
                </a:solidFill>
                <a:latin typeface="Calibri" pitchFamily="34" charset="0"/>
                <a:ea typeface="Calibri" pitchFamily="34" charset="-122"/>
                <a:cs typeface="Calibri" pitchFamily="34" charset="-120"/>
              </a:rPr>
              <a:t>Engenuity Systems — Building Automation &amp; Smart Energy</a:t>
            </a:r>
            <a:endParaRPr lang="en-US" sz="1467">
              <a:solidFill>
                <a:prstClr val="black"/>
              </a:solidFill>
              <a:latin typeface="Calibri" panose="020F0502020204030204"/>
            </a:endParaRPr>
          </a:p>
        </p:txBody>
      </p:sp>
      <p:sp>
        <p:nvSpPr>
          <p:cNvPr id="6" name="Text 4"/>
          <p:cNvSpPr/>
          <p:nvPr/>
        </p:nvSpPr>
        <p:spPr>
          <a:xfrm>
            <a:off x="609600" y="1780032"/>
            <a:ext cx="6339840" cy="292608"/>
          </a:xfrm>
          <a:prstGeom prst="rect">
            <a:avLst/>
          </a:prstGeom>
          <a:noFill/>
          <a:ln/>
        </p:spPr>
        <p:txBody>
          <a:bodyPr wrap="square" lIns="0" tIns="0" rIns="0" bIns="0" rtlCol="0" anchor="ctr"/>
          <a:lstStyle/>
          <a:p>
            <a:pPr defTabSz="1219140">
              <a:defRPr/>
            </a:pPr>
            <a:r>
              <a:rPr lang="en-US" sz="1733" b="1">
                <a:solidFill>
                  <a:srgbClr val="1A2E1F"/>
                </a:solidFill>
                <a:latin typeface="Trebuchet MS" pitchFamily="34" charset="0"/>
                <a:ea typeface="Trebuchet MS" pitchFamily="34" charset="-122"/>
                <a:cs typeface="Trebuchet MS" pitchFamily="34" charset="-120"/>
              </a:rPr>
              <a:t>Challenge</a:t>
            </a:r>
            <a:endParaRPr lang="en-US" sz="1733">
              <a:solidFill>
                <a:prstClr val="black"/>
              </a:solidFill>
              <a:latin typeface="Calibri" panose="020F0502020204030204"/>
            </a:endParaRPr>
          </a:p>
        </p:txBody>
      </p:sp>
      <p:sp>
        <p:nvSpPr>
          <p:cNvPr id="7" name="Text 5"/>
          <p:cNvSpPr/>
          <p:nvPr/>
        </p:nvSpPr>
        <p:spPr>
          <a:xfrm>
            <a:off x="609600" y="2072640"/>
            <a:ext cx="6339840" cy="755904"/>
          </a:xfrm>
          <a:prstGeom prst="rect">
            <a:avLst/>
          </a:prstGeom>
          <a:noFill/>
          <a:ln/>
        </p:spPr>
        <p:txBody>
          <a:bodyPr wrap="square" lIns="0" tIns="0" rIns="0" bIns="0" rtlCol="0" anchor="t"/>
          <a:lstStyle/>
          <a:p>
            <a:pPr defTabSz="1219140">
              <a:lnSpc>
                <a:spcPct val="112000"/>
              </a:lnSpc>
              <a:defRPr/>
            </a:pPr>
            <a:r>
              <a:rPr lang="en-US" sz="1267">
                <a:solidFill>
                  <a:srgbClr val="475569"/>
                </a:solidFill>
                <a:latin typeface="Calibri" pitchFamily="34" charset="0"/>
                <a:ea typeface="Calibri" pitchFamily="34" charset="-122"/>
                <a:cs typeface="Calibri" pitchFamily="34" charset="-120"/>
              </a:rPr>
              <a:t>QSR chains, retail, and corporate facilities needed optimized energy management across thousands of locations. Existing systems lacked AI/ML capabilities for predictive maintenance and couldn't integrate diverse building hardware — meters, HVAC controllers, sensors, actuators, thermostats, and refrigeration units.</a:t>
            </a:r>
            <a:endParaRPr lang="en-US" sz="1267">
              <a:solidFill>
                <a:prstClr val="black"/>
              </a:solidFill>
              <a:latin typeface="Calibri" panose="020F0502020204030204"/>
            </a:endParaRPr>
          </a:p>
        </p:txBody>
      </p:sp>
      <p:sp>
        <p:nvSpPr>
          <p:cNvPr id="8" name="Text 6"/>
          <p:cNvSpPr/>
          <p:nvPr/>
        </p:nvSpPr>
        <p:spPr>
          <a:xfrm>
            <a:off x="609600" y="3005795"/>
            <a:ext cx="6339840" cy="292608"/>
          </a:xfrm>
          <a:prstGeom prst="rect">
            <a:avLst/>
          </a:prstGeom>
          <a:noFill/>
          <a:ln/>
        </p:spPr>
        <p:txBody>
          <a:bodyPr wrap="square" lIns="0" tIns="0" rIns="0" bIns="0" rtlCol="0" anchor="ctr"/>
          <a:lstStyle/>
          <a:p>
            <a:pPr defTabSz="1219140">
              <a:defRPr/>
            </a:pPr>
            <a:r>
              <a:rPr lang="en-US" sz="1733" b="1">
                <a:solidFill>
                  <a:srgbClr val="1A2E1F"/>
                </a:solidFill>
                <a:latin typeface="Trebuchet MS" pitchFamily="34" charset="0"/>
                <a:ea typeface="Trebuchet MS" pitchFamily="34" charset="-122"/>
                <a:cs typeface="Trebuchet MS" pitchFamily="34" charset="-120"/>
              </a:rPr>
              <a:t>Solution</a:t>
            </a:r>
            <a:endParaRPr lang="en-US" sz="1733">
              <a:solidFill>
                <a:prstClr val="black"/>
              </a:solidFill>
              <a:latin typeface="Calibri" panose="020F0502020204030204"/>
            </a:endParaRPr>
          </a:p>
        </p:txBody>
      </p:sp>
      <p:sp>
        <p:nvSpPr>
          <p:cNvPr id="9" name="Text 7"/>
          <p:cNvSpPr/>
          <p:nvPr/>
        </p:nvSpPr>
        <p:spPr>
          <a:xfrm>
            <a:off x="609600" y="3298403"/>
            <a:ext cx="6339840" cy="950976"/>
          </a:xfrm>
          <a:prstGeom prst="rect">
            <a:avLst/>
          </a:prstGeom>
          <a:noFill/>
          <a:ln/>
        </p:spPr>
        <p:txBody>
          <a:bodyPr wrap="square" lIns="0" tIns="0" rIns="0" bIns="0" rtlCol="0" anchor="t"/>
          <a:lstStyle/>
          <a:p>
            <a:pPr defTabSz="1219140">
              <a:lnSpc>
                <a:spcPct val="112000"/>
              </a:lnSpc>
              <a:defRPr/>
            </a:pPr>
            <a:r>
              <a:rPr lang="en-US" sz="1267">
                <a:solidFill>
                  <a:srgbClr val="475569"/>
                </a:solidFill>
                <a:latin typeface="Calibri" pitchFamily="34" charset="0"/>
                <a:ea typeface="Calibri" pitchFamily="34" charset="-122"/>
                <a:cs typeface="Calibri" pitchFamily="34" charset="-120"/>
              </a:rPr>
              <a:t>Engenuity's eViewIoT platform on Avnet IOTCONNECT delivers end-to-end building energy monitoring. Incorporates energy and flow meters, lighting and HVAC controllers, a wide array of sensors and actuators, and application-specific controllers. AI/ML capabilities provide demonstrable value with predictive maintenance and energy optimization across hundreds of supported Building &amp; Energy OEMs.</a:t>
            </a:r>
            <a:endParaRPr lang="en-US" sz="1267">
              <a:solidFill>
                <a:prstClr val="black"/>
              </a:solidFill>
              <a:latin typeface="Calibri" panose="020F0502020204030204"/>
            </a:endParaRPr>
          </a:p>
        </p:txBody>
      </p:sp>
      <p:sp>
        <p:nvSpPr>
          <p:cNvPr id="10" name="Text 8"/>
          <p:cNvSpPr/>
          <p:nvPr/>
        </p:nvSpPr>
        <p:spPr>
          <a:xfrm>
            <a:off x="609600" y="4424640"/>
            <a:ext cx="6339840" cy="292608"/>
          </a:xfrm>
          <a:prstGeom prst="rect">
            <a:avLst/>
          </a:prstGeom>
          <a:noFill/>
          <a:ln/>
        </p:spPr>
        <p:txBody>
          <a:bodyPr wrap="square" lIns="0" tIns="0" rIns="0" bIns="0" rtlCol="0" anchor="ctr"/>
          <a:lstStyle/>
          <a:p>
            <a:pPr defTabSz="1219140">
              <a:defRPr/>
            </a:pPr>
            <a:r>
              <a:rPr lang="en-US" sz="1733" b="1">
                <a:solidFill>
                  <a:srgbClr val="1A2E1F"/>
                </a:solidFill>
                <a:latin typeface="Trebuchet MS" pitchFamily="34" charset="0"/>
                <a:ea typeface="Trebuchet MS" pitchFamily="34" charset="-122"/>
                <a:cs typeface="Trebuchet MS" pitchFamily="34" charset="-120"/>
              </a:rPr>
              <a:t>Key Results</a:t>
            </a:r>
            <a:endParaRPr lang="en-US" sz="1733">
              <a:solidFill>
                <a:prstClr val="black"/>
              </a:solidFill>
              <a:latin typeface="Calibri" panose="020F0502020204030204"/>
            </a:endParaRPr>
          </a:p>
        </p:txBody>
      </p:sp>
      <p:pic>
        <p:nvPicPr>
          <p:cNvPr id="11" name="Image 0" descr="preencoded.png"/>
          <p:cNvPicPr>
            <a:picLocks noChangeAspect="1"/>
          </p:cNvPicPr>
          <p:nvPr/>
        </p:nvPicPr>
        <p:blipFill>
          <a:blip r:embed="rId3"/>
          <a:stretch>
            <a:fillRect/>
          </a:stretch>
        </p:blipFill>
        <p:spPr>
          <a:xfrm>
            <a:off x="609600" y="4790400"/>
            <a:ext cx="195072" cy="195072"/>
          </a:xfrm>
          <a:prstGeom prst="rect">
            <a:avLst/>
          </a:prstGeom>
        </p:spPr>
      </p:pic>
      <p:sp>
        <p:nvSpPr>
          <p:cNvPr id="12" name="Text 9"/>
          <p:cNvSpPr/>
          <p:nvPr/>
        </p:nvSpPr>
        <p:spPr>
          <a:xfrm>
            <a:off x="890016" y="4753824"/>
            <a:ext cx="6035040" cy="268224"/>
          </a:xfrm>
          <a:prstGeom prst="rect">
            <a:avLst/>
          </a:prstGeom>
          <a:noFill/>
          <a:ln/>
        </p:spPr>
        <p:txBody>
          <a:bodyPr wrap="square" lIns="0" tIns="0" rIns="0" bIns="0" rtlCol="0" anchor="ctr"/>
          <a:lstStyle/>
          <a:p>
            <a:pPr defTabSz="1219140">
              <a:defRPr/>
            </a:pPr>
            <a:r>
              <a:rPr lang="en-US" sz="1267">
                <a:solidFill>
                  <a:srgbClr val="1A2E1F"/>
                </a:solidFill>
                <a:latin typeface="Calibri" pitchFamily="34" charset="0"/>
                <a:ea typeface="Calibri" pitchFamily="34" charset="-122"/>
                <a:cs typeface="Calibri" pitchFamily="34" charset="-120"/>
              </a:rPr>
              <a:t>Optimized budget while increasing profitability</a:t>
            </a:r>
            <a:endParaRPr lang="en-US" sz="1267">
              <a:solidFill>
                <a:prstClr val="black"/>
              </a:solidFill>
              <a:latin typeface="Calibri" panose="020F0502020204030204"/>
            </a:endParaRPr>
          </a:p>
        </p:txBody>
      </p:sp>
      <p:pic>
        <p:nvPicPr>
          <p:cNvPr id="13" name="Image 1" descr="preencoded.png"/>
          <p:cNvPicPr>
            <a:picLocks noChangeAspect="1"/>
          </p:cNvPicPr>
          <p:nvPr/>
        </p:nvPicPr>
        <p:blipFill>
          <a:blip r:embed="rId3"/>
          <a:stretch>
            <a:fillRect/>
          </a:stretch>
        </p:blipFill>
        <p:spPr>
          <a:xfrm>
            <a:off x="609600" y="5083008"/>
            <a:ext cx="195072" cy="195072"/>
          </a:xfrm>
          <a:prstGeom prst="rect">
            <a:avLst/>
          </a:prstGeom>
        </p:spPr>
      </p:pic>
      <p:sp>
        <p:nvSpPr>
          <p:cNvPr id="14" name="Text 10"/>
          <p:cNvSpPr/>
          <p:nvPr/>
        </p:nvSpPr>
        <p:spPr>
          <a:xfrm>
            <a:off x="890016" y="5046432"/>
            <a:ext cx="6035040" cy="268224"/>
          </a:xfrm>
          <a:prstGeom prst="rect">
            <a:avLst/>
          </a:prstGeom>
          <a:noFill/>
          <a:ln/>
        </p:spPr>
        <p:txBody>
          <a:bodyPr wrap="square" lIns="0" tIns="0" rIns="0" bIns="0" rtlCol="0" anchor="ctr"/>
          <a:lstStyle/>
          <a:p>
            <a:pPr defTabSz="1219140">
              <a:defRPr/>
            </a:pPr>
            <a:r>
              <a:rPr lang="en-US" sz="1267">
                <a:solidFill>
                  <a:srgbClr val="1A2E1F"/>
                </a:solidFill>
                <a:latin typeface="Calibri" pitchFamily="34" charset="0"/>
                <a:ea typeface="Calibri" pitchFamily="34" charset="-122"/>
                <a:cs typeface="Calibri" pitchFamily="34" charset="-120"/>
              </a:rPr>
              <a:t>Stay ahead of maintenance with energy-saving measures</a:t>
            </a:r>
            <a:endParaRPr lang="en-US" sz="1267">
              <a:solidFill>
                <a:prstClr val="black"/>
              </a:solidFill>
              <a:latin typeface="Calibri" panose="020F0502020204030204"/>
            </a:endParaRPr>
          </a:p>
        </p:txBody>
      </p:sp>
      <p:pic>
        <p:nvPicPr>
          <p:cNvPr id="15" name="Image 2" descr="preencoded.png"/>
          <p:cNvPicPr>
            <a:picLocks noChangeAspect="1"/>
          </p:cNvPicPr>
          <p:nvPr/>
        </p:nvPicPr>
        <p:blipFill>
          <a:blip r:embed="rId3"/>
          <a:stretch>
            <a:fillRect/>
          </a:stretch>
        </p:blipFill>
        <p:spPr>
          <a:xfrm>
            <a:off x="609600" y="5375616"/>
            <a:ext cx="195072" cy="195072"/>
          </a:xfrm>
          <a:prstGeom prst="rect">
            <a:avLst/>
          </a:prstGeom>
        </p:spPr>
      </p:pic>
      <p:sp>
        <p:nvSpPr>
          <p:cNvPr id="16" name="Text 11"/>
          <p:cNvSpPr/>
          <p:nvPr/>
        </p:nvSpPr>
        <p:spPr>
          <a:xfrm>
            <a:off x="890016" y="5339040"/>
            <a:ext cx="6035040" cy="268224"/>
          </a:xfrm>
          <a:prstGeom prst="rect">
            <a:avLst/>
          </a:prstGeom>
          <a:noFill/>
          <a:ln/>
        </p:spPr>
        <p:txBody>
          <a:bodyPr wrap="square" lIns="0" tIns="0" rIns="0" bIns="0" rtlCol="0" anchor="ctr"/>
          <a:lstStyle/>
          <a:p>
            <a:pPr defTabSz="1219140">
              <a:defRPr/>
            </a:pPr>
            <a:r>
              <a:rPr lang="en-US" sz="1267">
                <a:solidFill>
                  <a:srgbClr val="1A2E1F"/>
                </a:solidFill>
                <a:latin typeface="Calibri" pitchFamily="34" charset="0"/>
                <a:ea typeface="Calibri" pitchFamily="34" charset="-122"/>
                <a:cs typeface="Calibri" pitchFamily="34" charset="-120"/>
              </a:rPr>
              <a:t>Hundreds of Building &amp; Energy OEMs supported</a:t>
            </a:r>
            <a:endParaRPr lang="en-US" sz="1267">
              <a:solidFill>
                <a:prstClr val="black"/>
              </a:solidFill>
              <a:latin typeface="Calibri" panose="020F0502020204030204"/>
            </a:endParaRPr>
          </a:p>
        </p:txBody>
      </p:sp>
      <p:pic>
        <p:nvPicPr>
          <p:cNvPr id="17" name="Image 3" descr="preencoded.png"/>
          <p:cNvPicPr>
            <a:picLocks noChangeAspect="1"/>
          </p:cNvPicPr>
          <p:nvPr/>
        </p:nvPicPr>
        <p:blipFill>
          <a:blip r:embed="rId3"/>
          <a:stretch>
            <a:fillRect/>
          </a:stretch>
        </p:blipFill>
        <p:spPr>
          <a:xfrm>
            <a:off x="609600" y="5668224"/>
            <a:ext cx="195072" cy="195072"/>
          </a:xfrm>
          <a:prstGeom prst="rect">
            <a:avLst/>
          </a:prstGeom>
        </p:spPr>
      </p:pic>
      <p:sp>
        <p:nvSpPr>
          <p:cNvPr id="18" name="Text 12"/>
          <p:cNvSpPr/>
          <p:nvPr/>
        </p:nvSpPr>
        <p:spPr>
          <a:xfrm>
            <a:off x="890016" y="5631648"/>
            <a:ext cx="6035040" cy="268224"/>
          </a:xfrm>
          <a:prstGeom prst="rect">
            <a:avLst/>
          </a:prstGeom>
          <a:noFill/>
          <a:ln/>
        </p:spPr>
        <p:txBody>
          <a:bodyPr wrap="square" lIns="0" tIns="0" rIns="0" bIns="0" rtlCol="0" anchor="ctr"/>
          <a:lstStyle/>
          <a:p>
            <a:pPr defTabSz="1219140">
              <a:defRPr/>
            </a:pPr>
            <a:r>
              <a:rPr lang="en-US" sz="1267">
                <a:solidFill>
                  <a:srgbClr val="1A2E1F"/>
                </a:solidFill>
                <a:latin typeface="Calibri" pitchFamily="34" charset="0"/>
                <a:ea typeface="Calibri" pitchFamily="34" charset="-122"/>
                <a:cs typeface="Calibri" pitchFamily="34" charset="-120"/>
              </a:rPr>
              <a:t>Wells Fargo: New opportunity across 3,500+ facilities</a:t>
            </a:r>
            <a:endParaRPr lang="en-US" sz="1267">
              <a:solidFill>
                <a:prstClr val="black"/>
              </a:solidFill>
              <a:latin typeface="Calibri" panose="020F0502020204030204"/>
            </a:endParaRPr>
          </a:p>
        </p:txBody>
      </p:sp>
      <p:sp>
        <p:nvSpPr>
          <p:cNvPr id="21" name="Shape 14"/>
          <p:cNvSpPr/>
          <p:nvPr/>
        </p:nvSpPr>
        <p:spPr>
          <a:xfrm>
            <a:off x="609600" y="5988756"/>
            <a:ext cx="6339840" cy="426720"/>
          </a:xfrm>
          <a:prstGeom prst="rect">
            <a:avLst/>
          </a:prstGeom>
          <a:solidFill>
            <a:schemeClr val="bg1">
              <a:lumMod val="95000"/>
            </a:schemeClr>
          </a:solidFill>
          <a:ln w="10160">
            <a:solidFill>
              <a:srgbClr val="41C363"/>
            </a:solidFill>
            <a:prstDash val="solid"/>
          </a:ln>
        </p:spPr>
        <p:txBody>
          <a:bodyPr/>
          <a:lstStyle/>
          <a:p>
            <a:pPr defTabSz="609570"/>
            <a:endParaRPr lang="en-US" sz="2400">
              <a:solidFill>
                <a:prstClr val="black"/>
              </a:solidFill>
              <a:latin typeface="Calibri" panose="020F0502020204030204"/>
            </a:endParaRPr>
          </a:p>
        </p:txBody>
      </p:sp>
      <p:sp>
        <p:nvSpPr>
          <p:cNvPr id="22" name="Text 15"/>
          <p:cNvSpPr/>
          <p:nvPr/>
        </p:nvSpPr>
        <p:spPr>
          <a:xfrm>
            <a:off x="731520" y="5988756"/>
            <a:ext cx="6096000" cy="426720"/>
          </a:xfrm>
          <a:prstGeom prst="rect">
            <a:avLst/>
          </a:prstGeom>
          <a:noFill/>
          <a:ln/>
        </p:spPr>
        <p:txBody>
          <a:bodyPr wrap="square" lIns="0" tIns="0" rIns="0" bIns="0" rtlCol="0" anchor="ctr"/>
          <a:lstStyle/>
          <a:p>
            <a:pPr defTabSz="1219140">
              <a:defRPr/>
            </a:pPr>
            <a:r>
              <a:rPr lang="en-US" sz="1067" b="1" i="1">
                <a:solidFill>
                  <a:prstClr val="black"/>
                </a:solidFill>
                <a:latin typeface="Calibri" pitchFamily="34" charset="0"/>
                <a:ea typeface="Calibri" pitchFamily="34" charset="-122"/>
                <a:cs typeface="Calibri" pitchFamily="34" charset="-120"/>
              </a:rPr>
              <a:t>Customers: Burger King, Wendy's, McDonalds, Five Below  |  Partners: Engenuity, Avnet, Axsys Automation</a:t>
            </a:r>
            <a:endParaRPr lang="en-US" sz="1067">
              <a:solidFill>
                <a:prstClr val="black"/>
              </a:solidFill>
              <a:latin typeface="Calibri" panose="020F0502020204030204"/>
            </a:endParaRPr>
          </a:p>
        </p:txBody>
      </p:sp>
      <p:pic>
        <p:nvPicPr>
          <p:cNvPr id="23" name="Image 5" descr="/home/claude/cs_images/image42.jpeg"/>
          <p:cNvPicPr>
            <a:picLocks noChangeAspect="1"/>
          </p:cNvPicPr>
          <p:nvPr/>
        </p:nvPicPr>
        <p:blipFill>
          <a:blip r:embed="rId4"/>
          <a:stretch>
            <a:fillRect/>
          </a:stretch>
        </p:blipFill>
        <p:spPr>
          <a:xfrm>
            <a:off x="7254240" y="1438656"/>
            <a:ext cx="4632960" cy="2316480"/>
          </a:xfrm>
          <a:prstGeom prst="rect">
            <a:avLst/>
          </a:prstGeom>
        </p:spPr>
      </p:pic>
      <p:pic>
        <p:nvPicPr>
          <p:cNvPr id="24" name="Image 6" descr="/home/claude/cs_images/image44.png"/>
          <p:cNvPicPr>
            <a:picLocks noChangeAspect="1"/>
          </p:cNvPicPr>
          <p:nvPr/>
        </p:nvPicPr>
        <p:blipFill>
          <a:blip r:embed="rId5"/>
          <a:stretch>
            <a:fillRect/>
          </a:stretch>
        </p:blipFill>
        <p:spPr>
          <a:xfrm>
            <a:off x="8727989" y="3901440"/>
            <a:ext cx="3159211" cy="2773680"/>
          </a:xfrm>
          <a:prstGeom prst="rect">
            <a:avLst/>
          </a:prstGeom>
        </p:spPr>
      </p:pic>
      <p:sp>
        <p:nvSpPr>
          <p:cNvPr id="26" name="Text 17"/>
          <p:cNvSpPr/>
          <p:nvPr/>
        </p:nvSpPr>
        <p:spPr>
          <a:xfrm>
            <a:off x="609600" y="6492240"/>
            <a:ext cx="10972800" cy="304800"/>
          </a:xfrm>
          <a:prstGeom prst="rect">
            <a:avLst/>
          </a:prstGeom>
          <a:noFill/>
          <a:ln/>
        </p:spPr>
        <p:txBody>
          <a:bodyPr wrap="square" lIns="0" tIns="0" rIns="0" bIns="0" rtlCol="0" anchor="ctr"/>
          <a:lstStyle/>
          <a:p>
            <a:pPr defTabSz="1219140">
              <a:defRPr/>
            </a:pPr>
            <a:r>
              <a:rPr lang="en-US" sz="1133">
                <a:solidFill>
                  <a:srgbClr val="94A3B8"/>
                </a:solidFill>
                <a:latin typeface="Calibri" pitchFamily="34" charset="0"/>
                <a:ea typeface="Calibri" pitchFamily="34" charset="-122"/>
                <a:cs typeface="Calibri" pitchFamily="34" charset="-120"/>
              </a:rPr>
              <a:t>Softweb Solutions  |  An Avnet Company  |  AWS Premier Partner</a:t>
            </a:r>
            <a:endParaRPr lang="en-US" sz="1133">
              <a:solidFill>
                <a:prstClr val="black"/>
              </a:solidFill>
              <a:latin typeface="Calibri" panose="020F0502020204030204"/>
            </a:endParaRPr>
          </a:p>
        </p:txBody>
      </p:sp>
      <p:sp>
        <p:nvSpPr>
          <p:cNvPr id="27" name="Shape 15">
            <a:extLst>
              <a:ext uri="{FF2B5EF4-FFF2-40B4-BE49-F238E27FC236}">
                <a16:creationId xmlns:a16="http://schemas.microsoft.com/office/drawing/2014/main" id="{3CAE57E1-C9B9-D45D-B77E-71CD9102CDE7}"/>
              </a:ext>
            </a:extLst>
          </p:cNvPr>
          <p:cNvSpPr/>
          <p:nvPr/>
        </p:nvSpPr>
        <p:spPr>
          <a:xfrm>
            <a:off x="0" y="6452052"/>
            <a:ext cx="12192000" cy="48768"/>
          </a:xfrm>
          <a:prstGeom prst="rect">
            <a:avLst/>
          </a:prstGeom>
          <a:solidFill>
            <a:srgbClr val="41C363"/>
          </a:solidFill>
          <a:ln/>
        </p:spPr>
        <p:txBody>
          <a:bodyPr/>
          <a:lstStyle/>
          <a:p>
            <a:pPr defTabSz="609570"/>
            <a:endParaRPr lang="en-US" sz="2400">
              <a:solidFill>
                <a:prstClr val="black"/>
              </a:solidFill>
              <a:latin typeface="Calibri" panose="020F0502020204030204"/>
            </a:endParaRPr>
          </a:p>
        </p:txBody>
      </p:sp>
      <p:sp>
        <p:nvSpPr>
          <p:cNvPr id="19" name="Rectangle 18">
            <a:extLst>
              <a:ext uri="{FF2B5EF4-FFF2-40B4-BE49-F238E27FC236}">
                <a16:creationId xmlns:a16="http://schemas.microsoft.com/office/drawing/2014/main" id="{A2D781A9-6A73-E48F-793B-990B2C52EE44}"/>
              </a:ext>
            </a:extLst>
          </p:cNvPr>
          <p:cNvSpPr>
            <a:spLocks/>
          </p:cNvSpPr>
          <p:nvPr/>
        </p:nvSpPr>
        <p:spPr>
          <a:xfrm>
            <a:off x="11369041" y="147093"/>
            <a:ext cx="822959" cy="743060"/>
          </a:xfrm>
          <a:prstGeom prst="rect">
            <a:avLst/>
          </a:prstGeom>
          <a:solidFill>
            <a:schemeClr val="tx1"/>
          </a:solidFill>
        </p:spPr>
        <p:txBody>
          <a:bodyPr wrap="square" rtlCol="0" anchor="ctr" anchorCtr="0">
            <a:noAutofit/>
          </a:bodyPr>
          <a:lstStyle/>
          <a:p>
            <a:pPr algn="ctr" defTabSz="1219170"/>
            <a:endParaRPr lang="en-US" sz="1600" err="1">
              <a:solidFill>
                <a:prstClr val="white"/>
              </a:solidFill>
              <a:latin typeface="Calibri" panose="020F0502020204030204"/>
            </a:endParaRPr>
          </a:p>
        </p:txBody>
      </p:sp>
      <p:pic>
        <p:nvPicPr>
          <p:cNvPr id="20" name="Picture 19">
            <a:extLst>
              <a:ext uri="{FF2B5EF4-FFF2-40B4-BE49-F238E27FC236}">
                <a16:creationId xmlns:a16="http://schemas.microsoft.com/office/drawing/2014/main" id="{FA94F152-750C-A17D-5CAB-1D7654290E1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1459018" y="455897"/>
            <a:ext cx="651447" cy="143143"/>
          </a:xfrm>
          <a:prstGeom prst="rect">
            <a:avLst/>
          </a:prstGeom>
        </p:spPr>
      </p:pic>
      <p:pic>
        <p:nvPicPr>
          <p:cNvPr id="25" name="Picture 6">
            <a:extLst>
              <a:ext uri="{FF2B5EF4-FFF2-40B4-BE49-F238E27FC236}">
                <a16:creationId xmlns:a16="http://schemas.microsoft.com/office/drawing/2014/main" id="{E69DFAE2-7E04-4028-B72A-D097277FD331}"/>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5411" t="22020" r="5091" b="23182"/>
          <a:stretch>
            <a:fillRect/>
          </a:stretch>
        </p:blipFill>
        <p:spPr bwMode="auto">
          <a:xfrm>
            <a:off x="5540587" y="1404839"/>
            <a:ext cx="1286933" cy="39398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27E3606E-8BD3-D229-0351-5CB9AC0C6B60}"/>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6FA6AAE8-E9EC-8449-9511-616DB094E059}"/>
              </a:ext>
            </a:extLst>
          </p:cNvPr>
          <p:cNvSpPr/>
          <p:nvPr/>
        </p:nvSpPr>
        <p:spPr>
          <a:xfrm>
            <a:off x="2" y="1417322"/>
            <a:ext cx="12191695" cy="3977639"/>
          </a:xfrm>
          <a:prstGeom prst="rect">
            <a:avLst/>
          </a:prstGeom>
          <a:solidFill>
            <a:srgbClr val="FAFB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grpSp>
        <p:nvGrpSpPr>
          <p:cNvPr id="123" name="Group 122">
            <a:extLst>
              <a:ext uri="{FF2B5EF4-FFF2-40B4-BE49-F238E27FC236}">
                <a16:creationId xmlns:a16="http://schemas.microsoft.com/office/drawing/2014/main" id="{E6F98D2A-298A-1793-0FCB-5013778AA678}"/>
              </a:ext>
            </a:extLst>
          </p:cNvPr>
          <p:cNvGrpSpPr/>
          <p:nvPr/>
        </p:nvGrpSpPr>
        <p:grpSpPr>
          <a:xfrm>
            <a:off x="3140965" y="1545337"/>
            <a:ext cx="2665476" cy="3730752"/>
            <a:chOff x="2355723" y="1159002"/>
            <a:chExt cx="1999107" cy="2798064"/>
          </a:xfrm>
        </p:grpSpPr>
        <p:sp>
          <p:nvSpPr>
            <p:cNvPr id="30" name="Right Arrow 29">
              <a:extLst>
                <a:ext uri="{FF2B5EF4-FFF2-40B4-BE49-F238E27FC236}">
                  <a16:creationId xmlns:a16="http://schemas.microsoft.com/office/drawing/2014/main" id="{0B54B8C8-0C75-F4EA-0DD0-C44EF028E37D}"/>
                </a:ext>
              </a:extLst>
            </p:cNvPr>
            <p:cNvSpPr/>
            <p:nvPr/>
          </p:nvSpPr>
          <p:spPr>
            <a:xfrm>
              <a:off x="2355723" y="2366010"/>
              <a:ext cx="123444" cy="377190"/>
            </a:xfrm>
            <a:prstGeom prst="rightArrow">
              <a:avLst/>
            </a:prstGeom>
            <a:solidFill>
              <a:srgbClr val="00B05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32" name="Rectangle 31">
              <a:extLst>
                <a:ext uri="{FF2B5EF4-FFF2-40B4-BE49-F238E27FC236}">
                  <a16:creationId xmlns:a16="http://schemas.microsoft.com/office/drawing/2014/main" id="{33AA7C57-5781-E3AD-B98C-FC481FE301DC}"/>
                </a:ext>
              </a:extLst>
            </p:cNvPr>
            <p:cNvSpPr/>
            <p:nvPr/>
          </p:nvSpPr>
          <p:spPr>
            <a:xfrm>
              <a:off x="2503170" y="1159002"/>
              <a:ext cx="1851660" cy="2798064"/>
            </a:xfrm>
            <a:prstGeom prst="rect">
              <a:avLst/>
            </a:prstGeom>
            <a:solidFill>
              <a:schemeClr val="bg1">
                <a:lumMod val="95000"/>
              </a:schemeClr>
            </a:solidFill>
            <a:ln w="12700">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33" name="TextBox 32">
              <a:extLst>
                <a:ext uri="{FF2B5EF4-FFF2-40B4-BE49-F238E27FC236}">
                  <a16:creationId xmlns:a16="http://schemas.microsoft.com/office/drawing/2014/main" id="{BDF952E2-2644-C435-C7CA-72D4E0B74470}"/>
                </a:ext>
              </a:extLst>
            </p:cNvPr>
            <p:cNvSpPr txBox="1"/>
            <p:nvPr/>
          </p:nvSpPr>
          <p:spPr>
            <a:xfrm>
              <a:off x="2503170" y="1227582"/>
              <a:ext cx="1851660" cy="246554"/>
            </a:xfrm>
            <a:prstGeom prst="rect">
              <a:avLst/>
            </a:prstGeom>
            <a:noFill/>
          </p:spPr>
          <p:txBody>
            <a:bodyPr wrap="square" lIns="0" tIns="18000" rIns="0" bIns="18000" anchor="t">
              <a:spAutoFit/>
            </a:bodyPr>
            <a:lstStyle/>
            <a:p>
              <a:pPr algn="ctr" defTabSz="914377">
                <a:defRPr/>
              </a:pPr>
              <a:r>
                <a:rPr sz="1900" b="1">
                  <a:solidFill>
                    <a:prstClr val="black"/>
                  </a:solidFill>
                  <a:latin typeface="Trebuchet MS"/>
                </a:rPr>
                <a:t>/IOTCONNECT</a:t>
              </a:r>
            </a:p>
          </p:txBody>
        </p:sp>
        <p:sp>
          <p:nvSpPr>
            <p:cNvPr id="34" name="TextBox 33">
              <a:extLst>
                <a:ext uri="{FF2B5EF4-FFF2-40B4-BE49-F238E27FC236}">
                  <a16:creationId xmlns:a16="http://schemas.microsoft.com/office/drawing/2014/main" id="{F32C7859-F2FD-5A0C-A0DB-267165694333}"/>
                </a:ext>
              </a:extLst>
            </p:cNvPr>
            <p:cNvSpPr txBox="1"/>
            <p:nvPr/>
          </p:nvSpPr>
          <p:spPr>
            <a:xfrm>
              <a:off x="2503170" y="1536192"/>
              <a:ext cx="1851660" cy="142680"/>
            </a:xfrm>
            <a:prstGeom prst="rect">
              <a:avLst/>
            </a:prstGeom>
            <a:noFill/>
          </p:spPr>
          <p:txBody>
            <a:bodyPr wrap="square" lIns="0" tIns="18000" rIns="0" bIns="18000" anchor="t">
              <a:spAutoFit/>
            </a:bodyPr>
            <a:lstStyle/>
            <a:p>
              <a:pPr algn="ctr" defTabSz="914377">
                <a:defRPr/>
              </a:pPr>
              <a:r>
                <a:rPr sz="1000" i="1">
                  <a:solidFill>
                    <a:srgbClr val="00B050"/>
                  </a:solidFill>
                  <a:latin typeface="Calibri"/>
                </a:rPr>
                <a:t>Ingestion + Multi-Tenant Management</a:t>
              </a:r>
            </a:p>
          </p:txBody>
        </p:sp>
        <p:sp>
          <p:nvSpPr>
            <p:cNvPr id="35" name="Oval 34">
              <a:extLst>
                <a:ext uri="{FF2B5EF4-FFF2-40B4-BE49-F238E27FC236}">
                  <a16:creationId xmlns:a16="http://schemas.microsoft.com/office/drawing/2014/main" id="{6965FF78-45AC-664E-5D97-5A47D1B38388}"/>
                </a:ext>
              </a:extLst>
            </p:cNvPr>
            <p:cNvSpPr/>
            <p:nvPr/>
          </p:nvSpPr>
          <p:spPr>
            <a:xfrm>
              <a:off x="2612898" y="1906524"/>
              <a:ext cx="109728" cy="109728"/>
            </a:xfrm>
            <a:prstGeom prst="ellipse">
              <a:avLst/>
            </a:prstGeom>
            <a:solidFill>
              <a:srgbClr val="00A3B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36" name="TextBox 35">
              <a:extLst>
                <a:ext uri="{FF2B5EF4-FFF2-40B4-BE49-F238E27FC236}">
                  <a16:creationId xmlns:a16="http://schemas.microsoft.com/office/drawing/2014/main" id="{DF795E4F-CF47-6FE6-F5CF-DDE739752C70}"/>
                </a:ext>
              </a:extLst>
            </p:cNvPr>
            <p:cNvSpPr txBox="1"/>
            <p:nvPr/>
          </p:nvSpPr>
          <p:spPr>
            <a:xfrm>
              <a:off x="2763774" y="1810512"/>
              <a:ext cx="1543050" cy="154222"/>
            </a:xfrm>
            <a:prstGeom prst="rect">
              <a:avLst/>
            </a:prstGeom>
            <a:noFill/>
          </p:spPr>
          <p:txBody>
            <a:bodyPr wrap="square" lIns="0" tIns="18000" rIns="0" bIns="18000" anchor="t">
              <a:spAutoFit/>
            </a:bodyPr>
            <a:lstStyle/>
            <a:p>
              <a:pPr defTabSz="914377">
                <a:defRPr/>
              </a:pPr>
              <a:r>
                <a:rPr sz="1100" b="1">
                  <a:solidFill>
                    <a:srgbClr val="334155"/>
                  </a:solidFill>
                  <a:latin typeface="Calibri"/>
                </a:rPr>
                <a:t>Multi-tenant Hierarchy</a:t>
              </a:r>
            </a:p>
          </p:txBody>
        </p:sp>
        <p:sp>
          <p:nvSpPr>
            <p:cNvPr id="37" name="TextBox 36">
              <a:extLst>
                <a:ext uri="{FF2B5EF4-FFF2-40B4-BE49-F238E27FC236}">
                  <a16:creationId xmlns:a16="http://schemas.microsoft.com/office/drawing/2014/main" id="{28074E7C-E30B-A7A8-C1F5-878102A6AF05}"/>
                </a:ext>
              </a:extLst>
            </p:cNvPr>
            <p:cNvSpPr txBox="1"/>
            <p:nvPr/>
          </p:nvSpPr>
          <p:spPr>
            <a:xfrm>
              <a:off x="2763774" y="1995678"/>
              <a:ext cx="1543050" cy="131138"/>
            </a:xfrm>
            <a:prstGeom prst="rect">
              <a:avLst/>
            </a:prstGeom>
            <a:noFill/>
          </p:spPr>
          <p:txBody>
            <a:bodyPr wrap="square" lIns="0" tIns="18000" rIns="0" bIns="18000" anchor="t">
              <a:spAutoFit/>
            </a:bodyPr>
            <a:lstStyle/>
            <a:p>
              <a:pPr defTabSz="914377">
                <a:defRPr/>
              </a:pPr>
              <a:r>
                <a:rPr sz="900" i="1">
                  <a:solidFill>
                    <a:srgbClr val="64748B"/>
                  </a:solidFill>
                  <a:latin typeface="Calibri"/>
                </a:rPr>
                <a:t>3,500+ sites · brand / region</a:t>
              </a:r>
            </a:p>
          </p:txBody>
        </p:sp>
        <p:sp>
          <p:nvSpPr>
            <p:cNvPr id="38" name="Oval 37">
              <a:extLst>
                <a:ext uri="{FF2B5EF4-FFF2-40B4-BE49-F238E27FC236}">
                  <a16:creationId xmlns:a16="http://schemas.microsoft.com/office/drawing/2014/main" id="{1A47DABF-609F-824D-3FA3-D41D5C3AAFFB}"/>
                </a:ext>
              </a:extLst>
            </p:cNvPr>
            <p:cNvSpPr/>
            <p:nvPr/>
          </p:nvSpPr>
          <p:spPr>
            <a:xfrm>
              <a:off x="2612898" y="2245995"/>
              <a:ext cx="109728" cy="109728"/>
            </a:xfrm>
            <a:prstGeom prst="ellipse">
              <a:avLst/>
            </a:prstGeom>
            <a:solidFill>
              <a:srgbClr val="00A3B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39" name="TextBox 38">
              <a:extLst>
                <a:ext uri="{FF2B5EF4-FFF2-40B4-BE49-F238E27FC236}">
                  <a16:creationId xmlns:a16="http://schemas.microsoft.com/office/drawing/2014/main" id="{726944C3-8B91-113C-17EB-2D28BD11A86A}"/>
                </a:ext>
              </a:extLst>
            </p:cNvPr>
            <p:cNvSpPr txBox="1"/>
            <p:nvPr/>
          </p:nvSpPr>
          <p:spPr>
            <a:xfrm>
              <a:off x="2763774" y="2149983"/>
              <a:ext cx="1543050" cy="154222"/>
            </a:xfrm>
            <a:prstGeom prst="rect">
              <a:avLst/>
            </a:prstGeom>
            <a:noFill/>
          </p:spPr>
          <p:txBody>
            <a:bodyPr wrap="square" lIns="0" tIns="18000" rIns="0" bIns="18000" anchor="t">
              <a:spAutoFit/>
            </a:bodyPr>
            <a:lstStyle/>
            <a:p>
              <a:pPr defTabSz="914377">
                <a:defRPr/>
              </a:pPr>
              <a:r>
                <a:rPr sz="1100" b="1">
                  <a:solidFill>
                    <a:srgbClr val="334155"/>
                  </a:solidFill>
                  <a:latin typeface="Calibri"/>
                </a:rPr>
                <a:t>Cert Lifecycle + KeyScaler</a:t>
              </a:r>
            </a:p>
          </p:txBody>
        </p:sp>
        <p:sp>
          <p:nvSpPr>
            <p:cNvPr id="40" name="TextBox 39">
              <a:extLst>
                <a:ext uri="{FF2B5EF4-FFF2-40B4-BE49-F238E27FC236}">
                  <a16:creationId xmlns:a16="http://schemas.microsoft.com/office/drawing/2014/main" id="{99084441-68B6-DFCB-0B03-10A3A39BEAF9}"/>
                </a:ext>
              </a:extLst>
            </p:cNvPr>
            <p:cNvSpPr txBox="1"/>
            <p:nvPr/>
          </p:nvSpPr>
          <p:spPr>
            <a:xfrm>
              <a:off x="2763774" y="2335149"/>
              <a:ext cx="1543050" cy="131138"/>
            </a:xfrm>
            <a:prstGeom prst="rect">
              <a:avLst/>
            </a:prstGeom>
            <a:noFill/>
          </p:spPr>
          <p:txBody>
            <a:bodyPr wrap="square" lIns="0" tIns="18000" rIns="0" bIns="18000" anchor="t">
              <a:spAutoFit/>
            </a:bodyPr>
            <a:lstStyle/>
            <a:p>
              <a:pPr defTabSz="914377">
                <a:defRPr/>
              </a:pPr>
              <a:r>
                <a:rPr sz="900" i="1">
                  <a:solidFill>
                    <a:srgbClr val="64748B"/>
                  </a:solidFill>
                  <a:latin typeface="Calibri"/>
                </a:rPr>
                <a:t>Bulk provision · auto-rotate</a:t>
              </a:r>
            </a:p>
          </p:txBody>
        </p:sp>
        <p:sp>
          <p:nvSpPr>
            <p:cNvPr id="41" name="Oval 40">
              <a:extLst>
                <a:ext uri="{FF2B5EF4-FFF2-40B4-BE49-F238E27FC236}">
                  <a16:creationId xmlns:a16="http://schemas.microsoft.com/office/drawing/2014/main" id="{0E4692DE-A925-4CC2-39B1-AF0B59825A65}"/>
                </a:ext>
              </a:extLst>
            </p:cNvPr>
            <p:cNvSpPr/>
            <p:nvPr/>
          </p:nvSpPr>
          <p:spPr>
            <a:xfrm>
              <a:off x="2612898" y="2585466"/>
              <a:ext cx="109728" cy="109728"/>
            </a:xfrm>
            <a:prstGeom prst="ellipse">
              <a:avLst/>
            </a:prstGeom>
            <a:solidFill>
              <a:srgbClr val="00A3B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42" name="TextBox 41">
              <a:extLst>
                <a:ext uri="{FF2B5EF4-FFF2-40B4-BE49-F238E27FC236}">
                  <a16:creationId xmlns:a16="http://schemas.microsoft.com/office/drawing/2014/main" id="{EEAF7D51-87BD-A587-7C82-25745E9432F5}"/>
                </a:ext>
              </a:extLst>
            </p:cNvPr>
            <p:cNvSpPr txBox="1"/>
            <p:nvPr/>
          </p:nvSpPr>
          <p:spPr>
            <a:xfrm>
              <a:off x="2763774" y="2489454"/>
              <a:ext cx="1543050" cy="154222"/>
            </a:xfrm>
            <a:prstGeom prst="rect">
              <a:avLst/>
            </a:prstGeom>
            <a:noFill/>
          </p:spPr>
          <p:txBody>
            <a:bodyPr wrap="square" lIns="0" tIns="18000" rIns="0" bIns="18000" anchor="t">
              <a:spAutoFit/>
            </a:bodyPr>
            <a:lstStyle/>
            <a:p>
              <a:pPr defTabSz="914377">
                <a:defRPr/>
              </a:pPr>
              <a:r>
                <a:rPr sz="1100" b="1">
                  <a:solidFill>
                    <a:srgbClr val="334155"/>
                  </a:solidFill>
                  <a:latin typeface="Calibri"/>
                </a:rPr>
                <a:t>OTA Firmware</a:t>
              </a:r>
            </a:p>
          </p:txBody>
        </p:sp>
        <p:sp>
          <p:nvSpPr>
            <p:cNvPr id="43" name="TextBox 42">
              <a:extLst>
                <a:ext uri="{FF2B5EF4-FFF2-40B4-BE49-F238E27FC236}">
                  <a16:creationId xmlns:a16="http://schemas.microsoft.com/office/drawing/2014/main" id="{B3DCD891-43E1-EA72-788D-F85C5D07759E}"/>
                </a:ext>
              </a:extLst>
            </p:cNvPr>
            <p:cNvSpPr txBox="1"/>
            <p:nvPr/>
          </p:nvSpPr>
          <p:spPr>
            <a:xfrm>
              <a:off x="2763774" y="2674620"/>
              <a:ext cx="1543050" cy="131138"/>
            </a:xfrm>
            <a:prstGeom prst="rect">
              <a:avLst/>
            </a:prstGeom>
            <a:noFill/>
          </p:spPr>
          <p:txBody>
            <a:bodyPr wrap="square" lIns="0" tIns="18000" rIns="0" bIns="18000" anchor="t">
              <a:spAutoFit/>
            </a:bodyPr>
            <a:lstStyle/>
            <a:p>
              <a:pPr defTabSz="914377">
                <a:defRPr/>
              </a:pPr>
              <a:r>
                <a:rPr sz="900" i="1">
                  <a:solidFill>
                    <a:srgbClr val="64748B"/>
                  </a:solidFill>
                  <a:latin typeface="Calibri"/>
                </a:rPr>
                <a:t>Gateway + controller FW</a:t>
              </a:r>
            </a:p>
          </p:txBody>
        </p:sp>
        <p:sp>
          <p:nvSpPr>
            <p:cNvPr id="44" name="Oval 43">
              <a:extLst>
                <a:ext uri="{FF2B5EF4-FFF2-40B4-BE49-F238E27FC236}">
                  <a16:creationId xmlns:a16="http://schemas.microsoft.com/office/drawing/2014/main" id="{8E3B49F9-0222-5372-2B3B-E1A6DEFBE4CF}"/>
                </a:ext>
              </a:extLst>
            </p:cNvPr>
            <p:cNvSpPr/>
            <p:nvPr/>
          </p:nvSpPr>
          <p:spPr>
            <a:xfrm>
              <a:off x="2612898" y="2924937"/>
              <a:ext cx="109728" cy="109728"/>
            </a:xfrm>
            <a:prstGeom prst="ellipse">
              <a:avLst/>
            </a:prstGeom>
            <a:solidFill>
              <a:srgbClr val="00A3B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45" name="TextBox 44">
              <a:extLst>
                <a:ext uri="{FF2B5EF4-FFF2-40B4-BE49-F238E27FC236}">
                  <a16:creationId xmlns:a16="http://schemas.microsoft.com/office/drawing/2014/main" id="{C5C82431-1679-DE60-C956-97012F7EE6CD}"/>
                </a:ext>
              </a:extLst>
            </p:cNvPr>
            <p:cNvSpPr txBox="1"/>
            <p:nvPr/>
          </p:nvSpPr>
          <p:spPr>
            <a:xfrm>
              <a:off x="2763774" y="2828925"/>
              <a:ext cx="1543050" cy="154222"/>
            </a:xfrm>
            <a:prstGeom prst="rect">
              <a:avLst/>
            </a:prstGeom>
            <a:noFill/>
          </p:spPr>
          <p:txBody>
            <a:bodyPr wrap="square" lIns="0" tIns="18000" rIns="0" bIns="18000" anchor="t">
              <a:spAutoFit/>
            </a:bodyPr>
            <a:lstStyle/>
            <a:p>
              <a:pPr defTabSz="914377">
                <a:defRPr/>
              </a:pPr>
              <a:r>
                <a:rPr sz="1100" b="1">
                  <a:solidFill>
                    <a:srgbClr val="334155"/>
                  </a:solidFill>
                  <a:latin typeface="Calibri"/>
                </a:rPr>
                <a:t>Protocol Adapters</a:t>
              </a:r>
            </a:p>
          </p:txBody>
        </p:sp>
        <p:sp>
          <p:nvSpPr>
            <p:cNvPr id="46" name="TextBox 45">
              <a:extLst>
                <a:ext uri="{FF2B5EF4-FFF2-40B4-BE49-F238E27FC236}">
                  <a16:creationId xmlns:a16="http://schemas.microsoft.com/office/drawing/2014/main" id="{2A1A8B61-8353-21E6-BF97-C44696375B77}"/>
                </a:ext>
              </a:extLst>
            </p:cNvPr>
            <p:cNvSpPr txBox="1"/>
            <p:nvPr/>
          </p:nvSpPr>
          <p:spPr>
            <a:xfrm>
              <a:off x="2763774" y="3014091"/>
              <a:ext cx="1543050" cy="131138"/>
            </a:xfrm>
            <a:prstGeom prst="rect">
              <a:avLst/>
            </a:prstGeom>
            <a:noFill/>
          </p:spPr>
          <p:txBody>
            <a:bodyPr wrap="square" lIns="0" tIns="18000" rIns="0" bIns="18000" anchor="t">
              <a:spAutoFit/>
            </a:bodyPr>
            <a:lstStyle/>
            <a:p>
              <a:pPr defTabSz="914377">
                <a:defRPr/>
              </a:pPr>
              <a:r>
                <a:rPr sz="900" i="1">
                  <a:solidFill>
                    <a:srgbClr val="64748B"/>
                  </a:solidFill>
                  <a:latin typeface="Calibri"/>
                </a:rPr>
                <a:t>BACnet / Modbus normalization</a:t>
              </a:r>
            </a:p>
          </p:txBody>
        </p:sp>
        <p:sp>
          <p:nvSpPr>
            <p:cNvPr id="47" name="Rectangle 46">
              <a:extLst>
                <a:ext uri="{FF2B5EF4-FFF2-40B4-BE49-F238E27FC236}">
                  <a16:creationId xmlns:a16="http://schemas.microsoft.com/office/drawing/2014/main" id="{75D386CE-E77B-81C8-4BDC-0FF5A035D2F1}"/>
                </a:ext>
              </a:extLst>
            </p:cNvPr>
            <p:cNvSpPr/>
            <p:nvPr/>
          </p:nvSpPr>
          <p:spPr>
            <a:xfrm>
              <a:off x="2626614" y="3312414"/>
              <a:ext cx="1604772" cy="7500"/>
            </a:xfrm>
            <a:prstGeom prst="rect">
              <a:avLst/>
            </a:prstGeom>
            <a:solidFill>
              <a:srgbClr val="00A3B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48" name="TextBox 47">
              <a:extLst>
                <a:ext uri="{FF2B5EF4-FFF2-40B4-BE49-F238E27FC236}">
                  <a16:creationId xmlns:a16="http://schemas.microsoft.com/office/drawing/2014/main" id="{3A5CA8BF-4635-9225-257A-59A58B6C9A99}"/>
                </a:ext>
              </a:extLst>
            </p:cNvPr>
            <p:cNvSpPr txBox="1"/>
            <p:nvPr/>
          </p:nvSpPr>
          <p:spPr>
            <a:xfrm>
              <a:off x="2503170" y="3339846"/>
              <a:ext cx="1851660" cy="131138"/>
            </a:xfrm>
            <a:prstGeom prst="rect">
              <a:avLst/>
            </a:prstGeom>
            <a:noFill/>
          </p:spPr>
          <p:txBody>
            <a:bodyPr wrap="square" lIns="0" tIns="18000" rIns="0" bIns="18000" anchor="t">
              <a:spAutoFit/>
            </a:bodyPr>
            <a:lstStyle/>
            <a:p>
              <a:pPr algn="ctr" defTabSz="914377">
                <a:defRPr/>
              </a:pPr>
              <a:r>
                <a:rPr sz="900" b="1">
                  <a:solidFill>
                    <a:srgbClr val="1B5E7A"/>
                  </a:solidFill>
                  <a:latin typeface="Trebuchet MS"/>
                </a:rPr>
                <a:t>BUILT  ON  AWS</a:t>
              </a:r>
            </a:p>
          </p:txBody>
        </p:sp>
        <p:pic>
          <p:nvPicPr>
            <p:cNvPr id="49" name="Picture 48" descr="Arch_AWS-IoT-Core_48.png">
              <a:extLst>
                <a:ext uri="{FF2B5EF4-FFF2-40B4-BE49-F238E27FC236}">
                  <a16:creationId xmlns:a16="http://schemas.microsoft.com/office/drawing/2014/main" id="{4627F8EB-D51D-2AC4-3F67-36850EDFC5E3}"/>
                </a:ext>
              </a:extLst>
            </p:cNvPr>
            <p:cNvPicPr>
              <a:picLocks noChangeAspect="1"/>
            </p:cNvPicPr>
            <p:nvPr/>
          </p:nvPicPr>
          <p:blipFill>
            <a:blip r:embed="rId3"/>
            <a:stretch>
              <a:fillRect/>
            </a:stretch>
          </p:blipFill>
          <p:spPr>
            <a:xfrm>
              <a:off x="2688336" y="3490722"/>
              <a:ext cx="246888" cy="246888"/>
            </a:xfrm>
            <a:prstGeom prst="rect">
              <a:avLst/>
            </a:prstGeom>
          </p:spPr>
        </p:pic>
        <p:sp>
          <p:nvSpPr>
            <p:cNvPr id="50" name="TextBox 49">
              <a:extLst>
                <a:ext uri="{FF2B5EF4-FFF2-40B4-BE49-F238E27FC236}">
                  <a16:creationId xmlns:a16="http://schemas.microsoft.com/office/drawing/2014/main" id="{83429F54-BBA6-C52F-5A2C-068BBA35AF84}"/>
                </a:ext>
              </a:extLst>
            </p:cNvPr>
            <p:cNvSpPr txBox="1"/>
            <p:nvPr/>
          </p:nvSpPr>
          <p:spPr>
            <a:xfrm>
              <a:off x="2606040" y="3743610"/>
              <a:ext cx="411480" cy="119596"/>
            </a:xfrm>
            <a:prstGeom prst="rect">
              <a:avLst/>
            </a:prstGeom>
            <a:noFill/>
          </p:spPr>
          <p:txBody>
            <a:bodyPr wrap="square" lIns="0" tIns="18000" rIns="0" bIns="18000" anchor="t">
              <a:spAutoFit/>
            </a:bodyPr>
            <a:lstStyle/>
            <a:p>
              <a:pPr algn="ctr" defTabSz="914377">
                <a:defRPr/>
              </a:pPr>
              <a:r>
                <a:rPr sz="800">
                  <a:solidFill>
                    <a:srgbClr val="1B5E7A"/>
                  </a:solidFill>
                  <a:latin typeface="Calibri"/>
                </a:rPr>
                <a:t>IoT Core</a:t>
              </a:r>
            </a:p>
          </p:txBody>
        </p:sp>
        <p:pic>
          <p:nvPicPr>
            <p:cNvPr id="51" name="Picture 50" descr="Arch_AWS-IoT-Greengrass_48.png">
              <a:extLst>
                <a:ext uri="{FF2B5EF4-FFF2-40B4-BE49-F238E27FC236}">
                  <a16:creationId xmlns:a16="http://schemas.microsoft.com/office/drawing/2014/main" id="{59B56E73-6CB9-7900-2BD7-AB7772BB510F}"/>
                </a:ext>
              </a:extLst>
            </p:cNvPr>
            <p:cNvPicPr>
              <a:picLocks noChangeAspect="1"/>
            </p:cNvPicPr>
            <p:nvPr/>
          </p:nvPicPr>
          <p:blipFill>
            <a:blip r:embed="rId4"/>
            <a:stretch>
              <a:fillRect/>
            </a:stretch>
          </p:blipFill>
          <p:spPr>
            <a:xfrm>
              <a:off x="3099816" y="3490722"/>
              <a:ext cx="246888" cy="246888"/>
            </a:xfrm>
            <a:prstGeom prst="rect">
              <a:avLst/>
            </a:prstGeom>
          </p:spPr>
        </p:pic>
        <p:sp>
          <p:nvSpPr>
            <p:cNvPr id="52" name="TextBox 51">
              <a:extLst>
                <a:ext uri="{FF2B5EF4-FFF2-40B4-BE49-F238E27FC236}">
                  <a16:creationId xmlns:a16="http://schemas.microsoft.com/office/drawing/2014/main" id="{39F2435A-82F9-D026-D41F-24BCD6A173E6}"/>
                </a:ext>
              </a:extLst>
            </p:cNvPr>
            <p:cNvSpPr txBox="1"/>
            <p:nvPr/>
          </p:nvSpPr>
          <p:spPr>
            <a:xfrm>
              <a:off x="3017520" y="3743610"/>
              <a:ext cx="411480" cy="119596"/>
            </a:xfrm>
            <a:prstGeom prst="rect">
              <a:avLst/>
            </a:prstGeom>
            <a:noFill/>
          </p:spPr>
          <p:txBody>
            <a:bodyPr wrap="square" lIns="0" tIns="18000" rIns="0" bIns="18000" anchor="t">
              <a:spAutoFit/>
            </a:bodyPr>
            <a:lstStyle/>
            <a:p>
              <a:pPr algn="ctr" defTabSz="914377">
                <a:defRPr/>
              </a:pPr>
              <a:r>
                <a:rPr sz="800">
                  <a:solidFill>
                    <a:srgbClr val="1B5E7A"/>
                  </a:solidFill>
                  <a:latin typeface="Calibri"/>
                </a:rPr>
                <a:t>Greengrass</a:t>
              </a:r>
            </a:p>
          </p:txBody>
        </p:sp>
        <p:pic>
          <p:nvPicPr>
            <p:cNvPr id="53" name="Picture 52" descr="Arch_AWS-IoT-SiteWise_48.png">
              <a:extLst>
                <a:ext uri="{FF2B5EF4-FFF2-40B4-BE49-F238E27FC236}">
                  <a16:creationId xmlns:a16="http://schemas.microsoft.com/office/drawing/2014/main" id="{D652ECA1-24DC-3E45-F1B6-1A14B25C5D6B}"/>
                </a:ext>
              </a:extLst>
            </p:cNvPr>
            <p:cNvPicPr>
              <a:picLocks noChangeAspect="1"/>
            </p:cNvPicPr>
            <p:nvPr/>
          </p:nvPicPr>
          <p:blipFill>
            <a:blip r:embed="rId5"/>
            <a:stretch>
              <a:fillRect/>
            </a:stretch>
          </p:blipFill>
          <p:spPr>
            <a:xfrm>
              <a:off x="3511296" y="3490722"/>
              <a:ext cx="246888" cy="246888"/>
            </a:xfrm>
            <a:prstGeom prst="rect">
              <a:avLst/>
            </a:prstGeom>
          </p:spPr>
        </p:pic>
        <p:sp>
          <p:nvSpPr>
            <p:cNvPr id="54" name="TextBox 53">
              <a:extLst>
                <a:ext uri="{FF2B5EF4-FFF2-40B4-BE49-F238E27FC236}">
                  <a16:creationId xmlns:a16="http://schemas.microsoft.com/office/drawing/2014/main" id="{49447BE9-2C0F-C053-882E-7051D92B9E2A}"/>
                </a:ext>
              </a:extLst>
            </p:cNvPr>
            <p:cNvSpPr txBox="1"/>
            <p:nvPr/>
          </p:nvSpPr>
          <p:spPr>
            <a:xfrm>
              <a:off x="3429000" y="3743610"/>
              <a:ext cx="411480" cy="119597"/>
            </a:xfrm>
            <a:prstGeom prst="rect">
              <a:avLst/>
            </a:prstGeom>
            <a:noFill/>
          </p:spPr>
          <p:txBody>
            <a:bodyPr wrap="square" lIns="0" tIns="18000" rIns="0" bIns="18000" anchor="t">
              <a:spAutoFit/>
            </a:bodyPr>
            <a:lstStyle/>
            <a:p>
              <a:pPr algn="ctr" defTabSz="914377">
                <a:defRPr/>
              </a:pPr>
              <a:r>
                <a:rPr sz="800">
                  <a:solidFill>
                    <a:srgbClr val="1B5E7A"/>
                  </a:solidFill>
                  <a:latin typeface="Calibri"/>
                </a:rPr>
                <a:t>SiteWise</a:t>
              </a:r>
            </a:p>
          </p:txBody>
        </p:sp>
        <p:pic>
          <p:nvPicPr>
            <p:cNvPr id="55" name="Picture 54" descr="Arch_Amazon-Kinesis-Data-Streams_48.png">
              <a:extLst>
                <a:ext uri="{FF2B5EF4-FFF2-40B4-BE49-F238E27FC236}">
                  <a16:creationId xmlns:a16="http://schemas.microsoft.com/office/drawing/2014/main" id="{D1E1C83B-EDDA-4112-F1F9-2FF5EEF0F1DB}"/>
                </a:ext>
              </a:extLst>
            </p:cNvPr>
            <p:cNvPicPr>
              <a:picLocks noChangeAspect="1"/>
            </p:cNvPicPr>
            <p:nvPr/>
          </p:nvPicPr>
          <p:blipFill>
            <a:blip r:embed="rId6"/>
            <a:stretch>
              <a:fillRect/>
            </a:stretch>
          </p:blipFill>
          <p:spPr>
            <a:xfrm>
              <a:off x="3922776" y="3490722"/>
              <a:ext cx="246888" cy="246888"/>
            </a:xfrm>
            <a:prstGeom prst="rect">
              <a:avLst/>
            </a:prstGeom>
          </p:spPr>
        </p:pic>
        <p:sp>
          <p:nvSpPr>
            <p:cNvPr id="56" name="TextBox 55">
              <a:extLst>
                <a:ext uri="{FF2B5EF4-FFF2-40B4-BE49-F238E27FC236}">
                  <a16:creationId xmlns:a16="http://schemas.microsoft.com/office/drawing/2014/main" id="{582FC39C-8DE6-1399-4F70-6DDDB9C707A7}"/>
                </a:ext>
              </a:extLst>
            </p:cNvPr>
            <p:cNvSpPr txBox="1"/>
            <p:nvPr/>
          </p:nvSpPr>
          <p:spPr>
            <a:xfrm>
              <a:off x="3840480" y="3743610"/>
              <a:ext cx="411480" cy="119597"/>
            </a:xfrm>
            <a:prstGeom prst="rect">
              <a:avLst/>
            </a:prstGeom>
            <a:noFill/>
          </p:spPr>
          <p:txBody>
            <a:bodyPr wrap="square" lIns="0" tIns="18000" rIns="0" bIns="18000" anchor="t">
              <a:spAutoFit/>
            </a:bodyPr>
            <a:lstStyle/>
            <a:p>
              <a:pPr algn="ctr" defTabSz="914377">
                <a:defRPr/>
              </a:pPr>
              <a:r>
                <a:rPr sz="800">
                  <a:solidFill>
                    <a:srgbClr val="1B5E7A"/>
                  </a:solidFill>
                  <a:latin typeface="Calibri"/>
                </a:rPr>
                <a:t>Kinesis</a:t>
              </a:r>
            </a:p>
          </p:txBody>
        </p:sp>
      </p:grpSp>
      <p:grpSp>
        <p:nvGrpSpPr>
          <p:cNvPr id="1024" name="Group 1023">
            <a:extLst>
              <a:ext uri="{FF2B5EF4-FFF2-40B4-BE49-F238E27FC236}">
                <a16:creationId xmlns:a16="http://schemas.microsoft.com/office/drawing/2014/main" id="{A1C3AE80-6B02-7536-1988-AA72F343CA21}"/>
              </a:ext>
            </a:extLst>
          </p:cNvPr>
          <p:cNvGrpSpPr/>
          <p:nvPr/>
        </p:nvGrpSpPr>
        <p:grpSpPr>
          <a:xfrm>
            <a:off x="5838445" y="1545336"/>
            <a:ext cx="6140196" cy="3496792"/>
            <a:chOff x="4378833" y="1159002"/>
            <a:chExt cx="4605147" cy="2622594"/>
          </a:xfrm>
        </p:grpSpPr>
        <p:sp>
          <p:nvSpPr>
            <p:cNvPr id="31" name="Right Arrow 30">
              <a:extLst>
                <a:ext uri="{FF2B5EF4-FFF2-40B4-BE49-F238E27FC236}">
                  <a16:creationId xmlns:a16="http://schemas.microsoft.com/office/drawing/2014/main" id="{0A1F0409-E71B-C6FB-252D-82D08B3DA336}"/>
                </a:ext>
              </a:extLst>
            </p:cNvPr>
            <p:cNvSpPr/>
            <p:nvPr/>
          </p:nvSpPr>
          <p:spPr>
            <a:xfrm>
              <a:off x="4378833" y="2366010"/>
              <a:ext cx="123444" cy="377190"/>
            </a:xfrm>
            <a:prstGeom prst="rightArrow">
              <a:avLst/>
            </a:prstGeom>
            <a:solidFill>
              <a:srgbClr val="00B05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57" name="Rectangle 56">
              <a:extLst>
                <a:ext uri="{FF2B5EF4-FFF2-40B4-BE49-F238E27FC236}">
                  <a16:creationId xmlns:a16="http://schemas.microsoft.com/office/drawing/2014/main" id="{5192F448-58DD-0855-6675-DB775F0B77F5}"/>
                </a:ext>
              </a:extLst>
            </p:cNvPr>
            <p:cNvSpPr/>
            <p:nvPr/>
          </p:nvSpPr>
          <p:spPr>
            <a:xfrm>
              <a:off x="4526280" y="1369002"/>
              <a:ext cx="150000" cy="21000"/>
            </a:xfrm>
            <a:prstGeom prst="rect">
              <a:avLst/>
            </a:prstGeom>
            <a:solidFill>
              <a:srgbClr val="FF99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58" name="TextBox 57">
              <a:extLst>
                <a:ext uri="{FF2B5EF4-FFF2-40B4-BE49-F238E27FC236}">
                  <a16:creationId xmlns:a16="http://schemas.microsoft.com/office/drawing/2014/main" id="{08737A55-8316-836A-1D63-3DBB574AF095}"/>
                </a:ext>
              </a:extLst>
            </p:cNvPr>
            <p:cNvSpPr txBox="1"/>
            <p:nvPr/>
          </p:nvSpPr>
          <p:spPr>
            <a:xfrm>
              <a:off x="4526280" y="1159002"/>
              <a:ext cx="4457700" cy="154222"/>
            </a:xfrm>
            <a:prstGeom prst="rect">
              <a:avLst/>
            </a:prstGeom>
            <a:noFill/>
          </p:spPr>
          <p:txBody>
            <a:bodyPr wrap="square" lIns="0" tIns="18000" rIns="0" bIns="18000" anchor="t">
              <a:spAutoFit/>
            </a:bodyPr>
            <a:lstStyle/>
            <a:p>
              <a:pPr algn="ctr" defTabSz="914377">
                <a:defRPr/>
              </a:pPr>
              <a:r>
                <a:rPr lang="en-US" sz="1100" b="1">
                  <a:solidFill>
                    <a:srgbClr val="FF9900"/>
                  </a:solidFill>
                  <a:latin typeface="Trebuchet MS"/>
                </a:rPr>
                <a:t>AWS CLOUD | </a:t>
              </a:r>
              <a:r>
                <a:rPr lang="en-US" sz="1100" b="1">
                  <a:solidFill>
                    <a:prstClr val="black"/>
                  </a:solidFill>
                  <a:latin typeface="Trebuchet MS"/>
                </a:rPr>
                <a:t>Customer Solution AWS Services</a:t>
              </a:r>
            </a:p>
          </p:txBody>
        </p:sp>
        <p:sp>
          <p:nvSpPr>
            <p:cNvPr id="59" name="TextBox 58">
              <a:extLst>
                <a:ext uri="{FF2B5EF4-FFF2-40B4-BE49-F238E27FC236}">
                  <a16:creationId xmlns:a16="http://schemas.microsoft.com/office/drawing/2014/main" id="{9C78CEC8-23AF-F6C0-22C4-3B0603A55A70}"/>
                </a:ext>
              </a:extLst>
            </p:cNvPr>
            <p:cNvSpPr txBox="1"/>
            <p:nvPr/>
          </p:nvSpPr>
          <p:spPr>
            <a:xfrm>
              <a:off x="4526280" y="1440180"/>
              <a:ext cx="3086100" cy="142680"/>
            </a:xfrm>
            <a:prstGeom prst="rect">
              <a:avLst/>
            </a:prstGeom>
            <a:noFill/>
          </p:spPr>
          <p:txBody>
            <a:bodyPr wrap="square" lIns="0" tIns="18000" rIns="0" bIns="18000" anchor="t">
              <a:spAutoFit/>
            </a:bodyPr>
            <a:lstStyle/>
            <a:p>
              <a:pPr defTabSz="914377">
                <a:defRPr/>
              </a:pPr>
              <a:r>
                <a:rPr sz="1000" b="1">
                  <a:solidFill>
                    <a:srgbClr val="FF9900"/>
                  </a:solidFill>
                  <a:latin typeface="Trebuchet MS"/>
                </a:rPr>
                <a:t>COMPUTE  &amp;  EVENTS</a:t>
              </a:r>
            </a:p>
          </p:txBody>
        </p:sp>
        <p:sp>
          <p:nvSpPr>
            <p:cNvPr id="60" name="Rectangle 59">
              <a:extLst>
                <a:ext uri="{FF2B5EF4-FFF2-40B4-BE49-F238E27FC236}">
                  <a16:creationId xmlns:a16="http://schemas.microsoft.com/office/drawing/2014/main" id="{7098FC69-55B5-3C73-E7BA-A08E13F11652}"/>
                </a:ext>
              </a:extLst>
            </p:cNvPr>
            <p:cNvSpPr/>
            <p:nvPr/>
          </p:nvSpPr>
          <p:spPr>
            <a:xfrm>
              <a:off x="4526280" y="1591056"/>
              <a:ext cx="1062990" cy="342900"/>
            </a:xfrm>
            <a:prstGeom prst="rect">
              <a:avLst/>
            </a:prstGeom>
            <a:solidFill>
              <a:srgbClr val="FFFFFF"/>
            </a:solidFill>
            <a:ln w="4763">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61" name="Rectangle 60">
              <a:extLst>
                <a:ext uri="{FF2B5EF4-FFF2-40B4-BE49-F238E27FC236}">
                  <a16:creationId xmlns:a16="http://schemas.microsoft.com/office/drawing/2014/main" id="{F853A5F6-8AF5-19ED-C7EB-6CF7C121CF07}"/>
                </a:ext>
              </a:extLst>
            </p:cNvPr>
            <p:cNvSpPr/>
            <p:nvPr/>
          </p:nvSpPr>
          <p:spPr>
            <a:xfrm>
              <a:off x="4526280" y="1591056"/>
              <a:ext cx="39000" cy="342900"/>
            </a:xfrm>
            <a:prstGeom prst="rect">
              <a:avLst/>
            </a:prstGeom>
            <a:solidFill>
              <a:srgbClr val="FF99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pic>
          <p:nvPicPr>
            <p:cNvPr id="62" name="Picture 61" descr="Arch_AWS-Lambda_48.png">
              <a:extLst>
                <a:ext uri="{FF2B5EF4-FFF2-40B4-BE49-F238E27FC236}">
                  <a16:creationId xmlns:a16="http://schemas.microsoft.com/office/drawing/2014/main" id="{4CED206F-F05A-8230-3D47-6EF39E0B7733}"/>
                </a:ext>
              </a:extLst>
            </p:cNvPr>
            <p:cNvPicPr>
              <a:picLocks noChangeAspect="1"/>
            </p:cNvPicPr>
            <p:nvPr/>
          </p:nvPicPr>
          <p:blipFill>
            <a:blip r:embed="rId7"/>
            <a:stretch>
              <a:fillRect/>
            </a:stretch>
          </p:blipFill>
          <p:spPr>
            <a:xfrm>
              <a:off x="4597530" y="1601256"/>
              <a:ext cx="322500" cy="322500"/>
            </a:xfrm>
            <a:prstGeom prst="rect">
              <a:avLst/>
            </a:prstGeom>
          </p:spPr>
        </p:pic>
        <p:sp>
          <p:nvSpPr>
            <p:cNvPr id="63" name="TextBox 62">
              <a:extLst>
                <a:ext uri="{FF2B5EF4-FFF2-40B4-BE49-F238E27FC236}">
                  <a16:creationId xmlns:a16="http://schemas.microsoft.com/office/drawing/2014/main" id="{0FDA62CA-5C07-9C22-F3A9-168040D8C555}"/>
                </a:ext>
              </a:extLst>
            </p:cNvPr>
            <p:cNvSpPr txBox="1"/>
            <p:nvPr/>
          </p:nvSpPr>
          <p:spPr>
            <a:xfrm>
              <a:off x="4972530" y="1558438"/>
              <a:ext cx="579240" cy="408137"/>
            </a:xfrm>
            <a:prstGeom prst="rect">
              <a:avLst/>
            </a:prstGeom>
            <a:noFill/>
          </p:spPr>
          <p:txBody>
            <a:bodyPr wrap="square" lIns="0" tIns="18000" rIns="0" bIns="18000" anchor="ctr">
              <a:spAutoFit/>
            </a:bodyPr>
            <a:lstStyle/>
            <a:p>
              <a:pPr defTabSz="914377">
                <a:defRPr/>
              </a:pPr>
              <a:r>
                <a:rPr sz="1100" b="1">
                  <a:solidFill>
                    <a:srgbClr val="334155"/>
                  </a:solidFill>
                  <a:latin typeface="Calibri"/>
                </a:rPr>
                <a:t>Lambda · demand response</a:t>
              </a:r>
            </a:p>
          </p:txBody>
        </p:sp>
        <p:sp>
          <p:nvSpPr>
            <p:cNvPr id="64" name="Rectangle 63">
              <a:extLst>
                <a:ext uri="{FF2B5EF4-FFF2-40B4-BE49-F238E27FC236}">
                  <a16:creationId xmlns:a16="http://schemas.microsoft.com/office/drawing/2014/main" id="{709B8E2D-7F45-BFAF-C99F-07D22F86C85E}"/>
                </a:ext>
              </a:extLst>
            </p:cNvPr>
            <p:cNvSpPr/>
            <p:nvPr/>
          </p:nvSpPr>
          <p:spPr>
            <a:xfrm>
              <a:off x="5644134" y="1591056"/>
              <a:ext cx="1062990" cy="342900"/>
            </a:xfrm>
            <a:prstGeom prst="rect">
              <a:avLst/>
            </a:prstGeom>
            <a:solidFill>
              <a:srgbClr val="FFFFFF"/>
            </a:solidFill>
            <a:ln w="4763">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65" name="Rectangle 64">
              <a:extLst>
                <a:ext uri="{FF2B5EF4-FFF2-40B4-BE49-F238E27FC236}">
                  <a16:creationId xmlns:a16="http://schemas.microsoft.com/office/drawing/2014/main" id="{39ED29D3-87D5-157C-F9BF-AB8E6BD85A1A}"/>
                </a:ext>
              </a:extLst>
            </p:cNvPr>
            <p:cNvSpPr/>
            <p:nvPr/>
          </p:nvSpPr>
          <p:spPr>
            <a:xfrm>
              <a:off x="5644134" y="1591056"/>
              <a:ext cx="39000" cy="342900"/>
            </a:xfrm>
            <a:prstGeom prst="rect">
              <a:avLst/>
            </a:prstGeom>
            <a:solidFill>
              <a:srgbClr val="FF99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pic>
          <p:nvPicPr>
            <p:cNvPr id="66" name="Picture 65" descr="Arch_AWS-Step-Functions_48.png">
              <a:extLst>
                <a:ext uri="{FF2B5EF4-FFF2-40B4-BE49-F238E27FC236}">
                  <a16:creationId xmlns:a16="http://schemas.microsoft.com/office/drawing/2014/main" id="{2217624B-6598-F7E2-6FC4-D1BBD1757585}"/>
                </a:ext>
              </a:extLst>
            </p:cNvPr>
            <p:cNvPicPr>
              <a:picLocks noChangeAspect="1"/>
            </p:cNvPicPr>
            <p:nvPr/>
          </p:nvPicPr>
          <p:blipFill>
            <a:blip r:embed="rId8"/>
            <a:stretch>
              <a:fillRect/>
            </a:stretch>
          </p:blipFill>
          <p:spPr>
            <a:xfrm>
              <a:off x="5715384" y="1601256"/>
              <a:ext cx="322500" cy="322500"/>
            </a:xfrm>
            <a:prstGeom prst="rect">
              <a:avLst/>
            </a:prstGeom>
          </p:spPr>
        </p:pic>
        <p:sp>
          <p:nvSpPr>
            <p:cNvPr id="67" name="TextBox 66">
              <a:extLst>
                <a:ext uri="{FF2B5EF4-FFF2-40B4-BE49-F238E27FC236}">
                  <a16:creationId xmlns:a16="http://schemas.microsoft.com/office/drawing/2014/main" id="{F1845D88-AC0C-6958-ECE5-11944881823B}"/>
                </a:ext>
              </a:extLst>
            </p:cNvPr>
            <p:cNvSpPr txBox="1"/>
            <p:nvPr/>
          </p:nvSpPr>
          <p:spPr>
            <a:xfrm>
              <a:off x="6090384" y="1558438"/>
              <a:ext cx="579240" cy="408137"/>
            </a:xfrm>
            <a:prstGeom prst="rect">
              <a:avLst/>
            </a:prstGeom>
            <a:noFill/>
          </p:spPr>
          <p:txBody>
            <a:bodyPr wrap="square" lIns="0" tIns="18000" rIns="0" bIns="18000" anchor="ctr">
              <a:spAutoFit/>
            </a:bodyPr>
            <a:lstStyle/>
            <a:p>
              <a:pPr defTabSz="914377">
                <a:defRPr/>
              </a:pPr>
              <a:r>
                <a:rPr sz="1100" b="1">
                  <a:solidFill>
                    <a:srgbClr val="334155"/>
                  </a:solidFill>
                  <a:latin typeface="Calibri"/>
                </a:rPr>
                <a:t>Step Functions · workflows</a:t>
              </a:r>
            </a:p>
          </p:txBody>
        </p:sp>
        <p:sp>
          <p:nvSpPr>
            <p:cNvPr id="68" name="Rectangle 67">
              <a:extLst>
                <a:ext uri="{FF2B5EF4-FFF2-40B4-BE49-F238E27FC236}">
                  <a16:creationId xmlns:a16="http://schemas.microsoft.com/office/drawing/2014/main" id="{807A9AEA-5528-3145-4E1D-AB02C2415D64}"/>
                </a:ext>
              </a:extLst>
            </p:cNvPr>
            <p:cNvSpPr/>
            <p:nvPr/>
          </p:nvSpPr>
          <p:spPr>
            <a:xfrm>
              <a:off x="6761988" y="1591056"/>
              <a:ext cx="1062990" cy="342900"/>
            </a:xfrm>
            <a:prstGeom prst="rect">
              <a:avLst/>
            </a:prstGeom>
            <a:solidFill>
              <a:srgbClr val="FFFFFF"/>
            </a:solidFill>
            <a:ln w="4763">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69" name="Rectangle 68">
              <a:extLst>
                <a:ext uri="{FF2B5EF4-FFF2-40B4-BE49-F238E27FC236}">
                  <a16:creationId xmlns:a16="http://schemas.microsoft.com/office/drawing/2014/main" id="{70135CE3-5681-DE59-C4E9-DBAD38A5CB28}"/>
                </a:ext>
              </a:extLst>
            </p:cNvPr>
            <p:cNvSpPr/>
            <p:nvPr/>
          </p:nvSpPr>
          <p:spPr>
            <a:xfrm>
              <a:off x="6761988" y="1591056"/>
              <a:ext cx="39000" cy="342900"/>
            </a:xfrm>
            <a:prstGeom prst="rect">
              <a:avLst/>
            </a:prstGeom>
            <a:solidFill>
              <a:srgbClr val="FF99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pic>
          <p:nvPicPr>
            <p:cNvPr id="70" name="Picture 69" descr="Arch_Amazon-EventBridge_48.png">
              <a:extLst>
                <a:ext uri="{FF2B5EF4-FFF2-40B4-BE49-F238E27FC236}">
                  <a16:creationId xmlns:a16="http://schemas.microsoft.com/office/drawing/2014/main" id="{EFE3C11B-5FE6-F19D-B6B5-90D542BD6D6F}"/>
                </a:ext>
              </a:extLst>
            </p:cNvPr>
            <p:cNvPicPr>
              <a:picLocks noChangeAspect="1"/>
            </p:cNvPicPr>
            <p:nvPr/>
          </p:nvPicPr>
          <p:blipFill>
            <a:blip r:embed="rId9"/>
            <a:stretch>
              <a:fillRect/>
            </a:stretch>
          </p:blipFill>
          <p:spPr>
            <a:xfrm>
              <a:off x="6833238" y="1601256"/>
              <a:ext cx="322500" cy="322500"/>
            </a:xfrm>
            <a:prstGeom prst="rect">
              <a:avLst/>
            </a:prstGeom>
          </p:spPr>
        </p:pic>
        <p:sp>
          <p:nvSpPr>
            <p:cNvPr id="71" name="TextBox 70">
              <a:extLst>
                <a:ext uri="{FF2B5EF4-FFF2-40B4-BE49-F238E27FC236}">
                  <a16:creationId xmlns:a16="http://schemas.microsoft.com/office/drawing/2014/main" id="{F2FDE82D-703B-6222-F8D0-2497C9E1D95B}"/>
                </a:ext>
              </a:extLst>
            </p:cNvPr>
            <p:cNvSpPr txBox="1"/>
            <p:nvPr/>
          </p:nvSpPr>
          <p:spPr>
            <a:xfrm>
              <a:off x="7208238" y="1621917"/>
              <a:ext cx="579240" cy="281179"/>
            </a:xfrm>
            <a:prstGeom prst="rect">
              <a:avLst/>
            </a:prstGeom>
            <a:noFill/>
          </p:spPr>
          <p:txBody>
            <a:bodyPr wrap="square" lIns="0" tIns="18000" rIns="0" bIns="18000" anchor="ctr">
              <a:spAutoFit/>
            </a:bodyPr>
            <a:lstStyle/>
            <a:p>
              <a:pPr defTabSz="914377">
                <a:defRPr/>
              </a:pPr>
              <a:r>
                <a:rPr sz="1100" b="1">
                  <a:solidFill>
                    <a:srgbClr val="334155"/>
                  </a:solidFill>
                  <a:latin typeface="Calibri"/>
                </a:rPr>
                <a:t>EventBridge · DR events</a:t>
              </a:r>
            </a:p>
          </p:txBody>
        </p:sp>
        <p:sp>
          <p:nvSpPr>
            <p:cNvPr id="72" name="Rectangle 71">
              <a:extLst>
                <a:ext uri="{FF2B5EF4-FFF2-40B4-BE49-F238E27FC236}">
                  <a16:creationId xmlns:a16="http://schemas.microsoft.com/office/drawing/2014/main" id="{A23745B4-5F97-F524-0313-05B2FCC8774A}"/>
                </a:ext>
              </a:extLst>
            </p:cNvPr>
            <p:cNvSpPr/>
            <p:nvPr/>
          </p:nvSpPr>
          <p:spPr>
            <a:xfrm>
              <a:off x="7879842" y="1591056"/>
              <a:ext cx="1062990" cy="342900"/>
            </a:xfrm>
            <a:prstGeom prst="rect">
              <a:avLst/>
            </a:prstGeom>
            <a:solidFill>
              <a:srgbClr val="FFFFFF"/>
            </a:solidFill>
            <a:ln w="4763">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73" name="Rectangle 72">
              <a:extLst>
                <a:ext uri="{FF2B5EF4-FFF2-40B4-BE49-F238E27FC236}">
                  <a16:creationId xmlns:a16="http://schemas.microsoft.com/office/drawing/2014/main" id="{5C235856-78D9-FD35-07B3-88A171961F5F}"/>
                </a:ext>
              </a:extLst>
            </p:cNvPr>
            <p:cNvSpPr/>
            <p:nvPr/>
          </p:nvSpPr>
          <p:spPr>
            <a:xfrm>
              <a:off x="7879842" y="1591056"/>
              <a:ext cx="39000" cy="342900"/>
            </a:xfrm>
            <a:prstGeom prst="rect">
              <a:avLst/>
            </a:prstGeom>
            <a:solidFill>
              <a:srgbClr val="FF99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pic>
          <p:nvPicPr>
            <p:cNvPr id="74" name="Picture 73" descr="Arch_Amazon-Simple-Notification-Service_48.png">
              <a:extLst>
                <a:ext uri="{FF2B5EF4-FFF2-40B4-BE49-F238E27FC236}">
                  <a16:creationId xmlns:a16="http://schemas.microsoft.com/office/drawing/2014/main" id="{23A9F65E-F806-36AA-4AD3-755DA479A46B}"/>
                </a:ext>
              </a:extLst>
            </p:cNvPr>
            <p:cNvPicPr>
              <a:picLocks noChangeAspect="1"/>
            </p:cNvPicPr>
            <p:nvPr/>
          </p:nvPicPr>
          <p:blipFill>
            <a:blip r:embed="rId10"/>
            <a:stretch>
              <a:fillRect/>
            </a:stretch>
          </p:blipFill>
          <p:spPr>
            <a:xfrm>
              <a:off x="7951092" y="1601256"/>
              <a:ext cx="322500" cy="322500"/>
            </a:xfrm>
            <a:prstGeom prst="rect">
              <a:avLst/>
            </a:prstGeom>
          </p:spPr>
        </p:pic>
        <p:sp>
          <p:nvSpPr>
            <p:cNvPr id="75" name="TextBox 74">
              <a:extLst>
                <a:ext uri="{FF2B5EF4-FFF2-40B4-BE49-F238E27FC236}">
                  <a16:creationId xmlns:a16="http://schemas.microsoft.com/office/drawing/2014/main" id="{AA7E6B8E-F983-C3CB-DAE6-1CA6AFF4853B}"/>
                </a:ext>
              </a:extLst>
            </p:cNvPr>
            <p:cNvSpPr txBox="1"/>
            <p:nvPr/>
          </p:nvSpPr>
          <p:spPr>
            <a:xfrm>
              <a:off x="8326092" y="1621917"/>
              <a:ext cx="579240" cy="281179"/>
            </a:xfrm>
            <a:prstGeom prst="rect">
              <a:avLst/>
            </a:prstGeom>
            <a:noFill/>
          </p:spPr>
          <p:txBody>
            <a:bodyPr wrap="square" lIns="0" tIns="18000" rIns="0" bIns="18000" anchor="ctr">
              <a:spAutoFit/>
            </a:bodyPr>
            <a:lstStyle/>
            <a:p>
              <a:pPr defTabSz="914377">
                <a:defRPr/>
              </a:pPr>
              <a:r>
                <a:rPr sz="1100" b="1">
                  <a:solidFill>
                    <a:srgbClr val="334155"/>
                  </a:solidFill>
                  <a:latin typeface="Calibri"/>
                </a:rPr>
                <a:t>SNS · maintenance</a:t>
              </a:r>
            </a:p>
          </p:txBody>
        </p:sp>
        <p:sp>
          <p:nvSpPr>
            <p:cNvPr id="76" name="TextBox 75">
              <a:extLst>
                <a:ext uri="{FF2B5EF4-FFF2-40B4-BE49-F238E27FC236}">
                  <a16:creationId xmlns:a16="http://schemas.microsoft.com/office/drawing/2014/main" id="{74A9D2F9-5BCB-E27B-6D26-AE43CFEC8414}"/>
                </a:ext>
              </a:extLst>
            </p:cNvPr>
            <p:cNvSpPr txBox="1"/>
            <p:nvPr/>
          </p:nvSpPr>
          <p:spPr>
            <a:xfrm>
              <a:off x="4526280" y="2056060"/>
              <a:ext cx="3086100" cy="142680"/>
            </a:xfrm>
            <a:prstGeom prst="rect">
              <a:avLst/>
            </a:prstGeom>
            <a:noFill/>
          </p:spPr>
          <p:txBody>
            <a:bodyPr wrap="square" lIns="0" tIns="18000" rIns="0" bIns="18000" anchor="t">
              <a:spAutoFit/>
            </a:bodyPr>
            <a:lstStyle/>
            <a:p>
              <a:pPr defTabSz="914377">
                <a:defRPr/>
              </a:pPr>
              <a:r>
                <a:rPr sz="1000" b="1">
                  <a:solidFill>
                    <a:srgbClr val="2E7D32"/>
                  </a:solidFill>
                  <a:latin typeface="Trebuchet MS"/>
                </a:rPr>
                <a:t>APIS  &amp;  DATA</a:t>
              </a:r>
            </a:p>
          </p:txBody>
        </p:sp>
        <p:sp>
          <p:nvSpPr>
            <p:cNvPr id="77" name="Rectangle 76">
              <a:extLst>
                <a:ext uri="{FF2B5EF4-FFF2-40B4-BE49-F238E27FC236}">
                  <a16:creationId xmlns:a16="http://schemas.microsoft.com/office/drawing/2014/main" id="{D9C72441-B759-5858-6617-76D90963BD64}"/>
                </a:ext>
              </a:extLst>
            </p:cNvPr>
            <p:cNvSpPr/>
            <p:nvPr/>
          </p:nvSpPr>
          <p:spPr>
            <a:xfrm>
              <a:off x="4526280" y="2206936"/>
              <a:ext cx="1062990" cy="342900"/>
            </a:xfrm>
            <a:prstGeom prst="rect">
              <a:avLst/>
            </a:prstGeom>
            <a:solidFill>
              <a:srgbClr val="FFFFFF"/>
            </a:solidFill>
            <a:ln w="4763">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78" name="Rectangle 77">
              <a:extLst>
                <a:ext uri="{FF2B5EF4-FFF2-40B4-BE49-F238E27FC236}">
                  <a16:creationId xmlns:a16="http://schemas.microsoft.com/office/drawing/2014/main" id="{02B45A14-AF3B-9602-DF2B-E8E10EC13C3B}"/>
                </a:ext>
              </a:extLst>
            </p:cNvPr>
            <p:cNvSpPr/>
            <p:nvPr/>
          </p:nvSpPr>
          <p:spPr>
            <a:xfrm>
              <a:off x="4526280" y="2206936"/>
              <a:ext cx="39000" cy="342900"/>
            </a:xfrm>
            <a:prstGeom prst="rect">
              <a:avLst/>
            </a:prstGeom>
            <a:solidFill>
              <a:srgbClr val="2E7D3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pic>
          <p:nvPicPr>
            <p:cNvPr id="79" name="Picture 78" descr="Arch_Amazon-API-Gateway_48.png">
              <a:extLst>
                <a:ext uri="{FF2B5EF4-FFF2-40B4-BE49-F238E27FC236}">
                  <a16:creationId xmlns:a16="http://schemas.microsoft.com/office/drawing/2014/main" id="{80B9D741-B926-3F1C-5A5D-C6700EAC0E0E}"/>
                </a:ext>
              </a:extLst>
            </p:cNvPr>
            <p:cNvPicPr>
              <a:picLocks noChangeAspect="1"/>
            </p:cNvPicPr>
            <p:nvPr/>
          </p:nvPicPr>
          <p:blipFill>
            <a:blip r:embed="rId11"/>
            <a:stretch>
              <a:fillRect/>
            </a:stretch>
          </p:blipFill>
          <p:spPr>
            <a:xfrm>
              <a:off x="4597530" y="2217136"/>
              <a:ext cx="322500" cy="322500"/>
            </a:xfrm>
            <a:prstGeom prst="rect">
              <a:avLst/>
            </a:prstGeom>
          </p:spPr>
        </p:pic>
        <p:sp>
          <p:nvSpPr>
            <p:cNvPr id="80" name="TextBox 79">
              <a:extLst>
                <a:ext uri="{FF2B5EF4-FFF2-40B4-BE49-F238E27FC236}">
                  <a16:creationId xmlns:a16="http://schemas.microsoft.com/office/drawing/2014/main" id="{A349C0F3-3B01-A94C-A8B4-FF811711CC15}"/>
                </a:ext>
              </a:extLst>
            </p:cNvPr>
            <p:cNvSpPr txBox="1"/>
            <p:nvPr/>
          </p:nvSpPr>
          <p:spPr>
            <a:xfrm>
              <a:off x="4972530" y="2237797"/>
              <a:ext cx="579240" cy="281179"/>
            </a:xfrm>
            <a:prstGeom prst="rect">
              <a:avLst/>
            </a:prstGeom>
            <a:noFill/>
          </p:spPr>
          <p:txBody>
            <a:bodyPr wrap="square" lIns="0" tIns="18000" rIns="0" bIns="18000" anchor="ctr">
              <a:spAutoFit/>
            </a:bodyPr>
            <a:lstStyle/>
            <a:p>
              <a:pPr defTabSz="914377">
                <a:defRPr/>
              </a:pPr>
              <a:r>
                <a:rPr sz="1100" b="1">
                  <a:solidFill>
                    <a:srgbClr val="334155"/>
                  </a:solidFill>
                  <a:latin typeface="Calibri"/>
                </a:rPr>
                <a:t>API GW · eViewIoT</a:t>
              </a:r>
            </a:p>
          </p:txBody>
        </p:sp>
        <p:sp>
          <p:nvSpPr>
            <p:cNvPr id="81" name="Rectangle 80">
              <a:extLst>
                <a:ext uri="{FF2B5EF4-FFF2-40B4-BE49-F238E27FC236}">
                  <a16:creationId xmlns:a16="http://schemas.microsoft.com/office/drawing/2014/main" id="{3A783181-3C1A-F5C9-4C3E-5E530932C692}"/>
                </a:ext>
              </a:extLst>
            </p:cNvPr>
            <p:cNvSpPr/>
            <p:nvPr/>
          </p:nvSpPr>
          <p:spPr>
            <a:xfrm>
              <a:off x="5644134" y="2206936"/>
              <a:ext cx="1062990" cy="342900"/>
            </a:xfrm>
            <a:prstGeom prst="rect">
              <a:avLst/>
            </a:prstGeom>
            <a:solidFill>
              <a:srgbClr val="FFFFFF"/>
            </a:solidFill>
            <a:ln w="4763">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82" name="Rectangle 81">
              <a:extLst>
                <a:ext uri="{FF2B5EF4-FFF2-40B4-BE49-F238E27FC236}">
                  <a16:creationId xmlns:a16="http://schemas.microsoft.com/office/drawing/2014/main" id="{CDA219CE-0CE9-2238-2C6D-DC10E4C76B99}"/>
                </a:ext>
              </a:extLst>
            </p:cNvPr>
            <p:cNvSpPr/>
            <p:nvPr/>
          </p:nvSpPr>
          <p:spPr>
            <a:xfrm>
              <a:off x="5644134" y="2206936"/>
              <a:ext cx="39000" cy="342900"/>
            </a:xfrm>
            <a:prstGeom prst="rect">
              <a:avLst/>
            </a:prstGeom>
            <a:solidFill>
              <a:srgbClr val="2E7D3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pic>
          <p:nvPicPr>
            <p:cNvPr id="83" name="Picture 82" descr="Arch_Amazon-Timestream_48.png">
              <a:extLst>
                <a:ext uri="{FF2B5EF4-FFF2-40B4-BE49-F238E27FC236}">
                  <a16:creationId xmlns:a16="http://schemas.microsoft.com/office/drawing/2014/main" id="{8B2301D1-5808-6EEE-D0B4-E571F644194F}"/>
                </a:ext>
              </a:extLst>
            </p:cNvPr>
            <p:cNvPicPr>
              <a:picLocks noChangeAspect="1"/>
            </p:cNvPicPr>
            <p:nvPr/>
          </p:nvPicPr>
          <p:blipFill>
            <a:blip r:embed="rId12"/>
            <a:stretch>
              <a:fillRect/>
            </a:stretch>
          </p:blipFill>
          <p:spPr>
            <a:xfrm>
              <a:off x="5715384" y="2217136"/>
              <a:ext cx="322500" cy="322500"/>
            </a:xfrm>
            <a:prstGeom prst="rect">
              <a:avLst/>
            </a:prstGeom>
          </p:spPr>
        </p:pic>
        <p:sp>
          <p:nvSpPr>
            <p:cNvPr id="84" name="TextBox 83">
              <a:extLst>
                <a:ext uri="{FF2B5EF4-FFF2-40B4-BE49-F238E27FC236}">
                  <a16:creationId xmlns:a16="http://schemas.microsoft.com/office/drawing/2014/main" id="{1271925F-D090-17AA-1F10-467A0A6844A6}"/>
                </a:ext>
              </a:extLst>
            </p:cNvPr>
            <p:cNvSpPr txBox="1"/>
            <p:nvPr/>
          </p:nvSpPr>
          <p:spPr>
            <a:xfrm>
              <a:off x="6090384" y="2237797"/>
              <a:ext cx="579240" cy="281179"/>
            </a:xfrm>
            <a:prstGeom prst="rect">
              <a:avLst/>
            </a:prstGeom>
            <a:noFill/>
          </p:spPr>
          <p:txBody>
            <a:bodyPr wrap="square" lIns="0" tIns="18000" rIns="0" bIns="18000" anchor="ctr">
              <a:spAutoFit/>
            </a:bodyPr>
            <a:lstStyle/>
            <a:p>
              <a:pPr defTabSz="914377">
                <a:defRPr/>
              </a:pPr>
              <a:r>
                <a:rPr sz="1100" b="1">
                  <a:solidFill>
                    <a:srgbClr val="334155"/>
                  </a:solidFill>
                  <a:latin typeface="Calibri"/>
                </a:rPr>
                <a:t>Timestream · energy TS</a:t>
              </a:r>
            </a:p>
          </p:txBody>
        </p:sp>
        <p:sp>
          <p:nvSpPr>
            <p:cNvPr id="85" name="Rectangle 84">
              <a:extLst>
                <a:ext uri="{FF2B5EF4-FFF2-40B4-BE49-F238E27FC236}">
                  <a16:creationId xmlns:a16="http://schemas.microsoft.com/office/drawing/2014/main" id="{1417BE21-9616-1B3E-453E-477FA66595F0}"/>
                </a:ext>
              </a:extLst>
            </p:cNvPr>
            <p:cNvSpPr/>
            <p:nvPr/>
          </p:nvSpPr>
          <p:spPr>
            <a:xfrm>
              <a:off x="6761988" y="2206936"/>
              <a:ext cx="1062990" cy="342900"/>
            </a:xfrm>
            <a:prstGeom prst="rect">
              <a:avLst/>
            </a:prstGeom>
            <a:solidFill>
              <a:srgbClr val="FFFFFF"/>
            </a:solidFill>
            <a:ln w="4763">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86" name="Rectangle 85">
              <a:extLst>
                <a:ext uri="{FF2B5EF4-FFF2-40B4-BE49-F238E27FC236}">
                  <a16:creationId xmlns:a16="http://schemas.microsoft.com/office/drawing/2014/main" id="{3E51FE07-FE9F-D49E-7A03-412F1DE69F6C}"/>
                </a:ext>
              </a:extLst>
            </p:cNvPr>
            <p:cNvSpPr/>
            <p:nvPr/>
          </p:nvSpPr>
          <p:spPr>
            <a:xfrm>
              <a:off x="6761988" y="2206936"/>
              <a:ext cx="39000" cy="342900"/>
            </a:xfrm>
            <a:prstGeom prst="rect">
              <a:avLst/>
            </a:prstGeom>
            <a:solidFill>
              <a:srgbClr val="2E7D3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pic>
          <p:nvPicPr>
            <p:cNvPr id="87" name="Picture 86" descr="Arch_Amazon-DynamoDB_48.png">
              <a:extLst>
                <a:ext uri="{FF2B5EF4-FFF2-40B4-BE49-F238E27FC236}">
                  <a16:creationId xmlns:a16="http://schemas.microsoft.com/office/drawing/2014/main" id="{8B34D0B3-162D-62F0-BB70-19A500EB7440}"/>
                </a:ext>
              </a:extLst>
            </p:cNvPr>
            <p:cNvPicPr>
              <a:picLocks noChangeAspect="1"/>
            </p:cNvPicPr>
            <p:nvPr/>
          </p:nvPicPr>
          <p:blipFill>
            <a:blip r:embed="rId13"/>
            <a:stretch>
              <a:fillRect/>
            </a:stretch>
          </p:blipFill>
          <p:spPr>
            <a:xfrm>
              <a:off x="6833238" y="2217136"/>
              <a:ext cx="322500" cy="322500"/>
            </a:xfrm>
            <a:prstGeom prst="rect">
              <a:avLst/>
            </a:prstGeom>
          </p:spPr>
        </p:pic>
        <p:sp>
          <p:nvSpPr>
            <p:cNvPr id="88" name="TextBox 87">
              <a:extLst>
                <a:ext uri="{FF2B5EF4-FFF2-40B4-BE49-F238E27FC236}">
                  <a16:creationId xmlns:a16="http://schemas.microsoft.com/office/drawing/2014/main" id="{3414797D-631D-16E2-1698-15C8CB131F82}"/>
                </a:ext>
              </a:extLst>
            </p:cNvPr>
            <p:cNvSpPr txBox="1"/>
            <p:nvPr/>
          </p:nvSpPr>
          <p:spPr>
            <a:xfrm>
              <a:off x="7208238" y="2237797"/>
              <a:ext cx="579240" cy="281179"/>
            </a:xfrm>
            <a:prstGeom prst="rect">
              <a:avLst/>
            </a:prstGeom>
            <a:noFill/>
          </p:spPr>
          <p:txBody>
            <a:bodyPr wrap="square" lIns="0" tIns="18000" rIns="0" bIns="18000" anchor="ctr">
              <a:spAutoFit/>
            </a:bodyPr>
            <a:lstStyle/>
            <a:p>
              <a:pPr defTabSz="914377">
                <a:defRPr/>
              </a:pPr>
              <a:r>
                <a:rPr sz="1100" b="1">
                  <a:solidFill>
                    <a:srgbClr val="334155"/>
                  </a:solidFill>
                  <a:latin typeface="Calibri"/>
                </a:rPr>
                <a:t>DynamoDB · sites</a:t>
              </a:r>
            </a:p>
          </p:txBody>
        </p:sp>
        <p:sp>
          <p:nvSpPr>
            <p:cNvPr id="89" name="Rectangle 88">
              <a:extLst>
                <a:ext uri="{FF2B5EF4-FFF2-40B4-BE49-F238E27FC236}">
                  <a16:creationId xmlns:a16="http://schemas.microsoft.com/office/drawing/2014/main" id="{F94DFC10-B86F-57FA-CED0-12BC6B6BB785}"/>
                </a:ext>
              </a:extLst>
            </p:cNvPr>
            <p:cNvSpPr/>
            <p:nvPr/>
          </p:nvSpPr>
          <p:spPr>
            <a:xfrm>
              <a:off x="7879842" y="2206936"/>
              <a:ext cx="1062990" cy="342900"/>
            </a:xfrm>
            <a:prstGeom prst="rect">
              <a:avLst/>
            </a:prstGeom>
            <a:solidFill>
              <a:srgbClr val="FFFFFF"/>
            </a:solidFill>
            <a:ln w="4763">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90" name="Rectangle 89">
              <a:extLst>
                <a:ext uri="{FF2B5EF4-FFF2-40B4-BE49-F238E27FC236}">
                  <a16:creationId xmlns:a16="http://schemas.microsoft.com/office/drawing/2014/main" id="{DCFF86F8-36FA-F46D-B1B0-1038502CD600}"/>
                </a:ext>
              </a:extLst>
            </p:cNvPr>
            <p:cNvSpPr/>
            <p:nvPr/>
          </p:nvSpPr>
          <p:spPr>
            <a:xfrm>
              <a:off x="7879842" y="2206936"/>
              <a:ext cx="39000" cy="342900"/>
            </a:xfrm>
            <a:prstGeom prst="rect">
              <a:avLst/>
            </a:prstGeom>
            <a:solidFill>
              <a:srgbClr val="2E7D3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pic>
          <p:nvPicPr>
            <p:cNvPr id="91" name="Picture 90" descr="Arch_Amazon-Simple-Storage-Service_48.png">
              <a:extLst>
                <a:ext uri="{FF2B5EF4-FFF2-40B4-BE49-F238E27FC236}">
                  <a16:creationId xmlns:a16="http://schemas.microsoft.com/office/drawing/2014/main" id="{5A11BF11-D8AC-61C6-68F0-4C41AE1AAEE6}"/>
                </a:ext>
              </a:extLst>
            </p:cNvPr>
            <p:cNvPicPr>
              <a:picLocks noChangeAspect="1"/>
            </p:cNvPicPr>
            <p:nvPr/>
          </p:nvPicPr>
          <p:blipFill>
            <a:blip r:embed="rId14"/>
            <a:stretch>
              <a:fillRect/>
            </a:stretch>
          </p:blipFill>
          <p:spPr>
            <a:xfrm>
              <a:off x="7951092" y="2217136"/>
              <a:ext cx="322500" cy="322500"/>
            </a:xfrm>
            <a:prstGeom prst="rect">
              <a:avLst/>
            </a:prstGeom>
          </p:spPr>
        </p:pic>
        <p:sp>
          <p:nvSpPr>
            <p:cNvPr id="92" name="TextBox 91">
              <a:extLst>
                <a:ext uri="{FF2B5EF4-FFF2-40B4-BE49-F238E27FC236}">
                  <a16:creationId xmlns:a16="http://schemas.microsoft.com/office/drawing/2014/main" id="{B1ACE5E7-AEFC-AF4F-0D7A-53667C820701}"/>
                </a:ext>
              </a:extLst>
            </p:cNvPr>
            <p:cNvSpPr txBox="1"/>
            <p:nvPr/>
          </p:nvSpPr>
          <p:spPr>
            <a:xfrm>
              <a:off x="8326092" y="2174317"/>
              <a:ext cx="579240" cy="408137"/>
            </a:xfrm>
            <a:prstGeom prst="rect">
              <a:avLst/>
            </a:prstGeom>
            <a:noFill/>
          </p:spPr>
          <p:txBody>
            <a:bodyPr wrap="square" lIns="0" tIns="18000" rIns="0" bIns="18000" anchor="ctr">
              <a:spAutoFit/>
            </a:bodyPr>
            <a:lstStyle/>
            <a:p>
              <a:pPr defTabSz="914377">
                <a:defRPr/>
              </a:pPr>
              <a:r>
                <a:rPr sz="1100" b="1">
                  <a:solidFill>
                    <a:srgbClr val="334155"/>
                  </a:solidFill>
                  <a:latin typeface="Calibri"/>
                </a:rPr>
                <a:t>S3 · historical + bills</a:t>
              </a:r>
            </a:p>
          </p:txBody>
        </p:sp>
        <p:sp>
          <p:nvSpPr>
            <p:cNvPr id="93" name="TextBox 92">
              <a:extLst>
                <a:ext uri="{FF2B5EF4-FFF2-40B4-BE49-F238E27FC236}">
                  <a16:creationId xmlns:a16="http://schemas.microsoft.com/office/drawing/2014/main" id="{5AABF5D8-E20C-0CE3-627C-5829C21184B7}"/>
                </a:ext>
              </a:extLst>
            </p:cNvPr>
            <p:cNvSpPr txBox="1"/>
            <p:nvPr/>
          </p:nvSpPr>
          <p:spPr>
            <a:xfrm>
              <a:off x="4526280" y="2671940"/>
              <a:ext cx="3086100" cy="142680"/>
            </a:xfrm>
            <a:prstGeom prst="rect">
              <a:avLst/>
            </a:prstGeom>
            <a:noFill/>
          </p:spPr>
          <p:txBody>
            <a:bodyPr wrap="square" lIns="0" tIns="18000" rIns="0" bIns="18000" anchor="t">
              <a:spAutoFit/>
            </a:bodyPr>
            <a:lstStyle/>
            <a:p>
              <a:pPr defTabSz="914377">
                <a:defRPr/>
              </a:pPr>
              <a:r>
                <a:rPr sz="1000" b="1">
                  <a:solidFill>
                    <a:srgbClr val="16A085"/>
                  </a:solidFill>
                  <a:latin typeface="Trebuchet MS"/>
                </a:rPr>
                <a:t>AI  /  ML</a:t>
              </a:r>
            </a:p>
          </p:txBody>
        </p:sp>
        <p:sp>
          <p:nvSpPr>
            <p:cNvPr id="94" name="Rectangle 93">
              <a:extLst>
                <a:ext uri="{FF2B5EF4-FFF2-40B4-BE49-F238E27FC236}">
                  <a16:creationId xmlns:a16="http://schemas.microsoft.com/office/drawing/2014/main" id="{18352B39-40BC-6970-FAC5-F46663395B01}"/>
                </a:ext>
              </a:extLst>
            </p:cNvPr>
            <p:cNvSpPr/>
            <p:nvPr/>
          </p:nvSpPr>
          <p:spPr>
            <a:xfrm>
              <a:off x="4526280" y="2822816"/>
              <a:ext cx="1680878" cy="342900"/>
            </a:xfrm>
            <a:prstGeom prst="rect">
              <a:avLst/>
            </a:prstGeom>
            <a:solidFill>
              <a:srgbClr val="FFFFFF"/>
            </a:solidFill>
            <a:ln w="4763">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95" name="Rectangle 94">
              <a:extLst>
                <a:ext uri="{FF2B5EF4-FFF2-40B4-BE49-F238E27FC236}">
                  <a16:creationId xmlns:a16="http://schemas.microsoft.com/office/drawing/2014/main" id="{0BB8D1DE-C53D-F2F3-6508-00C97BE28976}"/>
                </a:ext>
              </a:extLst>
            </p:cNvPr>
            <p:cNvSpPr/>
            <p:nvPr/>
          </p:nvSpPr>
          <p:spPr>
            <a:xfrm>
              <a:off x="4526280" y="2822816"/>
              <a:ext cx="39000" cy="342900"/>
            </a:xfrm>
            <a:prstGeom prst="rect">
              <a:avLst/>
            </a:prstGeom>
            <a:solidFill>
              <a:srgbClr val="16A08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pic>
          <p:nvPicPr>
            <p:cNvPr id="96" name="Picture 95" descr="Arch_Amazon-SageMaker_48.png">
              <a:extLst>
                <a:ext uri="{FF2B5EF4-FFF2-40B4-BE49-F238E27FC236}">
                  <a16:creationId xmlns:a16="http://schemas.microsoft.com/office/drawing/2014/main" id="{EDD0E726-2845-9DB4-7BA7-1E54FA6A6CEC}"/>
                </a:ext>
              </a:extLst>
            </p:cNvPr>
            <p:cNvPicPr>
              <a:picLocks noChangeAspect="1"/>
            </p:cNvPicPr>
            <p:nvPr/>
          </p:nvPicPr>
          <p:blipFill>
            <a:blip r:embed="rId15"/>
            <a:stretch>
              <a:fillRect/>
            </a:stretch>
          </p:blipFill>
          <p:spPr>
            <a:xfrm>
              <a:off x="4597530" y="2833016"/>
              <a:ext cx="322500" cy="322500"/>
            </a:xfrm>
            <a:prstGeom prst="rect">
              <a:avLst/>
            </a:prstGeom>
          </p:spPr>
        </p:pic>
        <p:sp>
          <p:nvSpPr>
            <p:cNvPr id="97" name="TextBox 96">
              <a:extLst>
                <a:ext uri="{FF2B5EF4-FFF2-40B4-BE49-F238E27FC236}">
                  <a16:creationId xmlns:a16="http://schemas.microsoft.com/office/drawing/2014/main" id="{97FF017C-D365-BF1E-7317-E86403D55EFD}"/>
                </a:ext>
              </a:extLst>
            </p:cNvPr>
            <p:cNvSpPr txBox="1"/>
            <p:nvPr/>
          </p:nvSpPr>
          <p:spPr>
            <a:xfrm>
              <a:off x="4972530" y="2853677"/>
              <a:ext cx="1233288" cy="281179"/>
            </a:xfrm>
            <a:prstGeom prst="rect">
              <a:avLst/>
            </a:prstGeom>
            <a:noFill/>
          </p:spPr>
          <p:txBody>
            <a:bodyPr wrap="square" lIns="0" tIns="18000" rIns="0" bIns="18000" anchor="ctr">
              <a:spAutoFit/>
            </a:bodyPr>
            <a:lstStyle/>
            <a:p>
              <a:pPr defTabSz="914377">
                <a:defRPr/>
              </a:pPr>
              <a:r>
                <a:rPr sz="1100" b="1">
                  <a:solidFill>
                    <a:srgbClr val="334155"/>
                  </a:solidFill>
                  <a:latin typeface="Calibri"/>
                </a:rPr>
                <a:t>SageMaker · predictive maintenance + optimization</a:t>
              </a:r>
            </a:p>
          </p:txBody>
        </p:sp>
        <p:sp>
          <p:nvSpPr>
            <p:cNvPr id="98" name="Rectangle 97">
              <a:extLst>
                <a:ext uri="{FF2B5EF4-FFF2-40B4-BE49-F238E27FC236}">
                  <a16:creationId xmlns:a16="http://schemas.microsoft.com/office/drawing/2014/main" id="{1F908E28-A854-4489-79C5-29F02C6319C6}"/>
                </a:ext>
              </a:extLst>
            </p:cNvPr>
            <p:cNvSpPr/>
            <p:nvPr/>
          </p:nvSpPr>
          <p:spPr>
            <a:xfrm>
              <a:off x="6494664" y="2822816"/>
              <a:ext cx="1234440" cy="342900"/>
            </a:xfrm>
            <a:prstGeom prst="rect">
              <a:avLst/>
            </a:prstGeom>
            <a:solidFill>
              <a:srgbClr val="FFFFFF"/>
            </a:solidFill>
            <a:ln w="4763">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99" name="Rectangle 98">
              <a:extLst>
                <a:ext uri="{FF2B5EF4-FFF2-40B4-BE49-F238E27FC236}">
                  <a16:creationId xmlns:a16="http://schemas.microsoft.com/office/drawing/2014/main" id="{A9435846-6EBF-3881-9B72-1A475A94C94F}"/>
                </a:ext>
              </a:extLst>
            </p:cNvPr>
            <p:cNvSpPr/>
            <p:nvPr/>
          </p:nvSpPr>
          <p:spPr>
            <a:xfrm>
              <a:off x="6494664" y="2822816"/>
              <a:ext cx="39000" cy="342900"/>
            </a:xfrm>
            <a:prstGeom prst="rect">
              <a:avLst/>
            </a:prstGeom>
            <a:solidFill>
              <a:srgbClr val="16A08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pic>
          <p:nvPicPr>
            <p:cNvPr id="100" name="Picture 99" descr="Arch_Amazon-Bedrock_48.png">
              <a:extLst>
                <a:ext uri="{FF2B5EF4-FFF2-40B4-BE49-F238E27FC236}">
                  <a16:creationId xmlns:a16="http://schemas.microsoft.com/office/drawing/2014/main" id="{BA94171C-588E-876B-5C5E-0FE4A27311CE}"/>
                </a:ext>
              </a:extLst>
            </p:cNvPr>
            <p:cNvPicPr>
              <a:picLocks noChangeAspect="1"/>
            </p:cNvPicPr>
            <p:nvPr/>
          </p:nvPicPr>
          <p:blipFill>
            <a:blip r:embed="rId16"/>
            <a:stretch>
              <a:fillRect/>
            </a:stretch>
          </p:blipFill>
          <p:spPr>
            <a:xfrm>
              <a:off x="6565914" y="2833016"/>
              <a:ext cx="322500" cy="322500"/>
            </a:xfrm>
            <a:prstGeom prst="rect">
              <a:avLst/>
            </a:prstGeom>
          </p:spPr>
        </p:pic>
        <p:sp>
          <p:nvSpPr>
            <p:cNvPr id="101" name="TextBox 100">
              <a:extLst>
                <a:ext uri="{FF2B5EF4-FFF2-40B4-BE49-F238E27FC236}">
                  <a16:creationId xmlns:a16="http://schemas.microsoft.com/office/drawing/2014/main" id="{68D2E340-F49A-E3CB-8467-F92D9A60B7FB}"/>
                </a:ext>
              </a:extLst>
            </p:cNvPr>
            <p:cNvSpPr txBox="1"/>
            <p:nvPr/>
          </p:nvSpPr>
          <p:spPr>
            <a:xfrm>
              <a:off x="6940914" y="2853677"/>
              <a:ext cx="750690" cy="281179"/>
            </a:xfrm>
            <a:prstGeom prst="rect">
              <a:avLst/>
            </a:prstGeom>
            <a:noFill/>
          </p:spPr>
          <p:txBody>
            <a:bodyPr wrap="square" lIns="0" tIns="18000" rIns="0" bIns="18000" anchor="ctr">
              <a:spAutoFit/>
            </a:bodyPr>
            <a:lstStyle/>
            <a:p>
              <a:pPr defTabSz="914377">
                <a:defRPr/>
              </a:pPr>
              <a:r>
                <a:rPr sz="1100" b="1">
                  <a:solidFill>
                    <a:srgbClr val="334155"/>
                  </a:solidFill>
                  <a:latin typeface="Calibri"/>
                </a:rPr>
                <a:t>Bedrock · GenAI savings insights</a:t>
              </a:r>
            </a:p>
          </p:txBody>
        </p:sp>
        <p:sp>
          <p:nvSpPr>
            <p:cNvPr id="102" name="TextBox 101">
              <a:extLst>
                <a:ext uri="{FF2B5EF4-FFF2-40B4-BE49-F238E27FC236}">
                  <a16:creationId xmlns:a16="http://schemas.microsoft.com/office/drawing/2014/main" id="{05DDF696-0816-CE9A-9EFD-65930613FBCA}"/>
                </a:ext>
              </a:extLst>
            </p:cNvPr>
            <p:cNvSpPr txBox="1"/>
            <p:nvPr/>
          </p:nvSpPr>
          <p:spPr>
            <a:xfrm>
              <a:off x="4526280" y="3287820"/>
              <a:ext cx="3086100" cy="142680"/>
            </a:xfrm>
            <a:prstGeom prst="rect">
              <a:avLst/>
            </a:prstGeom>
            <a:noFill/>
          </p:spPr>
          <p:txBody>
            <a:bodyPr wrap="square" lIns="0" tIns="18000" rIns="0" bIns="18000" anchor="t">
              <a:spAutoFit/>
            </a:bodyPr>
            <a:lstStyle/>
            <a:p>
              <a:pPr defTabSz="914377">
                <a:defRPr/>
              </a:pPr>
              <a:r>
                <a:rPr sz="1000" b="1">
                  <a:solidFill>
                    <a:srgbClr val="7B2CBF"/>
                  </a:solidFill>
                  <a:latin typeface="Trebuchet MS"/>
                </a:rPr>
                <a:t>APPS  ·  IDENTITY  ·  AUDIT</a:t>
              </a:r>
            </a:p>
          </p:txBody>
        </p:sp>
        <p:sp>
          <p:nvSpPr>
            <p:cNvPr id="103" name="Rectangle 102">
              <a:extLst>
                <a:ext uri="{FF2B5EF4-FFF2-40B4-BE49-F238E27FC236}">
                  <a16:creationId xmlns:a16="http://schemas.microsoft.com/office/drawing/2014/main" id="{84E49128-4A89-62F9-2429-7B937EE45A27}"/>
                </a:ext>
              </a:extLst>
            </p:cNvPr>
            <p:cNvSpPr/>
            <p:nvPr/>
          </p:nvSpPr>
          <p:spPr>
            <a:xfrm>
              <a:off x="4526280" y="3438696"/>
              <a:ext cx="1062990" cy="342900"/>
            </a:xfrm>
            <a:prstGeom prst="rect">
              <a:avLst/>
            </a:prstGeom>
            <a:solidFill>
              <a:srgbClr val="FFFFFF"/>
            </a:solidFill>
            <a:ln w="4763">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104" name="Rectangle 103">
              <a:extLst>
                <a:ext uri="{FF2B5EF4-FFF2-40B4-BE49-F238E27FC236}">
                  <a16:creationId xmlns:a16="http://schemas.microsoft.com/office/drawing/2014/main" id="{BF655767-3A66-A521-DB49-2C4B971656C6}"/>
                </a:ext>
              </a:extLst>
            </p:cNvPr>
            <p:cNvSpPr/>
            <p:nvPr/>
          </p:nvSpPr>
          <p:spPr>
            <a:xfrm>
              <a:off x="4526280" y="3438696"/>
              <a:ext cx="39000" cy="342900"/>
            </a:xfrm>
            <a:prstGeom prst="rect">
              <a:avLst/>
            </a:prstGeom>
            <a:solidFill>
              <a:srgbClr val="7B2CB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pic>
          <p:nvPicPr>
            <p:cNvPr id="105" name="Picture 104" descr="Arch_Amazon-QuickSight_48.png">
              <a:extLst>
                <a:ext uri="{FF2B5EF4-FFF2-40B4-BE49-F238E27FC236}">
                  <a16:creationId xmlns:a16="http://schemas.microsoft.com/office/drawing/2014/main" id="{94E5AE67-CE99-ADC7-F96C-B02DA6185937}"/>
                </a:ext>
              </a:extLst>
            </p:cNvPr>
            <p:cNvPicPr>
              <a:picLocks noChangeAspect="1"/>
            </p:cNvPicPr>
            <p:nvPr/>
          </p:nvPicPr>
          <p:blipFill>
            <a:blip r:embed="rId17"/>
            <a:stretch>
              <a:fillRect/>
            </a:stretch>
          </p:blipFill>
          <p:spPr>
            <a:xfrm>
              <a:off x="4597530" y="3448896"/>
              <a:ext cx="322500" cy="322500"/>
            </a:xfrm>
            <a:prstGeom prst="rect">
              <a:avLst/>
            </a:prstGeom>
          </p:spPr>
        </p:pic>
        <p:sp>
          <p:nvSpPr>
            <p:cNvPr id="106" name="TextBox 105">
              <a:extLst>
                <a:ext uri="{FF2B5EF4-FFF2-40B4-BE49-F238E27FC236}">
                  <a16:creationId xmlns:a16="http://schemas.microsoft.com/office/drawing/2014/main" id="{C75663EB-2333-7357-E367-839769E5D39E}"/>
                </a:ext>
              </a:extLst>
            </p:cNvPr>
            <p:cNvSpPr txBox="1"/>
            <p:nvPr/>
          </p:nvSpPr>
          <p:spPr>
            <a:xfrm>
              <a:off x="4972530" y="3469557"/>
              <a:ext cx="579240" cy="281179"/>
            </a:xfrm>
            <a:prstGeom prst="rect">
              <a:avLst/>
            </a:prstGeom>
            <a:noFill/>
          </p:spPr>
          <p:txBody>
            <a:bodyPr wrap="square" lIns="0" tIns="18000" rIns="0" bIns="18000" anchor="ctr">
              <a:spAutoFit/>
            </a:bodyPr>
            <a:lstStyle/>
            <a:p>
              <a:pPr defTabSz="914377">
                <a:defRPr/>
              </a:pPr>
              <a:r>
                <a:rPr sz="1100" b="1">
                  <a:solidFill>
                    <a:srgbClr val="334155"/>
                  </a:solidFill>
                  <a:latin typeface="Calibri"/>
                </a:rPr>
                <a:t>QuickSight · portfolio</a:t>
              </a:r>
            </a:p>
          </p:txBody>
        </p:sp>
        <p:sp>
          <p:nvSpPr>
            <p:cNvPr id="107" name="Rectangle 106">
              <a:extLst>
                <a:ext uri="{FF2B5EF4-FFF2-40B4-BE49-F238E27FC236}">
                  <a16:creationId xmlns:a16="http://schemas.microsoft.com/office/drawing/2014/main" id="{958AD562-7BE6-B8C7-7603-2794C7A4C6AD}"/>
                </a:ext>
              </a:extLst>
            </p:cNvPr>
            <p:cNvSpPr/>
            <p:nvPr/>
          </p:nvSpPr>
          <p:spPr>
            <a:xfrm>
              <a:off x="5644134" y="3438696"/>
              <a:ext cx="1062990" cy="342900"/>
            </a:xfrm>
            <a:prstGeom prst="rect">
              <a:avLst/>
            </a:prstGeom>
            <a:solidFill>
              <a:srgbClr val="FFFFFF"/>
            </a:solidFill>
            <a:ln w="4763">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108" name="Rectangle 107">
              <a:extLst>
                <a:ext uri="{FF2B5EF4-FFF2-40B4-BE49-F238E27FC236}">
                  <a16:creationId xmlns:a16="http://schemas.microsoft.com/office/drawing/2014/main" id="{D8986CC5-80CA-9DCF-6A46-A1844830DE3D}"/>
                </a:ext>
              </a:extLst>
            </p:cNvPr>
            <p:cNvSpPr/>
            <p:nvPr/>
          </p:nvSpPr>
          <p:spPr>
            <a:xfrm>
              <a:off x="5644134" y="3438696"/>
              <a:ext cx="39000" cy="342900"/>
            </a:xfrm>
            <a:prstGeom prst="rect">
              <a:avLst/>
            </a:prstGeom>
            <a:solidFill>
              <a:srgbClr val="7B2CB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pic>
          <p:nvPicPr>
            <p:cNvPr id="109" name="Picture 108" descr="Arch_AWS-AppSync_48.png">
              <a:extLst>
                <a:ext uri="{FF2B5EF4-FFF2-40B4-BE49-F238E27FC236}">
                  <a16:creationId xmlns:a16="http://schemas.microsoft.com/office/drawing/2014/main" id="{35F53FAB-DB4A-78E0-B7FB-4192A181C759}"/>
                </a:ext>
              </a:extLst>
            </p:cNvPr>
            <p:cNvPicPr>
              <a:picLocks noChangeAspect="1"/>
            </p:cNvPicPr>
            <p:nvPr/>
          </p:nvPicPr>
          <p:blipFill>
            <a:blip r:embed="rId18"/>
            <a:stretch>
              <a:fillRect/>
            </a:stretch>
          </p:blipFill>
          <p:spPr>
            <a:xfrm>
              <a:off x="5715384" y="3448896"/>
              <a:ext cx="322500" cy="322500"/>
            </a:xfrm>
            <a:prstGeom prst="rect">
              <a:avLst/>
            </a:prstGeom>
          </p:spPr>
        </p:pic>
        <p:sp>
          <p:nvSpPr>
            <p:cNvPr id="110" name="TextBox 109">
              <a:extLst>
                <a:ext uri="{FF2B5EF4-FFF2-40B4-BE49-F238E27FC236}">
                  <a16:creationId xmlns:a16="http://schemas.microsoft.com/office/drawing/2014/main" id="{CB3034AA-8CEB-DEBB-C4ED-A3EAE76355AD}"/>
                </a:ext>
              </a:extLst>
            </p:cNvPr>
            <p:cNvSpPr txBox="1"/>
            <p:nvPr/>
          </p:nvSpPr>
          <p:spPr>
            <a:xfrm>
              <a:off x="6090384" y="3469557"/>
              <a:ext cx="579240" cy="281179"/>
            </a:xfrm>
            <a:prstGeom prst="rect">
              <a:avLst/>
            </a:prstGeom>
            <a:noFill/>
          </p:spPr>
          <p:txBody>
            <a:bodyPr wrap="square" lIns="0" tIns="18000" rIns="0" bIns="18000" anchor="ctr">
              <a:spAutoFit/>
            </a:bodyPr>
            <a:lstStyle/>
            <a:p>
              <a:pPr defTabSz="914377">
                <a:defRPr/>
              </a:pPr>
              <a:r>
                <a:rPr sz="1100" b="1">
                  <a:solidFill>
                    <a:srgbClr val="334155"/>
                  </a:solidFill>
                  <a:latin typeface="Calibri"/>
                </a:rPr>
                <a:t>AppSync · portal</a:t>
              </a:r>
            </a:p>
          </p:txBody>
        </p:sp>
        <p:sp>
          <p:nvSpPr>
            <p:cNvPr id="111" name="Rectangle 110">
              <a:extLst>
                <a:ext uri="{FF2B5EF4-FFF2-40B4-BE49-F238E27FC236}">
                  <a16:creationId xmlns:a16="http://schemas.microsoft.com/office/drawing/2014/main" id="{7008A8B1-7EEC-E2B0-4590-F138AF6686C8}"/>
                </a:ext>
              </a:extLst>
            </p:cNvPr>
            <p:cNvSpPr/>
            <p:nvPr/>
          </p:nvSpPr>
          <p:spPr>
            <a:xfrm>
              <a:off x="6761988" y="3438696"/>
              <a:ext cx="1062990" cy="342900"/>
            </a:xfrm>
            <a:prstGeom prst="rect">
              <a:avLst/>
            </a:prstGeom>
            <a:solidFill>
              <a:srgbClr val="FFFFFF"/>
            </a:solidFill>
            <a:ln w="4763">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112" name="Rectangle 111">
              <a:extLst>
                <a:ext uri="{FF2B5EF4-FFF2-40B4-BE49-F238E27FC236}">
                  <a16:creationId xmlns:a16="http://schemas.microsoft.com/office/drawing/2014/main" id="{CEB68CF4-318E-EBD8-BE79-74375BE6B71E}"/>
                </a:ext>
              </a:extLst>
            </p:cNvPr>
            <p:cNvSpPr/>
            <p:nvPr/>
          </p:nvSpPr>
          <p:spPr>
            <a:xfrm>
              <a:off x="6761988" y="3438696"/>
              <a:ext cx="39000" cy="342900"/>
            </a:xfrm>
            <a:prstGeom prst="rect">
              <a:avLst/>
            </a:prstGeom>
            <a:solidFill>
              <a:srgbClr val="C7253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pic>
          <p:nvPicPr>
            <p:cNvPr id="113" name="Picture 112" descr="Arch_Amazon-Cognito_48.png">
              <a:extLst>
                <a:ext uri="{FF2B5EF4-FFF2-40B4-BE49-F238E27FC236}">
                  <a16:creationId xmlns:a16="http://schemas.microsoft.com/office/drawing/2014/main" id="{BDC41541-E00E-AB2E-22D4-CC49C3A9B117}"/>
                </a:ext>
              </a:extLst>
            </p:cNvPr>
            <p:cNvPicPr>
              <a:picLocks noChangeAspect="1"/>
            </p:cNvPicPr>
            <p:nvPr/>
          </p:nvPicPr>
          <p:blipFill>
            <a:blip r:embed="rId19"/>
            <a:stretch>
              <a:fillRect/>
            </a:stretch>
          </p:blipFill>
          <p:spPr>
            <a:xfrm>
              <a:off x="6833238" y="3448896"/>
              <a:ext cx="322500" cy="322500"/>
            </a:xfrm>
            <a:prstGeom prst="rect">
              <a:avLst/>
            </a:prstGeom>
          </p:spPr>
        </p:pic>
        <p:sp>
          <p:nvSpPr>
            <p:cNvPr id="114" name="TextBox 113">
              <a:extLst>
                <a:ext uri="{FF2B5EF4-FFF2-40B4-BE49-F238E27FC236}">
                  <a16:creationId xmlns:a16="http://schemas.microsoft.com/office/drawing/2014/main" id="{E729FA64-5AC9-E297-97AD-E339BBC4DB0A}"/>
                </a:ext>
              </a:extLst>
            </p:cNvPr>
            <p:cNvSpPr txBox="1"/>
            <p:nvPr/>
          </p:nvSpPr>
          <p:spPr>
            <a:xfrm>
              <a:off x="7208238" y="3469557"/>
              <a:ext cx="579240" cy="281179"/>
            </a:xfrm>
            <a:prstGeom prst="rect">
              <a:avLst/>
            </a:prstGeom>
            <a:noFill/>
          </p:spPr>
          <p:txBody>
            <a:bodyPr wrap="square" lIns="0" tIns="18000" rIns="0" bIns="18000" anchor="ctr">
              <a:spAutoFit/>
            </a:bodyPr>
            <a:lstStyle/>
            <a:p>
              <a:pPr defTabSz="914377">
                <a:defRPr/>
              </a:pPr>
              <a:r>
                <a:rPr sz="1100" b="1">
                  <a:solidFill>
                    <a:srgbClr val="334155"/>
                  </a:solidFill>
                  <a:latin typeface="Calibri"/>
                </a:rPr>
                <a:t>Cognito · tenant SSO</a:t>
              </a:r>
            </a:p>
          </p:txBody>
        </p:sp>
        <p:sp>
          <p:nvSpPr>
            <p:cNvPr id="115" name="Rectangle 114">
              <a:extLst>
                <a:ext uri="{FF2B5EF4-FFF2-40B4-BE49-F238E27FC236}">
                  <a16:creationId xmlns:a16="http://schemas.microsoft.com/office/drawing/2014/main" id="{F7D0041B-DE53-A446-F0D3-AF38C5CC967A}"/>
                </a:ext>
              </a:extLst>
            </p:cNvPr>
            <p:cNvSpPr/>
            <p:nvPr/>
          </p:nvSpPr>
          <p:spPr>
            <a:xfrm>
              <a:off x="7879842" y="3438696"/>
              <a:ext cx="1062990" cy="342900"/>
            </a:xfrm>
            <a:prstGeom prst="rect">
              <a:avLst/>
            </a:prstGeom>
            <a:solidFill>
              <a:srgbClr val="FFFFFF"/>
            </a:solidFill>
            <a:ln w="4763">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116" name="Rectangle 115">
              <a:extLst>
                <a:ext uri="{FF2B5EF4-FFF2-40B4-BE49-F238E27FC236}">
                  <a16:creationId xmlns:a16="http://schemas.microsoft.com/office/drawing/2014/main" id="{FE4B8DBA-E106-34C3-5D19-6AB1FE9B6E74}"/>
                </a:ext>
              </a:extLst>
            </p:cNvPr>
            <p:cNvSpPr/>
            <p:nvPr/>
          </p:nvSpPr>
          <p:spPr>
            <a:xfrm>
              <a:off x="7879842" y="3438696"/>
              <a:ext cx="39000" cy="342900"/>
            </a:xfrm>
            <a:prstGeom prst="rect">
              <a:avLst/>
            </a:prstGeom>
            <a:solidFill>
              <a:srgbClr val="C7253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pic>
          <p:nvPicPr>
            <p:cNvPr id="117" name="Picture 116" descr="Arch_AWS-Key-Management-Service_48.png">
              <a:extLst>
                <a:ext uri="{FF2B5EF4-FFF2-40B4-BE49-F238E27FC236}">
                  <a16:creationId xmlns:a16="http://schemas.microsoft.com/office/drawing/2014/main" id="{EEA5231F-8130-06F7-AEE5-BCE4D3CA5269}"/>
                </a:ext>
              </a:extLst>
            </p:cNvPr>
            <p:cNvPicPr>
              <a:picLocks noChangeAspect="1"/>
            </p:cNvPicPr>
            <p:nvPr/>
          </p:nvPicPr>
          <p:blipFill>
            <a:blip r:embed="rId20"/>
            <a:stretch>
              <a:fillRect/>
            </a:stretch>
          </p:blipFill>
          <p:spPr>
            <a:xfrm>
              <a:off x="7951092" y="3448896"/>
              <a:ext cx="322500" cy="322500"/>
            </a:xfrm>
            <a:prstGeom prst="rect">
              <a:avLst/>
            </a:prstGeom>
          </p:spPr>
        </p:pic>
        <p:sp>
          <p:nvSpPr>
            <p:cNvPr id="118" name="TextBox 117">
              <a:extLst>
                <a:ext uri="{FF2B5EF4-FFF2-40B4-BE49-F238E27FC236}">
                  <a16:creationId xmlns:a16="http://schemas.microsoft.com/office/drawing/2014/main" id="{ABFD51A6-3184-9F65-DE20-FF8FA94C5C64}"/>
                </a:ext>
              </a:extLst>
            </p:cNvPr>
            <p:cNvSpPr txBox="1"/>
            <p:nvPr/>
          </p:nvSpPr>
          <p:spPr>
            <a:xfrm>
              <a:off x="8326092" y="3469557"/>
              <a:ext cx="579240" cy="281179"/>
            </a:xfrm>
            <a:prstGeom prst="rect">
              <a:avLst/>
            </a:prstGeom>
            <a:noFill/>
          </p:spPr>
          <p:txBody>
            <a:bodyPr wrap="square" lIns="0" tIns="18000" rIns="0" bIns="18000" anchor="ctr">
              <a:spAutoFit/>
            </a:bodyPr>
            <a:lstStyle/>
            <a:p>
              <a:pPr defTabSz="914377">
                <a:defRPr/>
              </a:pPr>
              <a:r>
                <a:rPr sz="1100" b="1">
                  <a:solidFill>
                    <a:srgbClr val="334155"/>
                  </a:solidFill>
                  <a:latin typeface="Calibri"/>
                </a:rPr>
                <a:t>KMS + CloudTrail</a:t>
              </a:r>
            </a:p>
          </p:txBody>
        </p:sp>
      </p:grpSp>
      <p:grpSp>
        <p:nvGrpSpPr>
          <p:cNvPr id="1025" name="Group 1024">
            <a:extLst>
              <a:ext uri="{FF2B5EF4-FFF2-40B4-BE49-F238E27FC236}">
                <a16:creationId xmlns:a16="http://schemas.microsoft.com/office/drawing/2014/main" id="{2B2DD6BF-BB6F-A8CC-AD48-1D7581952006}"/>
              </a:ext>
            </a:extLst>
          </p:cNvPr>
          <p:cNvGrpSpPr/>
          <p:nvPr/>
        </p:nvGrpSpPr>
        <p:grpSpPr>
          <a:xfrm>
            <a:off x="2" y="5284089"/>
            <a:ext cx="12191695" cy="533280"/>
            <a:chOff x="1" y="3963066"/>
            <a:chExt cx="9143771" cy="399960"/>
          </a:xfrm>
        </p:grpSpPr>
        <p:sp>
          <p:nvSpPr>
            <p:cNvPr id="119" name="Rectangle 118">
              <a:extLst>
                <a:ext uri="{FF2B5EF4-FFF2-40B4-BE49-F238E27FC236}">
                  <a16:creationId xmlns:a16="http://schemas.microsoft.com/office/drawing/2014/main" id="{34AA0147-3F3C-AE86-D706-C1B543A8177F}"/>
                </a:ext>
              </a:extLst>
            </p:cNvPr>
            <p:cNvSpPr/>
            <p:nvPr/>
          </p:nvSpPr>
          <p:spPr>
            <a:xfrm>
              <a:off x="1" y="3963066"/>
              <a:ext cx="9143771" cy="399960"/>
            </a:xfrm>
            <a:prstGeom prst="rect">
              <a:avLst/>
            </a:prstGeom>
            <a:solidFill>
              <a:schemeClr val="tx1">
                <a:lumMod val="85000"/>
                <a:lumOff val="1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120" name="TextBox 119">
              <a:extLst>
                <a:ext uri="{FF2B5EF4-FFF2-40B4-BE49-F238E27FC236}">
                  <a16:creationId xmlns:a16="http://schemas.microsoft.com/office/drawing/2014/main" id="{27FFDAEF-7D24-6975-5AFA-330E990DEEC3}"/>
                </a:ext>
              </a:extLst>
            </p:cNvPr>
            <p:cNvSpPr txBox="1"/>
            <p:nvPr/>
          </p:nvSpPr>
          <p:spPr>
            <a:xfrm>
              <a:off x="171450" y="3974761"/>
              <a:ext cx="8915400" cy="334944"/>
            </a:xfrm>
            <a:prstGeom prst="rect">
              <a:avLst/>
            </a:prstGeom>
            <a:noFill/>
          </p:spPr>
          <p:txBody>
            <a:bodyPr wrap="square" lIns="0" tIns="18000" rIns="0" bIns="18000" anchor="ctr">
              <a:spAutoFit/>
            </a:bodyPr>
            <a:lstStyle/>
            <a:p>
              <a:pPr defTabSz="914377">
                <a:defRPr/>
              </a:pPr>
              <a:r>
                <a:rPr lang="en-US" sz="1333" b="1">
                  <a:solidFill>
                    <a:srgbClr val="F4B400"/>
                  </a:solidFill>
                  <a:latin typeface="Trebuchet MS"/>
                </a:rPr>
                <a:t>  1  </a:t>
              </a:r>
              <a:r>
                <a:rPr lang="en-US" sz="1333">
                  <a:solidFill>
                    <a:srgbClr val="FFFFFF"/>
                  </a:solidFill>
                  <a:latin typeface="Calibri"/>
                </a:rPr>
                <a:t>Equipment → Gateway (BACnet / Modbus)   </a:t>
              </a:r>
              <a:r>
                <a:rPr lang="en-US" sz="1333" b="1">
                  <a:solidFill>
                    <a:srgbClr val="F4B400"/>
                  </a:solidFill>
                  <a:latin typeface="Trebuchet MS"/>
                </a:rPr>
                <a:t>  2  </a:t>
              </a:r>
              <a:r>
                <a:rPr lang="en-US" sz="1333">
                  <a:solidFill>
                    <a:srgbClr val="FFFFFF"/>
                  </a:solidFill>
                  <a:latin typeface="Calibri"/>
                </a:rPr>
                <a:t>Greengrass → /IOTCONNECT MQTT   </a:t>
              </a:r>
              <a:r>
                <a:rPr lang="en-US" sz="1333" b="1">
                  <a:solidFill>
                    <a:srgbClr val="F4B400"/>
                  </a:solidFill>
                  <a:latin typeface="Trebuchet MS"/>
                </a:rPr>
                <a:t>  3  </a:t>
              </a:r>
              <a:r>
                <a:rPr lang="en-US" sz="1333">
                  <a:solidFill>
                    <a:srgbClr val="FFFFFF"/>
                  </a:solidFill>
                  <a:latin typeface="Calibri"/>
                </a:rPr>
                <a:t>IoT Core → </a:t>
              </a:r>
              <a:r>
                <a:rPr lang="en-US" sz="1333" err="1">
                  <a:solidFill>
                    <a:srgbClr val="FFFFFF"/>
                  </a:solidFill>
                  <a:latin typeface="Calibri"/>
                </a:rPr>
                <a:t>SiteWise</a:t>
              </a:r>
              <a:r>
                <a:rPr lang="en-US" sz="1333">
                  <a:solidFill>
                    <a:srgbClr val="FFFFFF"/>
                  </a:solidFill>
                  <a:latin typeface="Calibri"/>
                </a:rPr>
                <a:t> + Kinesis   </a:t>
              </a:r>
              <a:r>
                <a:rPr lang="en-US" sz="1333" b="1">
                  <a:solidFill>
                    <a:srgbClr val="F4B400"/>
                  </a:solidFill>
                  <a:latin typeface="Trebuchet MS"/>
                </a:rPr>
                <a:t>  4  </a:t>
              </a:r>
              <a:r>
                <a:rPr lang="en-US" sz="1333">
                  <a:solidFill>
                    <a:srgbClr val="FFFFFF"/>
                  </a:solidFill>
                  <a:latin typeface="Calibri"/>
                </a:rPr>
                <a:t>SageMaker predictive maintenance   </a:t>
              </a:r>
              <a:r>
                <a:rPr lang="en-US" sz="1333" b="1">
                  <a:solidFill>
                    <a:srgbClr val="F4B400"/>
                  </a:solidFill>
                  <a:latin typeface="Trebuchet MS"/>
                </a:rPr>
                <a:t>  5  </a:t>
              </a:r>
              <a:r>
                <a:rPr lang="en-US" sz="1333">
                  <a:solidFill>
                    <a:srgbClr val="FFFFFF"/>
                  </a:solidFill>
                  <a:latin typeface="Calibri"/>
                </a:rPr>
                <a:t>Bedrock savings insights   </a:t>
              </a:r>
              <a:r>
                <a:rPr lang="en-US" sz="1333" b="1">
                  <a:solidFill>
                    <a:srgbClr val="F4B400"/>
                  </a:solidFill>
                  <a:latin typeface="Trebuchet MS"/>
                </a:rPr>
                <a:t>  6  </a:t>
              </a:r>
              <a:r>
                <a:rPr lang="en-US" sz="1333" err="1">
                  <a:solidFill>
                    <a:srgbClr val="FFFFFF"/>
                  </a:solidFill>
                  <a:latin typeface="Calibri"/>
                </a:rPr>
                <a:t>eViewIoT</a:t>
              </a:r>
              <a:r>
                <a:rPr lang="en-US" sz="1333">
                  <a:solidFill>
                    <a:srgbClr val="FFFFFF"/>
                  </a:solidFill>
                  <a:latin typeface="Calibri"/>
                </a:rPr>
                <a:t> portfolio dashboards   </a:t>
              </a:r>
            </a:p>
          </p:txBody>
        </p:sp>
      </p:grpSp>
      <p:grpSp>
        <p:nvGrpSpPr>
          <p:cNvPr id="1027" name="Group 1026">
            <a:extLst>
              <a:ext uri="{FF2B5EF4-FFF2-40B4-BE49-F238E27FC236}">
                <a16:creationId xmlns:a16="http://schemas.microsoft.com/office/drawing/2014/main" id="{194B5EED-7A97-AC1B-E8C6-3C9E8ABAEC73}"/>
              </a:ext>
            </a:extLst>
          </p:cNvPr>
          <p:cNvGrpSpPr/>
          <p:nvPr/>
        </p:nvGrpSpPr>
        <p:grpSpPr>
          <a:xfrm>
            <a:off x="2" y="5798521"/>
            <a:ext cx="12191695" cy="1072636"/>
            <a:chOff x="1" y="4348892"/>
            <a:chExt cx="9143771" cy="804477"/>
          </a:xfrm>
        </p:grpSpPr>
        <p:sp>
          <p:nvSpPr>
            <p:cNvPr id="121" name="Rectangle 120">
              <a:extLst>
                <a:ext uri="{FF2B5EF4-FFF2-40B4-BE49-F238E27FC236}">
                  <a16:creationId xmlns:a16="http://schemas.microsoft.com/office/drawing/2014/main" id="{365069BF-9DB5-F2AA-4B89-1D7F25B1A4D0}"/>
                </a:ext>
              </a:extLst>
            </p:cNvPr>
            <p:cNvSpPr/>
            <p:nvPr/>
          </p:nvSpPr>
          <p:spPr>
            <a:xfrm>
              <a:off x="1" y="4348892"/>
              <a:ext cx="9143771" cy="657447"/>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grpSp>
          <p:nvGrpSpPr>
            <p:cNvPr id="138" name="Group 137">
              <a:extLst>
                <a:ext uri="{FF2B5EF4-FFF2-40B4-BE49-F238E27FC236}">
                  <a16:creationId xmlns:a16="http://schemas.microsoft.com/office/drawing/2014/main" id="{757C8DAB-AEDB-BDA7-4A1C-5E0271CAAFA2}"/>
                </a:ext>
              </a:extLst>
            </p:cNvPr>
            <p:cNvGrpSpPr/>
            <p:nvPr/>
          </p:nvGrpSpPr>
          <p:grpSpPr>
            <a:xfrm>
              <a:off x="171450" y="4420731"/>
              <a:ext cx="8732292" cy="488784"/>
              <a:chOff x="171450" y="4539996"/>
              <a:chExt cx="8732292" cy="488784"/>
            </a:xfrm>
          </p:grpSpPr>
          <p:sp>
            <p:nvSpPr>
              <p:cNvPr id="124" name="TextBox 123">
                <a:extLst>
                  <a:ext uri="{FF2B5EF4-FFF2-40B4-BE49-F238E27FC236}">
                    <a16:creationId xmlns:a16="http://schemas.microsoft.com/office/drawing/2014/main" id="{F72066AE-52ED-F3E2-1C4E-22A2D2FC3339}"/>
                  </a:ext>
                </a:extLst>
              </p:cNvPr>
              <p:cNvSpPr txBox="1"/>
              <p:nvPr/>
            </p:nvSpPr>
            <p:spPr>
              <a:xfrm>
                <a:off x="171450" y="4539996"/>
                <a:ext cx="1062990" cy="488784"/>
              </a:xfrm>
              <a:prstGeom prst="rect">
                <a:avLst/>
              </a:prstGeom>
              <a:noFill/>
            </p:spPr>
            <p:txBody>
              <a:bodyPr wrap="square" lIns="0" tIns="18000" rIns="0" bIns="18000" anchor="t">
                <a:spAutoFit/>
              </a:bodyPr>
              <a:lstStyle/>
              <a:p>
                <a:pPr defTabSz="914377">
                  <a:defRPr/>
                </a:pPr>
                <a:r>
                  <a:rPr sz="1333" b="1">
                    <a:solidFill>
                      <a:srgbClr val="00B050"/>
                    </a:solidFill>
                    <a:latin typeface="Trebuchet MS"/>
                  </a:rPr>
                  <a:t>AVNET</a:t>
                </a:r>
              </a:p>
              <a:p>
                <a:pPr defTabSz="914377">
                  <a:defRPr/>
                </a:pPr>
                <a:r>
                  <a:rPr sz="1333" b="1">
                    <a:solidFill>
                      <a:srgbClr val="00B050"/>
                    </a:solidFill>
                    <a:latin typeface="Trebuchet MS"/>
                  </a:rPr>
                  <a:t>DELIVERY</a:t>
                </a:r>
              </a:p>
              <a:p>
                <a:pPr defTabSz="914377">
                  <a:defRPr/>
                </a:pPr>
                <a:r>
                  <a:rPr sz="1333" b="1">
                    <a:solidFill>
                      <a:srgbClr val="00B050"/>
                    </a:solidFill>
                    <a:latin typeface="Trebuchet MS"/>
                  </a:rPr>
                  <a:t>SCOPE</a:t>
                </a:r>
              </a:p>
            </p:txBody>
          </p:sp>
          <p:sp>
            <p:nvSpPr>
              <p:cNvPr id="125" name="TextBox 124">
                <a:extLst>
                  <a:ext uri="{FF2B5EF4-FFF2-40B4-BE49-F238E27FC236}">
                    <a16:creationId xmlns:a16="http://schemas.microsoft.com/office/drawing/2014/main" id="{E5DFC403-9029-F954-79AB-9AF94EAB8E23}"/>
                  </a:ext>
                </a:extLst>
              </p:cNvPr>
              <p:cNvSpPr txBox="1"/>
              <p:nvPr/>
            </p:nvSpPr>
            <p:spPr>
              <a:xfrm>
                <a:off x="1268731" y="4539996"/>
                <a:ext cx="1472138" cy="181104"/>
              </a:xfrm>
              <a:prstGeom prst="rect">
                <a:avLst/>
              </a:prstGeom>
              <a:noFill/>
            </p:spPr>
            <p:txBody>
              <a:bodyPr wrap="square" lIns="0" tIns="18000" rIns="0" bIns="18000" anchor="t">
                <a:spAutoFit/>
              </a:bodyPr>
              <a:lstStyle/>
              <a:p>
                <a:pPr defTabSz="914377">
                  <a:defRPr/>
                </a:pPr>
                <a:r>
                  <a:rPr sz="1333" b="1">
                    <a:solidFill>
                      <a:srgbClr val="00B050"/>
                    </a:solidFill>
                    <a:latin typeface="Trebuchet MS"/>
                  </a:rPr>
                  <a:t>HARDWARE</a:t>
                </a:r>
              </a:p>
            </p:txBody>
          </p:sp>
          <p:sp>
            <p:nvSpPr>
              <p:cNvPr id="126" name="TextBox 125">
                <a:extLst>
                  <a:ext uri="{FF2B5EF4-FFF2-40B4-BE49-F238E27FC236}">
                    <a16:creationId xmlns:a16="http://schemas.microsoft.com/office/drawing/2014/main" id="{03038B26-022E-C4B9-63A1-DF11F622998D}"/>
                  </a:ext>
                </a:extLst>
              </p:cNvPr>
              <p:cNvSpPr txBox="1"/>
              <p:nvPr/>
            </p:nvSpPr>
            <p:spPr>
              <a:xfrm>
                <a:off x="1268731" y="4690872"/>
                <a:ext cx="1472138" cy="334944"/>
              </a:xfrm>
              <a:prstGeom prst="rect">
                <a:avLst/>
              </a:prstGeom>
              <a:noFill/>
            </p:spPr>
            <p:txBody>
              <a:bodyPr wrap="square" lIns="0" tIns="18000" rIns="0" bIns="18000" anchor="t">
                <a:spAutoFit/>
              </a:bodyPr>
              <a:lstStyle/>
              <a:p>
                <a:pPr defTabSz="914377">
                  <a:defRPr/>
                </a:pPr>
                <a:r>
                  <a:rPr sz="1333">
                    <a:solidFill>
                      <a:srgbClr val="FFFFFF"/>
                    </a:solidFill>
                    <a:latin typeface="Calibri"/>
                  </a:rPr>
                  <a:t>Meters, controllers, sensors — multi-OEM</a:t>
                </a:r>
              </a:p>
            </p:txBody>
          </p:sp>
          <p:sp>
            <p:nvSpPr>
              <p:cNvPr id="127" name="TextBox 126">
                <a:extLst>
                  <a:ext uri="{FF2B5EF4-FFF2-40B4-BE49-F238E27FC236}">
                    <a16:creationId xmlns:a16="http://schemas.microsoft.com/office/drawing/2014/main" id="{89E71D34-D8A2-10FE-FFA5-8354FCA73C44}"/>
                  </a:ext>
                </a:extLst>
              </p:cNvPr>
              <p:cNvSpPr txBox="1"/>
              <p:nvPr/>
            </p:nvSpPr>
            <p:spPr>
              <a:xfrm>
                <a:off x="2809449" y="4539996"/>
                <a:ext cx="1472138" cy="181104"/>
              </a:xfrm>
              <a:prstGeom prst="rect">
                <a:avLst/>
              </a:prstGeom>
              <a:noFill/>
            </p:spPr>
            <p:txBody>
              <a:bodyPr wrap="square" lIns="0" tIns="18000" rIns="0" bIns="18000" anchor="t">
                <a:spAutoFit/>
              </a:bodyPr>
              <a:lstStyle/>
              <a:p>
                <a:pPr defTabSz="914377">
                  <a:defRPr/>
                </a:pPr>
                <a:r>
                  <a:rPr sz="1333" b="1">
                    <a:solidFill>
                      <a:srgbClr val="00B050"/>
                    </a:solidFill>
                    <a:latin typeface="Trebuchet MS"/>
                  </a:rPr>
                  <a:t>FIRMWARE</a:t>
                </a:r>
              </a:p>
            </p:txBody>
          </p:sp>
          <p:sp>
            <p:nvSpPr>
              <p:cNvPr id="128" name="TextBox 127">
                <a:extLst>
                  <a:ext uri="{FF2B5EF4-FFF2-40B4-BE49-F238E27FC236}">
                    <a16:creationId xmlns:a16="http://schemas.microsoft.com/office/drawing/2014/main" id="{D33023E2-2979-0C13-49C3-3FE305B09EE6}"/>
                  </a:ext>
                </a:extLst>
              </p:cNvPr>
              <p:cNvSpPr txBox="1"/>
              <p:nvPr/>
            </p:nvSpPr>
            <p:spPr>
              <a:xfrm>
                <a:off x="2809449" y="4690872"/>
                <a:ext cx="1472138" cy="334944"/>
              </a:xfrm>
              <a:prstGeom prst="rect">
                <a:avLst/>
              </a:prstGeom>
              <a:noFill/>
            </p:spPr>
            <p:txBody>
              <a:bodyPr wrap="square" lIns="0" tIns="18000" rIns="0" bIns="18000" anchor="t">
                <a:spAutoFit/>
              </a:bodyPr>
              <a:lstStyle/>
              <a:p>
                <a:pPr defTabSz="914377">
                  <a:defRPr/>
                </a:pPr>
                <a:r>
                  <a:rPr sz="1333">
                    <a:solidFill>
                      <a:srgbClr val="FFFFFF"/>
                    </a:solidFill>
                    <a:latin typeface="Calibri"/>
                  </a:rPr>
                  <a:t>Greengrass + protocol translators</a:t>
                </a:r>
              </a:p>
            </p:txBody>
          </p:sp>
          <p:sp>
            <p:nvSpPr>
              <p:cNvPr id="129" name="TextBox 128">
                <a:extLst>
                  <a:ext uri="{FF2B5EF4-FFF2-40B4-BE49-F238E27FC236}">
                    <a16:creationId xmlns:a16="http://schemas.microsoft.com/office/drawing/2014/main" id="{A551EB92-E11C-31D5-8178-2A747BD406B5}"/>
                  </a:ext>
                </a:extLst>
              </p:cNvPr>
              <p:cNvSpPr txBox="1"/>
              <p:nvPr/>
            </p:nvSpPr>
            <p:spPr>
              <a:xfrm>
                <a:off x="4350167" y="4539996"/>
                <a:ext cx="1472138" cy="181104"/>
              </a:xfrm>
              <a:prstGeom prst="rect">
                <a:avLst/>
              </a:prstGeom>
              <a:noFill/>
            </p:spPr>
            <p:txBody>
              <a:bodyPr wrap="square" lIns="0" tIns="18000" rIns="0" bIns="18000" anchor="t">
                <a:spAutoFit/>
              </a:bodyPr>
              <a:lstStyle/>
              <a:p>
                <a:pPr defTabSz="914377">
                  <a:defRPr/>
                </a:pPr>
                <a:r>
                  <a:rPr sz="1333" b="1">
                    <a:solidFill>
                      <a:srgbClr val="00B050"/>
                    </a:solidFill>
                    <a:latin typeface="Trebuchet MS"/>
                  </a:rPr>
                  <a:t>INSTALL</a:t>
                </a:r>
              </a:p>
            </p:txBody>
          </p:sp>
          <p:sp>
            <p:nvSpPr>
              <p:cNvPr id="130" name="TextBox 129">
                <a:extLst>
                  <a:ext uri="{FF2B5EF4-FFF2-40B4-BE49-F238E27FC236}">
                    <a16:creationId xmlns:a16="http://schemas.microsoft.com/office/drawing/2014/main" id="{7D3D5CD4-B66A-5F94-20B6-79F069BB73E3}"/>
                  </a:ext>
                </a:extLst>
              </p:cNvPr>
              <p:cNvSpPr txBox="1"/>
              <p:nvPr/>
            </p:nvSpPr>
            <p:spPr>
              <a:xfrm>
                <a:off x="4350167" y="4690872"/>
                <a:ext cx="1472138" cy="334944"/>
              </a:xfrm>
              <a:prstGeom prst="rect">
                <a:avLst/>
              </a:prstGeom>
              <a:noFill/>
            </p:spPr>
            <p:txBody>
              <a:bodyPr wrap="square" lIns="0" tIns="18000" rIns="0" bIns="18000" anchor="t">
                <a:spAutoFit/>
              </a:bodyPr>
              <a:lstStyle/>
              <a:p>
                <a:pPr defTabSz="914377">
                  <a:defRPr/>
                </a:pPr>
                <a:r>
                  <a:rPr sz="1333">
                    <a:solidFill>
                      <a:srgbClr val="FFFFFF"/>
                    </a:solidFill>
                    <a:latin typeface="Calibri"/>
                  </a:rPr>
                  <a:t>Site rollout · OEM integration (Axsys)</a:t>
                </a:r>
              </a:p>
            </p:txBody>
          </p:sp>
          <p:sp>
            <p:nvSpPr>
              <p:cNvPr id="131" name="TextBox 130">
                <a:extLst>
                  <a:ext uri="{FF2B5EF4-FFF2-40B4-BE49-F238E27FC236}">
                    <a16:creationId xmlns:a16="http://schemas.microsoft.com/office/drawing/2014/main" id="{57187883-2988-8D53-24E0-64CC5D2DACE2}"/>
                  </a:ext>
                </a:extLst>
              </p:cNvPr>
              <p:cNvSpPr txBox="1"/>
              <p:nvPr/>
            </p:nvSpPr>
            <p:spPr>
              <a:xfrm>
                <a:off x="5890885" y="4539996"/>
                <a:ext cx="1472138" cy="181104"/>
              </a:xfrm>
              <a:prstGeom prst="rect">
                <a:avLst/>
              </a:prstGeom>
              <a:noFill/>
            </p:spPr>
            <p:txBody>
              <a:bodyPr wrap="square" lIns="0" tIns="18000" rIns="0" bIns="18000" anchor="t">
                <a:spAutoFit/>
              </a:bodyPr>
              <a:lstStyle/>
              <a:p>
                <a:pPr defTabSz="914377">
                  <a:defRPr/>
                </a:pPr>
                <a:r>
                  <a:rPr sz="1333" b="1">
                    <a:solidFill>
                      <a:srgbClr val="00B050"/>
                    </a:solidFill>
                    <a:latin typeface="Trebuchet MS"/>
                  </a:rPr>
                  <a:t>ISV</a:t>
                </a:r>
              </a:p>
            </p:txBody>
          </p:sp>
          <p:sp>
            <p:nvSpPr>
              <p:cNvPr id="132" name="TextBox 131">
                <a:extLst>
                  <a:ext uri="{FF2B5EF4-FFF2-40B4-BE49-F238E27FC236}">
                    <a16:creationId xmlns:a16="http://schemas.microsoft.com/office/drawing/2014/main" id="{57AC5B79-D3D6-504E-D04A-7D60DED039EB}"/>
                  </a:ext>
                </a:extLst>
              </p:cNvPr>
              <p:cNvSpPr txBox="1"/>
              <p:nvPr/>
            </p:nvSpPr>
            <p:spPr>
              <a:xfrm>
                <a:off x="5890885" y="4690872"/>
                <a:ext cx="1472138" cy="334944"/>
              </a:xfrm>
              <a:prstGeom prst="rect">
                <a:avLst/>
              </a:prstGeom>
              <a:noFill/>
            </p:spPr>
            <p:txBody>
              <a:bodyPr wrap="square" lIns="0" tIns="18000" rIns="0" bIns="18000" anchor="t">
                <a:spAutoFit/>
              </a:bodyPr>
              <a:lstStyle/>
              <a:p>
                <a:pPr defTabSz="914377">
                  <a:defRPr/>
                </a:pPr>
                <a:r>
                  <a:rPr sz="1333">
                    <a:solidFill>
                      <a:srgbClr val="FFFFFF"/>
                    </a:solidFill>
                    <a:latin typeface="Calibri"/>
                  </a:rPr>
                  <a:t>Engenuity eViewIoT on /IOTCONNECT</a:t>
                </a:r>
              </a:p>
            </p:txBody>
          </p:sp>
          <p:sp>
            <p:nvSpPr>
              <p:cNvPr id="133" name="TextBox 132">
                <a:extLst>
                  <a:ext uri="{FF2B5EF4-FFF2-40B4-BE49-F238E27FC236}">
                    <a16:creationId xmlns:a16="http://schemas.microsoft.com/office/drawing/2014/main" id="{F469D714-07A5-DC4B-8EAF-E1B2E39647B9}"/>
                  </a:ext>
                </a:extLst>
              </p:cNvPr>
              <p:cNvSpPr txBox="1"/>
              <p:nvPr/>
            </p:nvSpPr>
            <p:spPr>
              <a:xfrm>
                <a:off x="7431604" y="4539996"/>
                <a:ext cx="1472138" cy="181104"/>
              </a:xfrm>
              <a:prstGeom prst="rect">
                <a:avLst/>
              </a:prstGeom>
              <a:noFill/>
            </p:spPr>
            <p:txBody>
              <a:bodyPr wrap="square" lIns="0" tIns="18000" rIns="0" bIns="18000" anchor="t">
                <a:spAutoFit/>
              </a:bodyPr>
              <a:lstStyle/>
              <a:p>
                <a:pPr defTabSz="914377">
                  <a:defRPr/>
                </a:pPr>
                <a:r>
                  <a:rPr sz="1333" b="1">
                    <a:solidFill>
                      <a:srgbClr val="00B050"/>
                    </a:solidFill>
                    <a:latin typeface="Trebuchet MS"/>
                  </a:rPr>
                  <a:t>MANAGED</a:t>
                </a:r>
              </a:p>
            </p:txBody>
          </p:sp>
          <p:sp>
            <p:nvSpPr>
              <p:cNvPr id="134" name="TextBox 133">
                <a:extLst>
                  <a:ext uri="{FF2B5EF4-FFF2-40B4-BE49-F238E27FC236}">
                    <a16:creationId xmlns:a16="http://schemas.microsoft.com/office/drawing/2014/main" id="{B6B1CCCA-9145-AAA5-02C3-C6D20E350856}"/>
                  </a:ext>
                </a:extLst>
              </p:cNvPr>
              <p:cNvSpPr txBox="1"/>
              <p:nvPr/>
            </p:nvSpPr>
            <p:spPr>
              <a:xfrm>
                <a:off x="7431604" y="4690872"/>
                <a:ext cx="1472138" cy="334944"/>
              </a:xfrm>
              <a:prstGeom prst="rect">
                <a:avLst/>
              </a:prstGeom>
              <a:noFill/>
            </p:spPr>
            <p:txBody>
              <a:bodyPr wrap="square" lIns="0" tIns="18000" rIns="0" bIns="18000" anchor="t">
                <a:spAutoFit/>
              </a:bodyPr>
              <a:lstStyle/>
              <a:p>
                <a:pPr defTabSz="914377">
                  <a:defRPr/>
                </a:pPr>
                <a:r>
                  <a:rPr sz="1333">
                    <a:solidFill>
                      <a:srgbClr val="FFFFFF"/>
                    </a:solidFill>
                    <a:latin typeface="Calibri"/>
                  </a:rPr>
                  <a:t>Multi-tenant ops · savings optimization</a:t>
                </a:r>
              </a:p>
            </p:txBody>
          </p:sp>
        </p:grpSp>
        <p:sp>
          <p:nvSpPr>
            <p:cNvPr id="135" name="TextBox 134">
              <a:extLst>
                <a:ext uri="{FF2B5EF4-FFF2-40B4-BE49-F238E27FC236}">
                  <a16:creationId xmlns:a16="http://schemas.microsoft.com/office/drawing/2014/main" id="{19972233-AFDC-24C1-0A8D-EBFA1712500C}"/>
                </a:ext>
              </a:extLst>
            </p:cNvPr>
            <p:cNvSpPr txBox="1"/>
            <p:nvPr/>
          </p:nvSpPr>
          <p:spPr>
            <a:xfrm>
              <a:off x="171450" y="5033772"/>
              <a:ext cx="4800600" cy="119597"/>
            </a:xfrm>
            <a:prstGeom prst="rect">
              <a:avLst/>
            </a:prstGeom>
            <a:noFill/>
          </p:spPr>
          <p:txBody>
            <a:bodyPr wrap="square" lIns="0" tIns="18000" rIns="0" bIns="18000" anchor="t">
              <a:spAutoFit/>
            </a:bodyPr>
            <a:lstStyle/>
            <a:p>
              <a:pPr defTabSz="914377">
                <a:defRPr/>
              </a:pPr>
              <a:r>
                <a:rPr sz="800">
                  <a:solidFill>
                    <a:srgbClr val="64748B"/>
                  </a:solidFill>
                  <a:latin typeface="Calibri"/>
                </a:rPr>
                <a:t>Softweb Solutions  |  An Avnet Company  |  AWS Premier Partner</a:t>
              </a:r>
            </a:p>
          </p:txBody>
        </p:sp>
        <p:sp>
          <p:nvSpPr>
            <p:cNvPr id="136" name="TextBox 135">
              <a:extLst>
                <a:ext uri="{FF2B5EF4-FFF2-40B4-BE49-F238E27FC236}">
                  <a16:creationId xmlns:a16="http://schemas.microsoft.com/office/drawing/2014/main" id="{8D8BB970-EA91-314C-6A1A-7DDC9713DA4E}"/>
                </a:ext>
              </a:extLst>
            </p:cNvPr>
            <p:cNvSpPr txBox="1"/>
            <p:nvPr/>
          </p:nvSpPr>
          <p:spPr>
            <a:xfrm>
              <a:off x="8229600" y="5033772"/>
              <a:ext cx="754380" cy="119597"/>
            </a:xfrm>
            <a:prstGeom prst="rect">
              <a:avLst/>
            </a:prstGeom>
            <a:noFill/>
          </p:spPr>
          <p:txBody>
            <a:bodyPr wrap="square" lIns="0" tIns="18000" rIns="0" bIns="18000" anchor="t">
              <a:spAutoFit/>
            </a:bodyPr>
            <a:lstStyle/>
            <a:p>
              <a:pPr algn="r" defTabSz="914377">
                <a:defRPr/>
              </a:pPr>
              <a:r>
                <a:rPr sz="800">
                  <a:solidFill>
                    <a:srgbClr val="64748B"/>
                  </a:solidFill>
                  <a:latin typeface="Calibri"/>
                </a:rPr>
                <a:t>5 / 11</a:t>
              </a:r>
            </a:p>
          </p:txBody>
        </p:sp>
      </p:grpSp>
      <p:grpSp>
        <p:nvGrpSpPr>
          <p:cNvPr id="4" name="Group 3">
            <a:extLst>
              <a:ext uri="{FF2B5EF4-FFF2-40B4-BE49-F238E27FC236}">
                <a16:creationId xmlns:a16="http://schemas.microsoft.com/office/drawing/2014/main" id="{191B6027-4BE6-E8A5-CF60-B9E21A4C9A9A}"/>
              </a:ext>
            </a:extLst>
          </p:cNvPr>
          <p:cNvGrpSpPr/>
          <p:nvPr/>
        </p:nvGrpSpPr>
        <p:grpSpPr>
          <a:xfrm>
            <a:off x="2" y="1"/>
            <a:ext cx="12191695" cy="1371600"/>
            <a:chOff x="1" y="0"/>
            <a:chExt cx="9143771" cy="1028700"/>
          </a:xfrm>
        </p:grpSpPr>
        <p:sp>
          <p:nvSpPr>
            <p:cNvPr id="2" name="Rectangle 1">
              <a:extLst>
                <a:ext uri="{FF2B5EF4-FFF2-40B4-BE49-F238E27FC236}">
                  <a16:creationId xmlns:a16="http://schemas.microsoft.com/office/drawing/2014/main" id="{665394E2-AA96-833B-404D-6599BA36C761}"/>
                </a:ext>
              </a:extLst>
            </p:cNvPr>
            <p:cNvSpPr/>
            <p:nvPr/>
          </p:nvSpPr>
          <p:spPr>
            <a:xfrm>
              <a:off x="1" y="0"/>
              <a:ext cx="9143771" cy="44577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3" name="TextBox 2">
              <a:extLst>
                <a:ext uri="{FF2B5EF4-FFF2-40B4-BE49-F238E27FC236}">
                  <a16:creationId xmlns:a16="http://schemas.microsoft.com/office/drawing/2014/main" id="{3EE93828-4FEA-C500-78D7-90E32A7DF7DE}"/>
                </a:ext>
              </a:extLst>
            </p:cNvPr>
            <p:cNvSpPr txBox="1"/>
            <p:nvPr/>
          </p:nvSpPr>
          <p:spPr>
            <a:xfrm>
              <a:off x="240030" y="93837"/>
              <a:ext cx="6583680" cy="258096"/>
            </a:xfrm>
            <a:prstGeom prst="rect">
              <a:avLst/>
            </a:prstGeom>
            <a:noFill/>
          </p:spPr>
          <p:txBody>
            <a:bodyPr wrap="square" lIns="18000" tIns="18000" rIns="18000" bIns="18000" anchor="ctr">
              <a:spAutoFit/>
            </a:bodyPr>
            <a:lstStyle/>
            <a:p>
              <a:pPr defTabSz="914377">
                <a:defRPr/>
              </a:pPr>
              <a:r>
                <a:rPr sz="2000" b="1">
                  <a:solidFill>
                    <a:srgbClr val="FFFFFF"/>
                  </a:solidFill>
                  <a:latin typeface="Trebuchet MS"/>
                </a:rPr>
                <a:t>Energy Management </a:t>
              </a:r>
              <a:r>
                <a:rPr sz="2000">
                  <a:solidFill>
                    <a:srgbClr val="00B050"/>
                  </a:solidFill>
                  <a:latin typeface="Trebuchet MS"/>
                </a:rPr>
                <a:t>— Building Automation + Smart Energy</a:t>
              </a:r>
            </a:p>
          </p:txBody>
        </p:sp>
        <p:sp>
          <p:nvSpPr>
            <p:cNvPr id="5" name="Rectangle 4">
              <a:extLst>
                <a:ext uri="{FF2B5EF4-FFF2-40B4-BE49-F238E27FC236}">
                  <a16:creationId xmlns:a16="http://schemas.microsoft.com/office/drawing/2014/main" id="{46339A95-A9D8-E934-BCCA-97F17B9CBC30}"/>
                </a:ext>
              </a:extLst>
            </p:cNvPr>
            <p:cNvSpPr/>
            <p:nvPr/>
          </p:nvSpPr>
          <p:spPr>
            <a:xfrm>
              <a:off x="1" y="445770"/>
              <a:ext cx="9143771" cy="582930"/>
            </a:xfrm>
            <a:prstGeom prst="rect">
              <a:avLst/>
            </a:prstGeom>
            <a:solidFill>
              <a:schemeClr val="tx1">
                <a:lumMod val="85000"/>
                <a:lumOff val="1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6" name="TextBox 5">
              <a:extLst>
                <a:ext uri="{FF2B5EF4-FFF2-40B4-BE49-F238E27FC236}">
                  <a16:creationId xmlns:a16="http://schemas.microsoft.com/office/drawing/2014/main" id="{4F2AD7DA-859E-D029-5E80-E6AADD54AAFF}"/>
                </a:ext>
              </a:extLst>
            </p:cNvPr>
            <p:cNvSpPr txBox="1"/>
            <p:nvPr/>
          </p:nvSpPr>
          <p:spPr>
            <a:xfrm>
              <a:off x="205741" y="486918"/>
              <a:ext cx="2011622" cy="408137"/>
            </a:xfrm>
            <a:prstGeom prst="rect">
              <a:avLst/>
            </a:prstGeom>
            <a:noFill/>
          </p:spPr>
          <p:txBody>
            <a:bodyPr wrap="square" lIns="0" tIns="18000" rIns="0" bIns="18000" anchor="t">
              <a:spAutoFit/>
            </a:bodyPr>
            <a:lstStyle/>
            <a:p>
              <a:pPr defTabSz="914377">
                <a:defRPr/>
              </a:pPr>
              <a:r>
                <a:rPr sz="1000" b="1">
                  <a:solidFill>
                    <a:srgbClr val="00B050"/>
                  </a:solidFill>
                  <a:latin typeface="Trebuchet MS"/>
                </a:rPr>
                <a:t>CUSTOMER</a:t>
              </a:r>
            </a:p>
            <a:p>
              <a:pPr defTabSz="914377">
                <a:defRPr/>
              </a:pPr>
              <a:r>
                <a:rPr sz="1400" b="1">
                  <a:solidFill>
                    <a:srgbClr val="FFFFFF"/>
                  </a:solidFill>
                  <a:latin typeface="Trebuchet MS"/>
                </a:rPr>
                <a:t>Engenuity </a:t>
              </a:r>
              <a:r>
                <a:rPr sz="1400" b="1" err="1">
                  <a:solidFill>
                    <a:srgbClr val="FFFFFF"/>
                  </a:solidFill>
                  <a:latin typeface="Trebuchet MS"/>
                </a:rPr>
                <a:t>eViewIoT</a:t>
              </a:r>
              <a:endParaRPr sz="1400" b="1">
                <a:solidFill>
                  <a:srgbClr val="FFFFFF"/>
                </a:solidFill>
                <a:latin typeface="Trebuchet MS"/>
              </a:endParaRPr>
            </a:p>
            <a:p>
              <a:pPr defTabSz="914377">
                <a:defRPr/>
              </a:pPr>
              <a:r>
                <a:rPr sz="900">
                  <a:solidFill>
                    <a:srgbClr val="CBD5E1"/>
                  </a:solidFill>
                  <a:latin typeface="Calibri"/>
                </a:rPr>
                <a:t>Partners: Engenuity · Avnet · Axsys</a:t>
              </a:r>
            </a:p>
          </p:txBody>
        </p:sp>
        <p:sp>
          <p:nvSpPr>
            <p:cNvPr id="7" name="TextBox 6">
              <a:extLst>
                <a:ext uri="{FF2B5EF4-FFF2-40B4-BE49-F238E27FC236}">
                  <a16:creationId xmlns:a16="http://schemas.microsoft.com/office/drawing/2014/main" id="{9137C92E-C74B-7D06-1831-4559258025E5}"/>
                </a:ext>
              </a:extLst>
            </p:cNvPr>
            <p:cNvSpPr txBox="1"/>
            <p:nvPr/>
          </p:nvSpPr>
          <p:spPr>
            <a:xfrm>
              <a:off x="2491683" y="486918"/>
              <a:ext cx="2011622" cy="408137"/>
            </a:xfrm>
            <a:prstGeom prst="rect">
              <a:avLst/>
            </a:prstGeom>
            <a:noFill/>
          </p:spPr>
          <p:txBody>
            <a:bodyPr wrap="square" lIns="0" tIns="18000" rIns="0" bIns="18000" anchor="t">
              <a:spAutoFit/>
            </a:bodyPr>
            <a:lstStyle/>
            <a:p>
              <a:pPr defTabSz="914377">
                <a:defRPr/>
              </a:pPr>
              <a:r>
                <a:rPr sz="1000" b="1">
                  <a:solidFill>
                    <a:srgbClr val="00B050"/>
                  </a:solidFill>
                  <a:latin typeface="Trebuchet MS"/>
                </a:rPr>
                <a:t>SCALE</a:t>
              </a:r>
            </a:p>
            <a:p>
              <a:pPr defTabSz="914377">
                <a:defRPr/>
              </a:pPr>
              <a:r>
                <a:rPr sz="1400" b="1">
                  <a:solidFill>
                    <a:srgbClr val="FFFFFF"/>
                  </a:solidFill>
                  <a:latin typeface="Trebuchet MS"/>
                </a:rPr>
                <a:t>3,500+ facilities</a:t>
              </a:r>
            </a:p>
            <a:p>
              <a:pPr defTabSz="914377">
                <a:defRPr/>
              </a:pPr>
              <a:r>
                <a:rPr sz="900">
                  <a:solidFill>
                    <a:srgbClr val="CBD5E1"/>
                  </a:solidFill>
                  <a:latin typeface="Calibri"/>
                </a:rPr>
                <a:t>Wells Fargo</a:t>
              </a:r>
              <a:r>
                <a:rPr lang="en-US" sz="900">
                  <a:solidFill>
                    <a:srgbClr val="CBD5E1"/>
                  </a:solidFill>
                  <a:latin typeface="Calibri"/>
                </a:rPr>
                <a:t> 600+</a:t>
              </a:r>
              <a:r>
                <a:rPr sz="900">
                  <a:solidFill>
                    <a:srgbClr val="CBD5E1"/>
                  </a:solidFill>
                  <a:latin typeface="Calibri"/>
                </a:rPr>
                <a:t> opportunity</a:t>
              </a:r>
            </a:p>
          </p:txBody>
        </p:sp>
        <p:sp>
          <p:nvSpPr>
            <p:cNvPr id="8" name="TextBox 7">
              <a:extLst>
                <a:ext uri="{FF2B5EF4-FFF2-40B4-BE49-F238E27FC236}">
                  <a16:creationId xmlns:a16="http://schemas.microsoft.com/office/drawing/2014/main" id="{BE64F1FC-A3A3-100D-1F5D-E4C035554B5C}"/>
                </a:ext>
              </a:extLst>
            </p:cNvPr>
            <p:cNvSpPr txBox="1"/>
            <p:nvPr/>
          </p:nvSpPr>
          <p:spPr>
            <a:xfrm>
              <a:off x="4777625" y="486918"/>
              <a:ext cx="2011622" cy="408137"/>
            </a:xfrm>
            <a:prstGeom prst="rect">
              <a:avLst/>
            </a:prstGeom>
            <a:noFill/>
          </p:spPr>
          <p:txBody>
            <a:bodyPr wrap="square" lIns="0" tIns="18000" rIns="0" bIns="18000" anchor="t">
              <a:spAutoFit/>
            </a:bodyPr>
            <a:lstStyle/>
            <a:p>
              <a:pPr defTabSz="914377">
                <a:defRPr/>
              </a:pPr>
              <a:r>
                <a:rPr sz="1000" b="1">
                  <a:solidFill>
                    <a:srgbClr val="00B050"/>
                  </a:solidFill>
                  <a:latin typeface="Trebuchet MS"/>
                </a:rPr>
                <a:t>QSR ANCHORS</a:t>
              </a:r>
            </a:p>
            <a:p>
              <a:pPr defTabSz="914377">
                <a:defRPr/>
              </a:pPr>
              <a:r>
                <a:rPr sz="1400" b="1">
                  <a:solidFill>
                    <a:srgbClr val="FFFFFF"/>
                  </a:solidFill>
                  <a:latin typeface="Trebuchet MS"/>
                </a:rPr>
                <a:t>Burger King · Wendy's</a:t>
              </a:r>
            </a:p>
            <a:p>
              <a:pPr defTabSz="914377">
                <a:defRPr/>
              </a:pPr>
              <a:r>
                <a:rPr sz="900">
                  <a:solidFill>
                    <a:srgbClr val="CBD5E1"/>
                  </a:solidFill>
                  <a:latin typeface="Calibri"/>
                </a:rPr>
                <a:t>McDonald's · Five Below</a:t>
              </a:r>
            </a:p>
          </p:txBody>
        </p:sp>
        <p:sp>
          <p:nvSpPr>
            <p:cNvPr id="9" name="TextBox 8">
              <a:extLst>
                <a:ext uri="{FF2B5EF4-FFF2-40B4-BE49-F238E27FC236}">
                  <a16:creationId xmlns:a16="http://schemas.microsoft.com/office/drawing/2014/main" id="{BC6096A0-801A-3D3E-A42C-0C155358DC45}"/>
                </a:ext>
              </a:extLst>
            </p:cNvPr>
            <p:cNvSpPr txBox="1"/>
            <p:nvPr/>
          </p:nvSpPr>
          <p:spPr>
            <a:xfrm>
              <a:off x="7063567" y="486918"/>
              <a:ext cx="2011622" cy="408137"/>
            </a:xfrm>
            <a:prstGeom prst="rect">
              <a:avLst/>
            </a:prstGeom>
            <a:noFill/>
          </p:spPr>
          <p:txBody>
            <a:bodyPr wrap="square" lIns="0" tIns="18000" rIns="0" bIns="18000" anchor="t">
              <a:spAutoFit/>
            </a:bodyPr>
            <a:lstStyle/>
            <a:p>
              <a:pPr defTabSz="914377">
                <a:defRPr/>
              </a:pPr>
              <a:r>
                <a:rPr sz="1000" b="1">
                  <a:solidFill>
                    <a:srgbClr val="00B050"/>
                  </a:solidFill>
                  <a:latin typeface="Trebuchet MS"/>
                </a:rPr>
                <a:t>OEM REACH</a:t>
              </a:r>
            </a:p>
            <a:p>
              <a:pPr defTabSz="914377">
                <a:defRPr/>
              </a:pPr>
              <a:r>
                <a:rPr sz="1400" b="1">
                  <a:solidFill>
                    <a:srgbClr val="FFFFFF"/>
                  </a:solidFill>
                  <a:latin typeface="Trebuchet MS"/>
                </a:rPr>
                <a:t>Hundreds of B&amp;E OEMs</a:t>
              </a:r>
            </a:p>
            <a:p>
              <a:pPr defTabSz="914377">
                <a:defRPr/>
              </a:pPr>
              <a:r>
                <a:rPr sz="900">
                  <a:solidFill>
                    <a:srgbClr val="CBD5E1"/>
                  </a:solidFill>
                  <a:latin typeface="Calibri"/>
                </a:rPr>
                <a:t>multi-tenant by site / brand / region</a:t>
              </a:r>
            </a:p>
          </p:txBody>
        </p:sp>
        <p:sp>
          <p:nvSpPr>
            <p:cNvPr id="148" name="Text 2">
              <a:extLst>
                <a:ext uri="{FF2B5EF4-FFF2-40B4-BE49-F238E27FC236}">
                  <a16:creationId xmlns:a16="http://schemas.microsoft.com/office/drawing/2014/main" id="{B16CD188-0353-54D8-10B7-613D48430869}"/>
                </a:ext>
              </a:extLst>
            </p:cNvPr>
            <p:cNvSpPr/>
            <p:nvPr/>
          </p:nvSpPr>
          <p:spPr>
            <a:xfrm>
              <a:off x="6216604" y="0"/>
              <a:ext cx="2767376" cy="377190"/>
            </a:xfrm>
            <a:prstGeom prst="rect">
              <a:avLst/>
            </a:prstGeom>
            <a:noFill/>
            <a:ln/>
          </p:spPr>
          <p:txBody>
            <a:bodyPr wrap="square" lIns="0" tIns="0" rIns="0" bIns="0" rtlCol="0" anchor="ctr"/>
            <a:lstStyle/>
            <a:p>
              <a:pPr algn="r" defTabSz="914377">
                <a:defRPr/>
              </a:pPr>
              <a:r>
                <a:rPr lang="en-US" sz="1333">
                  <a:solidFill>
                    <a:srgbClr val="41C363"/>
                  </a:solidFill>
                  <a:latin typeface="Calibri" pitchFamily="34" charset="0"/>
                  <a:ea typeface="Calibri" pitchFamily="34" charset="-122"/>
                  <a:cs typeface="Calibri" pitchFamily="34" charset="-120"/>
                </a:rPr>
                <a:t>AWS Architecture  |  </a:t>
              </a:r>
              <a:r>
                <a:rPr lang="en-US" sz="1333">
                  <a:solidFill>
                    <a:prstClr val="white"/>
                  </a:solidFill>
                  <a:latin typeface="Calibri" pitchFamily="34" charset="0"/>
                  <a:ea typeface="Calibri" pitchFamily="34" charset="-122"/>
                  <a:cs typeface="Calibri" pitchFamily="34" charset="-120"/>
                </a:rPr>
                <a:t>Business Outcome </a:t>
              </a:r>
              <a:r>
                <a:rPr lang="en-US" sz="1333" err="1">
                  <a:solidFill>
                    <a:prstClr val="white"/>
                  </a:solidFill>
                  <a:latin typeface="Calibri" pitchFamily="34" charset="0"/>
                  <a:ea typeface="Calibri" pitchFamily="34" charset="-122"/>
                  <a:cs typeface="Calibri" pitchFamily="34" charset="-120"/>
                </a:rPr>
                <a:t>Xcellerator</a:t>
              </a:r>
              <a:endParaRPr lang="en-US" sz="1333">
                <a:solidFill>
                  <a:prstClr val="white"/>
                </a:solidFill>
                <a:latin typeface="Calibri" panose="020F0502020204030204"/>
              </a:endParaRPr>
            </a:p>
          </p:txBody>
        </p:sp>
      </p:grpSp>
      <p:grpSp>
        <p:nvGrpSpPr>
          <p:cNvPr id="122" name="Group 121">
            <a:extLst>
              <a:ext uri="{FF2B5EF4-FFF2-40B4-BE49-F238E27FC236}">
                <a16:creationId xmlns:a16="http://schemas.microsoft.com/office/drawing/2014/main" id="{627D5E84-9A17-A1F7-7A42-EE644C558B64}"/>
              </a:ext>
            </a:extLst>
          </p:cNvPr>
          <p:cNvGrpSpPr/>
          <p:nvPr/>
        </p:nvGrpSpPr>
        <p:grpSpPr>
          <a:xfrm>
            <a:off x="228600" y="1545336"/>
            <a:ext cx="2894272" cy="3730752"/>
            <a:chOff x="171450" y="1159002"/>
            <a:chExt cx="2170704" cy="2798064"/>
          </a:xfrm>
        </p:grpSpPr>
        <p:pic>
          <p:nvPicPr>
            <p:cNvPr id="1028" name="Picture 4" descr="LDALI-ME204-U, DALI Controller, BACnet IP and MS/TP, 4 DALI channels, integrated DALI power supply">
              <a:extLst>
                <a:ext uri="{FF2B5EF4-FFF2-40B4-BE49-F238E27FC236}">
                  <a16:creationId xmlns:a16="http://schemas.microsoft.com/office/drawing/2014/main" id="{15DEB7EE-DD86-C7E6-82E6-4755AAD737F0}"/>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747042" y="3536220"/>
              <a:ext cx="551509" cy="386856"/>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4C4CE78A-0AD2-EBF7-1ABF-2F45539CF9A6}"/>
                </a:ext>
              </a:extLst>
            </p:cNvPr>
            <p:cNvSpPr/>
            <p:nvPr/>
          </p:nvSpPr>
          <p:spPr>
            <a:xfrm>
              <a:off x="171450" y="1369002"/>
              <a:ext cx="150000" cy="21000"/>
            </a:xfrm>
            <a:prstGeom prst="rect">
              <a:avLst/>
            </a:prstGeom>
            <a:solidFill>
              <a:srgbClr val="33415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12" name="TextBox 11">
              <a:extLst>
                <a:ext uri="{FF2B5EF4-FFF2-40B4-BE49-F238E27FC236}">
                  <a16:creationId xmlns:a16="http://schemas.microsoft.com/office/drawing/2014/main" id="{30CBDC56-7D7F-F0A8-6CFB-A1CFDA020E71}"/>
                </a:ext>
              </a:extLst>
            </p:cNvPr>
            <p:cNvSpPr txBox="1"/>
            <p:nvPr/>
          </p:nvSpPr>
          <p:spPr>
            <a:xfrm>
              <a:off x="171450" y="1159002"/>
              <a:ext cx="2160270" cy="154222"/>
            </a:xfrm>
            <a:prstGeom prst="rect">
              <a:avLst/>
            </a:prstGeom>
            <a:noFill/>
          </p:spPr>
          <p:txBody>
            <a:bodyPr wrap="square" lIns="0" tIns="18000" rIns="0" bIns="18000" anchor="t">
              <a:spAutoFit/>
            </a:bodyPr>
            <a:lstStyle/>
            <a:p>
              <a:pPr defTabSz="914377">
                <a:defRPr/>
              </a:pPr>
              <a:r>
                <a:rPr sz="1100" b="1">
                  <a:solidFill>
                    <a:srgbClr val="334155"/>
                  </a:solidFill>
                  <a:latin typeface="Trebuchet MS"/>
                </a:rPr>
                <a:t>EDGE  /  ON-PREMISE</a:t>
              </a:r>
            </a:p>
          </p:txBody>
        </p:sp>
        <p:sp>
          <p:nvSpPr>
            <p:cNvPr id="13" name="Rectangle 12">
              <a:extLst>
                <a:ext uri="{FF2B5EF4-FFF2-40B4-BE49-F238E27FC236}">
                  <a16:creationId xmlns:a16="http://schemas.microsoft.com/office/drawing/2014/main" id="{F371D59E-6EFB-F483-D321-93A48B8D096D}"/>
                </a:ext>
              </a:extLst>
            </p:cNvPr>
            <p:cNvSpPr/>
            <p:nvPr/>
          </p:nvSpPr>
          <p:spPr>
            <a:xfrm>
              <a:off x="171450" y="1474470"/>
              <a:ext cx="1045845" cy="342900"/>
            </a:xfrm>
            <a:prstGeom prst="rect">
              <a:avLst/>
            </a:prstGeom>
            <a:solidFill>
              <a:srgbClr val="FFFFFF"/>
            </a:solidFill>
            <a:ln w="4763">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14" name="TextBox 13">
              <a:extLst>
                <a:ext uri="{FF2B5EF4-FFF2-40B4-BE49-F238E27FC236}">
                  <a16:creationId xmlns:a16="http://schemas.microsoft.com/office/drawing/2014/main" id="{E9D111C2-37F1-AE78-BA34-E9E5293DCA80}"/>
                </a:ext>
              </a:extLst>
            </p:cNvPr>
            <p:cNvSpPr txBox="1"/>
            <p:nvPr/>
          </p:nvSpPr>
          <p:spPr>
            <a:xfrm>
              <a:off x="226314" y="1516872"/>
              <a:ext cx="977265" cy="258096"/>
            </a:xfrm>
            <a:prstGeom prst="rect">
              <a:avLst/>
            </a:prstGeom>
            <a:noFill/>
          </p:spPr>
          <p:txBody>
            <a:bodyPr wrap="square" lIns="0" tIns="18000" rIns="0" bIns="18000" anchor="ctr">
              <a:spAutoFit/>
            </a:bodyPr>
            <a:lstStyle/>
            <a:p>
              <a:pPr defTabSz="914377">
                <a:defRPr/>
              </a:pPr>
              <a:r>
                <a:rPr sz="1100" b="1">
                  <a:solidFill>
                    <a:srgbClr val="334155"/>
                  </a:solidFill>
                  <a:latin typeface="Calibri"/>
                </a:rPr>
                <a:t>Energy + Flow Meters</a:t>
              </a:r>
            </a:p>
            <a:p>
              <a:pPr defTabSz="914377">
                <a:defRPr/>
              </a:pPr>
              <a:r>
                <a:rPr sz="900" i="1">
                  <a:solidFill>
                    <a:srgbClr val="64748B"/>
                  </a:solidFill>
                  <a:latin typeface="Calibri"/>
                </a:rPr>
                <a:t>Modbus RTU / TCP · pulse</a:t>
              </a:r>
            </a:p>
          </p:txBody>
        </p:sp>
        <p:sp>
          <p:nvSpPr>
            <p:cNvPr id="15" name="Rectangle 14">
              <a:extLst>
                <a:ext uri="{FF2B5EF4-FFF2-40B4-BE49-F238E27FC236}">
                  <a16:creationId xmlns:a16="http://schemas.microsoft.com/office/drawing/2014/main" id="{E826A7EA-77CF-217C-5171-82D19AA9FC7A}"/>
                </a:ext>
              </a:extLst>
            </p:cNvPr>
            <p:cNvSpPr/>
            <p:nvPr/>
          </p:nvSpPr>
          <p:spPr>
            <a:xfrm>
              <a:off x="1285875" y="1474470"/>
              <a:ext cx="1045845" cy="342900"/>
            </a:xfrm>
            <a:prstGeom prst="rect">
              <a:avLst/>
            </a:prstGeom>
            <a:solidFill>
              <a:srgbClr val="FFFFFF"/>
            </a:solidFill>
            <a:ln w="4763">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16" name="TextBox 15">
              <a:extLst>
                <a:ext uri="{FF2B5EF4-FFF2-40B4-BE49-F238E27FC236}">
                  <a16:creationId xmlns:a16="http://schemas.microsoft.com/office/drawing/2014/main" id="{A6BD78E4-C1A0-3F02-FB6E-454DEE98BC67}"/>
                </a:ext>
              </a:extLst>
            </p:cNvPr>
            <p:cNvSpPr txBox="1"/>
            <p:nvPr/>
          </p:nvSpPr>
          <p:spPr>
            <a:xfrm>
              <a:off x="1340739" y="1516872"/>
              <a:ext cx="977265" cy="258096"/>
            </a:xfrm>
            <a:prstGeom prst="rect">
              <a:avLst/>
            </a:prstGeom>
            <a:noFill/>
          </p:spPr>
          <p:txBody>
            <a:bodyPr wrap="square" lIns="0" tIns="18000" rIns="0" bIns="18000" anchor="ctr">
              <a:spAutoFit/>
            </a:bodyPr>
            <a:lstStyle/>
            <a:p>
              <a:pPr defTabSz="914377">
                <a:defRPr/>
              </a:pPr>
              <a:r>
                <a:rPr sz="1100" b="1">
                  <a:solidFill>
                    <a:srgbClr val="334155"/>
                  </a:solidFill>
                  <a:latin typeface="Calibri"/>
                </a:rPr>
                <a:t>HVAC Controllers</a:t>
              </a:r>
            </a:p>
            <a:p>
              <a:pPr defTabSz="914377">
                <a:defRPr/>
              </a:pPr>
              <a:r>
                <a:rPr sz="900" i="1">
                  <a:solidFill>
                    <a:srgbClr val="64748B"/>
                  </a:solidFill>
                  <a:latin typeface="Calibri"/>
                </a:rPr>
                <a:t>BACnet IP / MSTP</a:t>
              </a:r>
            </a:p>
          </p:txBody>
        </p:sp>
        <p:sp>
          <p:nvSpPr>
            <p:cNvPr id="17" name="Rectangle 16">
              <a:extLst>
                <a:ext uri="{FF2B5EF4-FFF2-40B4-BE49-F238E27FC236}">
                  <a16:creationId xmlns:a16="http://schemas.microsoft.com/office/drawing/2014/main" id="{A7516167-8F6D-076D-4F04-566D9E89C133}"/>
                </a:ext>
              </a:extLst>
            </p:cNvPr>
            <p:cNvSpPr/>
            <p:nvPr/>
          </p:nvSpPr>
          <p:spPr>
            <a:xfrm>
              <a:off x="171450" y="1872234"/>
              <a:ext cx="1045845" cy="342900"/>
            </a:xfrm>
            <a:prstGeom prst="rect">
              <a:avLst/>
            </a:prstGeom>
            <a:solidFill>
              <a:srgbClr val="FFFFFF"/>
            </a:solidFill>
            <a:ln w="4763">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18" name="TextBox 17">
              <a:extLst>
                <a:ext uri="{FF2B5EF4-FFF2-40B4-BE49-F238E27FC236}">
                  <a16:creationId xmlns:a16="http://schemas.microsoft.com/office/drawing/2014/main" id="{64852A43-9525-EF1C-307C-CB79D4E3ABBE}"/>
                </a:ext>
              </a:extLst>
            </p:cNvPr>
            <p:cNvSpPr txBox="1"/>
            <p:nvPr/>
          </p:nvSpPr>
          <p:spPr>
            <a:xfrm>
              <a:off x="226314" y="1914636"/>
              <a:ext cx="977265" cy="258096"/>
            </a:xfrm>
            <a:prstGeom prst="rect">
              <a:avLst/>
            </a:prstGeom>
            <a:noFill/>
          </p:spPr>
          <p:txBody>
            <a:bodyPr wrap="square" lIns="0" tIns="18000" rIns="0" bIns="18000" anchor="ctr">
              <a:spAutoFit/>
            </a:bodyPr>
            <a:lstStyle/>
            <a:p>
              <a:pPr defTabSz="914377">
                <a:defRPr/>
              </a:pPr>
              <a:r>
                <a:rPr sz="1100" b="1">
                  <a:solidFill>
                    <a:srgbClr val="334155"/>
                  </a:solidFill>
                  <a:latin typeface="Calibri"/>
                </a:rPr>
                <a:t>Lighting + Thermostat</a:t>
              </a:r>
            </a:p>
            <a:p>
              <a:pPr defTabSz="914377">
                <a:defRPr/>
              </a:pPr>
              <a:r>
                <a:rPr sz="900" i="1">
                  <a:solidFill>
                    <a:srgbClr val="64748B"/>
                  </a:solidFill>
                  <a:latin typeface="Calibri"/>
                </a:rPr>
                <a:t>0-10V / DALI / Zigbee</a:t>
              </a:r>
            </a:p>
          </p:txBody>
        </p:sp>
        <p:sp>
          <p:nvSpPr>
            <p:cNvPr id="19" name="Rectangle 18">
              <a:extLst>
                <a:ext uri="{FF2B5EF4-FFF2-40B4-BE49-F238E27FC236}">
                  <a16:creationId xmlns:a16="http://schemas.microsoft.com/office/drawing/2014/main" id="{44FA25E5-37A6-F1E0-9B9B-A8B428A41EC0}"/>
                </a:ext>
              </a:extLst>
            </p:cNvPr>
            <p:cNvSpPr/>
            <p:nvPr/>
          </p:nvSpPr>
          <p:spPr>
            <a:xfrm>
              <a:off x="1285875" y="1872234"/>
              <a:ext cx="1045845" cy="342900"/>
            </a:xfrm>
            <a:prstGeom prst="rect">
              <a:avLst/>
            </a:prstGeom>
            <a:solidFill>
              <a:srgbClr val="FFFFFF"/>
            </a:solidFill>
            <a:ln w="4763">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20" name="TextBox 19">
              <a:extLst>
                <a:ext uri="{FF2B5EF4-FFF2-40B4-BE49-F238E27FC236}">
                  <a16:creationId xmlns:a16="http://schemas.microsoft.com/office/drawing/2014/main" id="{1ADF019E-0786-22B2-CD0F-C74024BA2859}"/>
                </a:ext>
              </a:extLst>
            </p:cNvPr>
            <p:cNvSpPr txBox="1"/>
            <p:nvPr/>
          </p:nvSpPr>
          <p:spPr>
            <a:xfrm>
              <a:off x="1340739" y="1914636"/>
              <a:ext cx="977265" cy="258096"/>
            </a:xfrm>
            <a:prstGeom prst="rect">
              <a:avLst/>
            </a:prstGeom>
            <a:noFill/>
          </p:spPr>
          <p:txBody>
            <a:bodyPr wrap="square" lIns="0" tIns="18000" rIns="0" bIns="18000" anchor="ctr">
              <a:spAutoFit/>
            </a:bodyPr>
            <a:lstStyle/>
            <a:p>
              <a:pPr defTabSz="914377">
                <a:defRPr/>
              </a:pPr>
              <a:r>
                <a:rPr sz="1100" b="1">
                  <a:solidFill>
                    <a:srgbClr val="334155"/>
                  </a:solidFill>
                  <a:latin typeface="Calibri"/>
                </a:rPr>
                <a:t>Refrigeration</a:t>
              </a:r>
            </a:p>
            <a:p>
              <a:pPr defTabSz="914377">
                <a:defRPr/>
              </a:pPr>
              <a:r>
                <a:rPr sz="900" i="1">
                  <a:solidFill>
                    <a:srgbClr val="64748B"/>
                  </a:solidFill>
                  <a:latin typeface="Calibri"/>
                </a:rPr>
                <a:t>Modbus / BACnet</a:t>
              </a:r>
            </a:p>
          </p:txBody>
        </p:sp>
        <p:sp>
          <p:nvSpPr>
            <p:cNvPr id="21" name="Rectangle 20">
              <a:extLst>
                <a:ext uri="{FF2B5EF4-FFF2-40B4-BE49-F238E27FC236}">
                  <a16:creationId xmlns:a16="http://schemas.microsoft.com/office/drawing/2014/main" id="{1EBAE1B1-A0AC-4EF0-27B7-C04801144098}"/>
                </a:ext>
              </a:extLst>
            </p:cNvPr>
            <p:cNvSpPr/>
            <p:nvPr/>
          </p:nvSpPr>
          <p:spPr>
            <a:xfrm>
              <a:off x="171450" y="2318004"/>
              <a:ext cx="2160270" cy="788670"/>
            </a:xfrm>
            <a:prstGeom prst="rect">
              <a:avLst/>
            </a:prstGeom>
            <a:solidFill>
              <a:schemeClr val="bg1">
                <a:lumMod val="95000"/>
              </a:schemeClr>
            </a:solidFill>
            <a:ln w="9525">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22" name="Rounded Rectangle 21">
              <a:extLst>
                <a:ext uri="{FF2B5EF4-FFF2-40B4-BE49-F238E27FC236}">
                  <a16:creationId xmlns:a16="http://schemas.microsoft.com/office/drawing/2014/main" id="{88A2455F-9DFF-6B57-214F-76BCC543F1AC}"/>
                </a:ext>
              </a:extLst>
            </p:cNvPr>
            <p:cNvSpPr/>
            <p:nvPr/>
          </p:nvSpPr>
          <p:spPr>
            <a:xfrm>
              <a:off x="294894" y="2441448"/>
              <a:ext cx="377190" cy="288036"/>
            </a:xfrm>
            <a:prstGeom prst="roundRect">
              <a:avLst>
                <a:gd name="adj" fmla="val 12000"/>
              </a:avLst>
            </a:prstGeom>
            <a:solidFill>
              <a:srgbClr val="1B5E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23" name="Oval 22">
              <a:extLst>
                <a:ext uri="{FF2B5EF4-FFF2-40B4-BE49-F238E27FC236}">
                  <a16:creationId xmlns:a16="http://schemas.microsoft.com/office/drawing/2014/main" id="{AB41AA21-CD53-1EAF-79C5-C7E36E7838A5}"/>
                </a:ext>
              </a:extLst>
            </p:cNvPr>
            <p:cNvSpPr/>
            <p:nvPr/>
          </p:nvSpPr>
          <p:spPr>
            <a:xfrm>
              <a:off x="356616" y="2510028"/>
              <a:ext cx="48006" cy="48006"/>
            </a:xfrm>
            <a:prstGeom prst="ellipse">
              <a:avLst/>
            </a:prstGeom>
            <a:solidFill>
              <a:srgbClr val="00D4A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24" name="Oval 23">
              <a:extLst>
                <a:ext uri="{FF2B5EF4-FFF2-40B4-BE49-F238E27FC236}">
                  <a16:creationId xmlns:a16="http://schemas.microsoft.com/office/drawing/2014/main" id="{22E3A9EF-5FBC-BB23-B808-34E6AE6AA2D5}"/>
                </a:ext>
              </a:extLst>
            </p:cNvPr>
            <p:cNvSpPr/>
            <p:nvPr/>
          </p:nvSpPr>
          <p:spPr>
            <a:xfrm>
              <a:off x="425196" y="2510028"/>
              <a:ext cx="48006" cy="48006"/>
            </a:xfrm>
            <a:prstGeom prst="ellipse">
              <a:avLst/>
            </a:prstGeom>
            <a:solidFill>
              <a:srgbClr val="00D4A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25" name="Oval 24">
              <a:extLst>
                <a:ext uri="{FF2B5EF4-FFF2-40B4-BE49-F238E27FC236}">
                  <a16:creationId xmlns:a16="http://schemas.microsoft.com/office/drawing/2014/main" id="{07044B5A-BFB3-61DF-D97E-1C30D92CA12B}"/>
                </a:ext>
              </a:extLst>
            </p:cNvPr>
            <p:cNvSpPr/>
            <p:nvPr/>
          </p:nvSpPr>
          <p:spPr>
            <a:xfrm>
              <a:off x="493776" y="2510028"/>
              <a:ext cx="48006" cy="48006"/>
            </a:xfrm>
            <a:prstGeom prst="ellipse">
              <a:avLst/>
            </a:prstGeom>
            <a:solidFill>
              <a:srgbClr val="00D4A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26" name="TextBox 25">
              <a:extLst>
                <a:ext uri="{FF2B5EF4-FFF2-40B4-BE49-F238E27FC236}">
                  <a16:creationId xmlns:a16="http://schemas.microsoft.com/office/drawing/2014/main" id="{A0E054F8-0F90-8141-19D3-40951B043D21}"/>
                </a:ext>
              </a:extLst>
            </p:cNvPr>
            <p:cNvSpPr txBox="1"/>
            <p:nvPr/>
          </p:nvSpPr>
          <p:spPr>
            <a:xfrm>
              <a:off x="774954" y="2372869"/>
              <a:ext cx="1508760" cy="165764"/>
            </a:xfrm>
            <a:prstGeom prst="rect">
              <a:avLst/>
            </a:prstGeom>
            <a:noFill/>
          </p:spPr>
          <p:txBody>
            <a:bodyPr wrap="square" lIns="0" tIns="18000" rIns="0" bIns="18000" anchor="t">
              <a:spAutoFit/>
            </a:bodyPr>
            <a:lstStyle/>
            <a:p>
              <a:pPr defTabSz="914377">
                <a:defRPr/>
              </a:pPr>
              <a:r>
                <a:rPr sz="1200" b="1">
                  <a:solidFill>
                    <a:srgbClr val="0F1B2D"/>
                  </a:solidFill>
                  <a:latin typeface="Calibri"/>
                </a:rPr>
                <a:t>Building Edge Gateway</a:t>
              </a:r>
            </a:p>
          </p:txBody>
        </p:sp>
        <p:sp>
          <p:nvSpPr>
            <p:cNvPr id="27" name="TextBox 26">
              <a:extLst>
                <a:ext uri="{FF2B5EF4-FFF2-40B4-BE49-F238E27FC236}">
                  <a16:creationId xmlns:a16="http://schemas.microsoft.com/office/drawing/2014/main" id="{066351C2-E731-D306-7C79-61E15D75F7DB}"/>
                </a:ext>
              </a:extLst>
            </p:cNvPr>
            <p:cNvSpPr txBox="1"/>
            <p:nvPr/>
          </p:nvSpPr>
          <p:spPr>
            <a:xfrm>
              <a:off x="774954" y="2578608"/>
              <a:ext cx="1508760" cy="142680"/>
            </a:xfrm>
            <a:prstGeom prst="rect">
              <a:avLst/>
            </a:prstGeom>
            <a:noFill/>
          </p:spPr>
          <p:txBody>
            <a:bodyPr wrap="square" lIns="0" tIns="18000" rIns="0" bIns="18000" anchor="t">
              <a:spAutoFit/>
            </a:bodyPr>
            <a:lstStyle/>
            <a:p>
              <a:pPr defTabSz="914377">
                <a:defRPr/>
              </a:pPr>
              <a:r>
                <a:rPr sz="1000" i="1">
                  <a:solidFill>
                    <a:srgbClr val="64748B"/>
                  </a:solidFill>
                  <a:latin typeface="Calibri"/>
                </a:rPr>
                <a:t>Greengrass v2  ·  per-site</a:t>
              </a:r>
            </a:p>
          </p:txBody>
        </p:sp>
        <p:sp>
          <p:nvSpPr>
            <p:cNvPr id="28" name="TextBox 27">
              <a:extLst>
                <a:ext uri="{FF2B5EF4-FFF2-40B4-BE49-F238E27FC236}">
                  <a16:creationId xmlns:a16="http://schemas.microsoft.com/office/drawing/2014/main" id="{7396288D-7000-8500-FB6C-7DE8040CCAC6}"/>
                </a:ext>
              </a:extLst>
            </p:cNvPr>
            <p:cNvSpPr txBox="1"/>
            <p:nvPr/>
          </p:nvSpPr>
          <p:spPr>
            <a:xfrm>
              <a:off x="274320" y="2798064"/>
              <a:ext cx="1988820" cy="258096"/>
            </a:xfrm>
            <a:prstGeom prst="rect">
              <a:avLst/>
            </a:prstGeom>
            <a:noFill/>
          </p:spPr>
          <p:txBody>
            <a:bodyPr wrap="square" lIns="0" tIns="18000" rIns="0" bIns="18000" anchor="t">
              <a:spAutoFit/>
            </a:bodyPr>
            <a:lstStyle/>
            <a:p>
              <a:pPr defTabSz="914377">
                <a:defRPr/>
              </a:pPr>
              <a:r>
                <a:rPr sz="1000">
                  <a:solidFill>
                    <a:srgbClr val="334155"/>
                  </a:solidFill>
                  <a:latin typeface="Calibri"/>
                </a:rPr>
                <a:t>Protocol translators · BACnet · Modbus · MQTT · local rules + offline store</a:t>
              </a:r>
            </a:p>
          </p:txBody>
        </p:sp>
        <p:sp>
          <p:nvSpPr>
            <p:cNvPr id="29" name="TextBox 28">
              <a:extLst>
                <a:ext uri="{FF2B5EF4-FFF2-40B4-BE49-F238E27FC236}">
                  <a16:creationId xmlns:a16="http://schemas.microsoft.com/office/drawing/2014/main" id="{6DE3D300-C04E-6AB3-A560-1445DA008DEE}"/>
                </a:ext>
              </a:extLst>
            </p:cNvPr>
            <p:cNvSpPr txBox="1"/>
            <p:nvPr/>
          </p:nvSpPr>
          <p:spPr>
            <a:xfrm>
              <a:off x="171450" y="3140294"/>
              <a:ext cx="2160270" cy="258096"/>
            </a:xfrm>
            <a:prstGeom prst="rect">
              <a:avLst/>
            </a:prstGeom>
            <a:noFill/>
          </p:spPr>
          <p:txBody>
            <a:bodyPr wrap="square" lIns="0" tIns="18000" rIns="0" bIns="18000" anchor="t">
              <a:spAutoFit/>
            </a:bodyPr>
            <a:lstStyle/>
            <a:p>
              <a:pPr defTabSz="914377">
                <a:defRPr/>
              </a:pPr>
              <a:r>
                <a:rPr sz="1000" b="1">
                  <a:solidFill>
                    <a:srgbClr val="64748B"/>
                  </a:solidFill>
                  <a:latin typeface="Trebuchet MS"/>
                </a:rPr>
                <a:t>PROTOCOLS  </a:t>
              </a:r>
              <a:r>
                <a:rPr sz="1000">
                  <a:solidFill>
                    <a:srgbClr val="334155"/>
                  </a:solidFill>
                  <a:latin typeface="Calibri"/>
                </a:rPr>
                <a:t>BACnet IP/MSTP  ·  Modbus RTU/TCP  ·  MQTT/TLS  ·  Zigbee</a:t>
              </a:r>
            </a:p>
          </p:txBody>
        </p:sp>
        <p:pic>
          <p:nvPicPr>
            <p:cNvPr id="1026" name="Picture 2" descr="QuickServer Lonworks Gateway">
              <a:extLst>
                <a:ext uri="{FF2B5EF4-FFF2-40B4-BE49-F238E27FC236}">
                  <a16:creationId xmlns:a16="http://schemas.microsoft.com/office/drawing/2014/main" id="{5EB4C672-A728-CF3C-CBF0-EEAA2C075962}"/>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240030" y="3438731"/>
              <a:ext cx="362994" cy="51833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BACnet/IP Thermostat 2-Heat, 2-Cool, 1-Fan, RH, Wi-Fi">
              <a:extLst>
                <a:ext uri="{FF2B5EF4-FFF2-40B4-BE49-F238E27FC236}">
                  <a16:creationId xmlns:a16="http://schemas.microsoft.com/office/drawing/2014/main" id="{2CC59E51-5A6E-57B8-F0B3-F1A8E3B424C1}"/>
                </a:ext>
              </a:extLst>
            </p:cNvPr>
            <p:cNvPicPr>
              <a:picLocks noChangeAspect="1" noChangeArrowheads="1"/>
            </p:cNvPicPr>
            <p:nvPr/>
          </p:nvPicPr>
          <p:blipFill rotWithShape="1">
            <a:blip r:embed="rId23">
              <a:extLst>
                <a:ext uri="{28A0092B-C50C-407E-A947-70E740481C1C}">
                  <a14:useLocalDpi xmlns:a14="http://schemas.microsoft.com/office/drawing/2010/main" val="0"/>
                </a:ext>
              </a:extLst>
            </a:blip>
            <a:srcRect l="27115" r="27901"/>
            <a:stretch>
              <a:fillRect/>
            </a:stretch>
          </p:blipFill>
          <p:spPr bwMode="auto">
            <a:xfrm>
              <a:off x="1415198" y="3389685"/>
              <a:ext cx="310243" cy="394098"/>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Remote Display for Acuvim-3">
              <a:extLst>
                <a:ext uri="{FF2B5EF4-FFF2-40B4-BE49-F238E27FC236}">
                  <a16:creationId xmlns:a16="http://schemas.microsoft.com/office/drawing/2014/main" id="{3A7EDCEE-D68A-3C8C-E3AA-B267CDE9CB26}"/>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1844067" y="3435986"/>
              <a:ext cx="498087" cy="498087"/>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174552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22"/>
                                        </p:tgtEl>
                                        <p:attrNameLst>
                                          <p:attrName>style.visibility</p:attrName>
                                        </p:attrNameLst>
                                      </p:cBhvr>
                                      <p:to>
                                        <p:strVal val="visible"/>
                                      </p:to>
                                    </p:set>
                                    <p:animEffect transition="in" filter="dissolve">
                                      <p:cBhvr>
                                        <p:cTn id="7" dur="500"/>
                                        <p:tgtEl>
                                          <p:spTgt spid="12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123"/>
                                        </p:tgtEl>
                                        <p:attrNameLst>
                                          <p:attrName>style.visibility</p:attrName>
                                        </p:attrNameLst>
                                      </p:cBhvr>
                                      <p:to>
                                        <p:strVal val="visible"/>
                                      </p:to>
                                    </p:set>
                                    <p:anim calcmode="lin" valueType="num">
                                      <p:cBhvr additive="base">
                                        <p:cTn id="12" dur="500" fill="hold"/>
                                        <p:tgtEl>
                                          <p:spTgt spid="123"/>
                                        </p:tgtEl>
                                        <p:attrNameLst>
                                          <p:attrName>ppt_x</p:attrName>
                                        </p:attrNameLst>
                                      </p:cBhvr>
                                      <p:tavLst>
                                        <p:tav tm="0">
                                          <p:val>
                                            <p:strVal val="0-#ppt_w/2"/>
                                          </p:val>
                                        </p:tav>
                                        <p:tav tm="100000">
                                          <p:val>
                                            <p:strVal val="#ppt_x"/>
                                          </p:val>
                                        </p:tav>
                                      </p:tavLst>
                                    </p:anim>
                                    <p:anim calcmode="lin" valueType="num">
                                      <p:cBhvr additive="base">
                                        <p:cTn id="13" dur="500" fill="hold"/>
                                        <p:tgtEl>
                                          <p:spTgt spid="123"/>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1024"/>
                                        </p:tgtEl>
                                        <p:attrNameLst>
                                          <p:attrName>style.visibility</p:attrName>
                                        </p:attrNameLst>
                                      </p:cBhvr>
                                      <p:to>
                                        <p:strVal val="visible"/>
                                      </p:to>
                                    </p:set>
                                    <p:anim calcmode="lin" valueType="num">
                                      <p:cBhvr additive="base">
                                        <p:cTn id="18" dur="500" fill="hold"/>
                                        <p:tgtEl>
                                          <p:spTgt spid="1024"/>
                                        </p:tgtEl>
                                        <p:attrNameLst>
                                          <p:attrName>ppt_x</p:attrName>
                                        </p:attrNameLst>
                                      </p:cBhvr>
                                      <p:tavLst>
                                        <p:tav tm="0">
                                          <p:val>
                                            <p:strVal val="#ppt_x"/>
                                          </p:val>
                                        </p:tav>
                                        <p:tav tm="100000">
                                          <p:val>
                                            <p:strVal val="#ppt_x"/>
                                          </p:val>
                                        </p:tav>
                                      </p:tavLst>
                                    </p:anim>
                                    <p:anim calcmode="lin" valueType="num">
                                      <p:cBhvr additive="base">
                                        <p:cTn id="19" dur="500" fill="hold"/>
                                        <p:tgtEl>
                                          <p:spTgt spid="1024"/>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9" presetClass="entr" presetSubtype="0" fill="hold" nodeType="clickEffect">
                                  <p:stCondLst>
                                    <p:cond delay="0"/>
                                  </p:stCondLst>
                                  <p:childTnLst>
                                    <p:set>
                                      <p:cBhvr>
                                        <p:cTn id="23" dur="1" fill="hold">
                                          <p:stCondLst>
                                            <p:cond delay="0"/>
                                          </p:stCondLst>
                                        </p:cTn>
                                        <p:tgtEl>
                                          <p:spTgt spid="1025"/>
                                        </p:tgtEl>
                                        <p:attrNameLst>
                                          <p:attrName>style.visibility</p:attrName>
                                        </p:attrNameLst>
                                      </p:cBhvr>
                                      <p:to>
                                        <p:strVal val="visible"/>
                                      </p:to>
                                    </p:set>
                                    <p:animEffect transition="in" filter="dissolve">
                                      <p:cBhvr>
                                        <p:cTn id="24" dur="500"/>
                                        <p:tgtEl>
                                          <p:spTgt spid="1025"/>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1027"/>
                                        </p:tgtEl>
                                        <p:attrNameLst>
                                          <p:attrName>style.visibility</p:attrName>
                                        </p:attrNameLst>
                                      </p:cBhvr>
                                      <p:to>
                                        <p:strVal val="visible"/>
                                      </p:to>
                                    </p:set>
                                    <p:anim calcmode="lin" valueType="num">
                                      <p:cBhvr additive="base">
                                        <p:cTn id="29" dur="500" fill="hold"/>
                                        <p:tgtEl>
                                          <p:spTgt spid="1027"/>
                                        </p:tgtEl>
                                        <p:attrNameLst>
                                          <p:attrName>ppt_x</p:attrName>
                                        </p:attrNameLst>
                                      </p:cBhvr>
                                      <p:tavLst>
                                        <p:tav tm="0">
                                          <p:val>
                                            <p:strVal val="#ppt_x"/>
                                          </p:val>
                                        </p:tav>
                                        <p:tav tm="100000">
                                          <p:val>
                                            <p:strVal val="#ppt_x"/>
                                          </p:val>
                                        </p:tav>
                                      </p:tavLst>
                                    </p:anim>
                                    <p:anim calcmode="lin" valueType="num">
                                      <p:cBhvr additive="base">
                                        <p:cTn id="30" dur="500" fill="hold"/>
                                        <p:tgtEl>
                                          <p:spTgt spid="10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92000" cy="1280160"/>
          </a:xfrm>
          <a:prstGeom prst="rect">
            <a:avLst/>
          </a:prstGeom>
          <a:solidFill>
            <a:schemeClr val="tx1"/>
          </a:solidFill>
          <a:ln/>
        </p:spPr>
        <p:txBody>
          <a:bodyPr/>
          <a:lstStyle/>
          <a:p>
            <a:pPr defTabSz="609570"/>
            <a:endParaRPr lang="en-US" sz="2400">
              <a:solidFill>
                <a:prstClr val="black"/>
              </a:solidFill>
              <a:latin typeface="Calibri" panose="020F0502020204030204"/>
            </a:endParaRPr>
          </a:p>
        </p:txBody>
      </p:sp>
      <p:sp>
        <p:nvSpPr>
          <p:cNvPr id="3" name="Shape 1"/>
          <p:cNvSpPr/>
          <p:nvPr/>
        </p:nvSpPr>
        <p:spPr>
          <a:xfrm>
            <a:off x="0" y="1280160"/>
            <a:ext cx="12192000" cy="48768"/>
          </a:xfrm>
          <a:prstGeom prst="rect">
            <a:avLst/>
          </a:prstGeom>
          <a:solidFill>
            <a:srgbClr val="41C363"/>
          </a:solidFill>
          <a:ln/>
        </p:spPr>
        <p:txBody>
          <a:bodyPr/>
          <a:lstStyle/>
          <a:p>
            <a:pPr defTabSz="609570"/>
            <a:endParaRPr lang="en-US" sz="2400">
              <a:solidFill>
                <a:prstClr val="black"/>
              </a:solidFill>
              <a:latin typeface="Calibri" panose="020F0502020204030204"/>
            </a:endParaRPr>
          </a:p>
        </p:txBody>
      </p:sp>
      <p:sp>
        <p:nvSpPr>
          <p:cNvPr id="4" name="Text 2"/>
          <p:cNvSpPr/>
          <p:nvPr/>
        </p:nvSpPr>
        <p:spPr>
          <a:xfrm>
            <a:off x="609600" y="182880"/>
            <a:ext cx="10972800" cy="914400"/>
          </a:xfrm>
          <a:prstGeom prst="rect">
            <a:avLst/>
          </a:prstGeom>
          <a:noFill/>
          <a:ln/>
        </p:spPr>
        <p:txBody>
          <a:bodyPr wrap="square" lIns="0" tIns="0" rIns="0" bIns="0" rtlCol="0" anchor="ctr"/>
          <a:lstStyle/>
          <a:p>
            <a:pPr defTabSz="1219140">
              <a:defRPr/>
            </a:pPr>
            <a:r>
              <a:rPr lang="en-US" sz="3467" b="1">
                <a:solidFill>
                  <a:srgbClr val="FFFFFF"/>
                </a:solidFill>
                <a:latin typeface="Trebuchet MS" pitchFamily="34" charset="0"/>
                <a:ea typeface="Trebuchet MS" pitchFamily="34" charset="-122"/>
                <a:cs typeface="Trebuchet MS" pitchFamily="34" charset="-120"/>
              </a:rPr>
              <a:t>Smart Factory Solution</a:t>
            </a:r>
            <a:endParaRPr lang="en-US" sz="3467">
              <a:solidFill>
                <a:prstClr val="black"/>
              </a:solidFill>
              <a:latin typeface="Calibri" panose="020F0502020204030204"/>
            </a:endParaRPr>
          </a:p>
        </p:txBody>
      </p:sp>
      <p:sp>
        <p:nvSpPr>
          <p:cNvPr id="5" name="Text 3"/>
          <p:cNvSpPr/>
          <p:nvPr/>
        </p:nvSpPr>
        <p:spPr>
          <a:xfrm>
            <a:off x="609600" y="1438656"/>
            <a:ext cx="6339840" cy="304800"/>
          </a:xfrm>
          <a:prstGeom prst="rect">
            <a:avLst/>
          </a:prstGeom>
          <a:noFill/>
          <a:ln/>
        </p:spPr>
        <p:txBody>
          <a:bodyPr wrap="square" lIns="0" tIns="0" rIns="0" bIns="0" rtlCol="0" anchor="ctr"/>
          <a:lstStyle/>
          <a:p>
            <a:pPr defTabSz="1219140">
              <a:defRPr/>
            </a:pPr>
            <a:r>
              <a:rPr lang="en-US" sz="1467" i="1">
                <a:solidFill>
                  <a:srgbClr val="41C363"/>
                </a:solidFill>
                <a:latin typeface="Calibri" pitchFamily="34" charset="0"/>
                <a:ea typeface="Calibri" pitchFamily="34" charset="-122"/>
                <a:cs typeface="Calibri" pitchFamily="34" charset="-120"/>
              </a:rPr>
              <a:t>Leading Powder Coating Manufacturer — Production Intelligence</a:t>
            </a:r>
            <a:endParaRPr lang="en-US" sz="1467">
              <a:solidFill>
                <a:prstClr val="black"/>
              </a:solidFill>
              <a:latin typeface="Calibri" panose="020F0502020204030204"/>
            </a:endParaRPr>
          </a:p>
        </p:txBody>
      </p:sp>
      <p:sp>
        <p:nvSpPr>
          <p:cNvPr id="6" name="Text 4"/>
          <p:cNvSpPr/>
          <p:nvPr/>
        </p:nvSpPr>
        <p:spPr>
          <a:xfrm>
            <a:off x="609600" y="1780032"/>
            <a:ext cx="6339840" cy="292608"/>
          </a:xfrm>
          <a:prstGeom prst="rect">
            <a:avLst/>
          </a:prstGeom>
          <a:noFill/>
          <a:ln/>
        </p:spPr>
        <p:txBody>
          <a:bodyPr wrap="square" lIns="0" tIns="0" rIns="0" bIns="0" rtlCol="0" anchor="ctr"/>
          <a:lstStyle/>
          <a:p>
            <a:pPr defTabSz="1219140">
              <a:defRPr/>
            </a:pPr>
            <a:r>
              <a:rPr lang="en-US" sz="1733" b="1">
                <a:solidFill>
                  <a:srgbClr val="1A2E1F"/>
                </a:solidFill>
                <a:latin typeface="Trebuchet MS" pitchFamily="34" charset="0"/>
                <a:ea typeface="Trebuchet MS" pitchFamily="34" charset="-122"/>
                <a:cs typeface="Trebuchet MS" pitchFamily="34" charset="-120"/>
              </a:rPr>
              <a:t>Challenge</a:t>
            </a:r>
            <a:endParaRPr lang="en-US" sz="1733">
              <a:solidFill>
                <a:prstClr val="black"/>
              </a:solidFill>
              <a:latin typeface="Calibri" panose="020F0502020204030204"/>
            </a:endParaRPr>
          </a:p>
        </p:txBody>
      </p:sp>
      <p:sp>
        <p:nvSpPr>
          <p:cNvPr id="7" name="Text 5"/>
          <p:cNvSpPr/>
          <p:nvPr/>
        </p:nvSpPr>
        <p:spPr>
          <a:xfrm>
            <a:off x="609600" y="2072640"/>
            <a:ext cx="6339840" cy="755904"/>
          </a:xfrm>
          <a:prstGeom prst="rect">
            <a:avLst/>
          </a:prstGeom>
          <a:noFill/>
          <a:ln/>
        </p:spPr>
        <p:txBody>
          <a:bodyPr wrap="square" lIns="0" tIns="0" rIns="0" bIns="0" rtlCol="0" anchor="t"/>
          <a:lstStyle/>
          <a:p>
            <a:pPr defTabSz="1219140">
              <a:lnSpc>
                <a:spcPct val="112000"/>
              </a:lnSpc>
              <a:defRPr/>
            </a:pPr>
            <a:r>
              <a:rPr lang="en-US" sz="1267">
                <a:solidFill>
                  <a:srgbClr val="475569"/>
                </a:solidFill>
                <a:latin typeface="Calibri" pitchFamily="34" charset="0"/>
                <a:ea typeface="Calibri" pitchFamily="34" charset="-122"/>
                <a:cs typeface="Calibri" pitchFamily="34" charset="-120"/>
              </a:rPr>
              <a:t>A world-class powder coating manufacturer — the largest privately owned in the U.S. — needed centralized monitoring of production lines across two state-of-the-art facilities. Manual processes couldn't provide real-time visibility into production efficiency, anomaly detection, or predictive maintenance at scale.</a:t>
            </a:r>
            <a:endParaRPr lang="en-US" sz="1267">
              <a:solidFill>
                <a:prstClr val="black"/>
              </a:solidFill>
              <a:latin typeface="Calibri" panose="020F0502020204030204"/>
            </a:endParaRPr>
          </a:p>
        </p:txBody>
      </p:sp>
      <p:sp>
        <p:nvSpPr>
          <p:cNvPr id="8" name="Text 6"/>
          <p:cNvSpPr/>
          <p:nvPr/>
        </p:nvSpPr>
        <p:spPr>
          <a:xfrm>
            <a:off x="609600" y="2865120"/>
            <a:ext cx="6339840" cy="292608"/>
          </a:xfrm>
          <a:prstGeom prst="rect">
            <a:avLst/>
          </a:prstGeom>
          <a:noFill/>
          <a:ln/>
        </p:spPr>
        <p:txBody>
          <a:bodyPr wrap="square" lIns="0" tIns="0" rIns="0" bIns="0" rtlCol="0" anchor="ctr"/>
          <a:lstStyle/>
          <a:p>
            <a:pPr defTabSz="1219140">
              <a:defRPr/>
            </a:pPr>
            <a:r>
              <a:rPr lang="en-US" sz="1733" b="1">
                <a:solidFill>
                  <a:srgbClr val="1A2E1F"/>
                </a:solidFill>
                <a:latin typeface="Trebuchet MS" pitchFamily="34" charset="0"/>
                <a:ea typeface="Trebuchet MS" pitchFamily="34" charset="-122"/>
                <a:cs typeface="Trebuchet MS" pitchFamily="34" charset="-120"/>
              </a:rPr>
              <a:t>Solution</a:t>
            </a:r>
            <a:endParaRPr lang="en-US" sz="1733">
              <a:solidFill>
                <a:prstClr val="black"/>
              </a:solidFill>
              <a:latin typeface="Calibri" panose="020F0502020204030204"/>
            </a:endParaRPr>
          </a:p>
        </p:txBody>
      </p:sp>
      <p:sp>
        <p:nvSpPr>
          <p:cNvPr id="9" name="Text 7"/>
          <p:cNvSpPr/>
          <p:nvPr/>
        </p:nvSpPr>
        <p:spPr>
          <a:xfrm>
            <a:off x="609600" y="3157728"/>
            <a:ext cx="6339840" cy="950976"/>
          </a:xfrm>
          <a:prstGeom prst="rect">
            <a:avLst/>
          </a:prstGeom>
          <a:noFill/>
          <a:ln/>
        </p:spPr>
        <p:txBody>
          <a:bodyPr wrap="square" lIns="0" tIns="0" rIns="0" bIns="0" rtlCol="0" anchor="t"/>
          <a:lstStyle/>
          <a:p>
            <a:pPr defTabSz="1219140">
              <a:lnSpc>
                <a:spcPct val="112000"/>
              </a:lnSpc>
              <a:defRPr/>
            </a:pPr>
            <a:r>
              <a:rPr lang="en-US" sz="1267">
                <a:solidFill>
                  <a:srgbClr val="475569"/>
                </a:solidFill>
                <a:latin typeface="Calibri" pitchFamily="34" charset="0"/>
                <a:ea typeface="Calibri" pitchFamily="34" charset="-122"/>
                <a:cs typeface="Calibri" pitchFamily="34" charset="-120"/>
              </a:rPr>
              <a:t>Avnet's Smart Factory solution connected multiple production lines and machines to a centralized dashboard. Enabled data acquisition at different stages of production with remote monitoring, analytics, anomaly detection, and predictive maintenance. Smart rules engine enables autonomous actions based on real-time sensor data and ML-driven insights.</a:t>
            </a:r>
            <a:endParaRPr lang="en-US" sz="1267">
              <a:solidFill>
                <a:prstClr val="black"/>
              </a:solidFill>
              <a:latin typeface="Calibri" panose="020F0502020204030204"/>
            </a:endParaRPr>
          </a:p>
        </p:txBody>
      </p:sp>
      <p:sp>
        <p:nvSpPr>
          <p:cNvPr id="10" name="Text 8"/>
          <p:cNvSpPr/>
          <p:nvPr/>
        </p:nvSpPr>
        <p:spPr>
          <a:xfrm>
            <a:off x="609600" y="4169664"/>
            <a:ext cx="6339840" cy="292608"/>
          </a:xfrm>
          <a:prstGeom prst="rect">
            <a:avLst/>
          </a:prstGeom>
          <a:noFill/>
          <a:ln/>
        </p:spPr>
        <p:txBody>
          <a:bodyPr wrap="square" lIns="0" tIns="0" rIns="0" bIns="0" rtlCol="0" anchor="ctr"/>
          <a:lstStyle/>
          <a:p>
            <a:pPr defTabSz="1219140">
              <a:defRPr/>
            </a:pPr>
            <a:r>
              <a:rPr lang="en-US" sz="1733" b="1">
                <a:solidFill>
                  <a:srgbClr val="1A2E1F"/>
                </a:solidFill>
                <a:latin typeface="Trebuchet MS" pitchFamily="34" charset="0"/>
                <a:ea typeface="Trebuchet MS" pitchFamily="34" charset="-122"/>
                <a:cs typeface="Trebuchet MS" pitchFamily="34" charset="-120"/>
              </a:rPr>
              <a:t>Key Results</a:t>
            </a:r>
            <a:endParaRPr lang="en-US" sz="1733">
              <a:solidFill>
                <a:prstClr val="black"/>
              </a:solidFill>
              <a:latin typeface="Calibri" panose="020F0502020204030204"/>
            </a:endParaRPr>
          </a:p>
        </p:txBody>
      </p:sp>
      <p:pic>
        <p:nvPicPr>
          <p:cNvPr id="11" name="Image 0" descr="preencoded.png"/>
          <p:cNvPicPr>
            <a:picLocks noChangeAspect="1"/>
          </p:cNvPicPr>
          <p:nvPr/>
        </p:nvPicPr>
        <p:blipFill>
          <a:blip r:embed="rId2"/>
          <a:stretch>
            <a:fillRect/>
          </a:stretch>
        </p:blipFill>
        <p:spPr>
          <a:xfrm>
            <a:off x="609600" y="4535424"/>
            <a:ext cx="195072" cy="195072"/>
          </a:xfrm>
          <a:prstGeom prst="rect">
            <a:avLst/>
          </a:prstGeom>
        </p:spPr>
      </p:pic>
      <p:sp>
        <p:nvSpPr>
          <p:cNvPr id="12" name="Text 9"/>
          <p:cNvSpPr/>
          <p:nvPr/>
        </p:nvSpPr>
        <p:spPr>
          <a:xfrm>
            <a:off x="890016" y="4498848"/>
            <a:ext cx="6035040" cy="268224"/>
          </a:xfrm>
          <a:prstGeom prst="rect">
            <a:avLst/>
          </a:prstGeom>
          <a:noFill/>
          <a:ln/>
        </p:spPr>
        <p:txBody>
          <a:bodyPr wrap="square" lIns="0" tIns="0" rIns="0" bIns="0" rtlCol="0" anchor="ctr"/>
          <a:lstStyle/>
          <a:p>
            <a:pPr defTabSz="1219140">
              <a:defRPr/>
            </a:pPr>
            <a:r>
              <a:rPr lang="en-US" sz="1267">
                <a:solidFill>
                  <a:srgbClr val="1A2E1F"/>
                </a:solidFill>
                <a:latin typeface="Calibri" pitchFamily="34" charset="0"/>
                <a:ea typeface="Calibri" pitchFamily="34" charset="-122"/>
                <a:cs typeface="Calibri" pitchFamily="34" charset="-120"/>
              </a:rPr>
              <a:t>59 assets made connected and smart</a:t>
            </a:r>
            <a:endParaRPr lang="en-US" sz="1267">
              <a:solidFill>
                <a:prstClr val="black"/>
              </a:solidFill>
              <a:latin typeface="Calibri" panose="020F0502020204030204"/>
            </a:endParaRPr>
          </a:p>
        </p:txBody>
      </p:sp>
      <p:pic>
        <p:nvPicPr>
          <p:cNvPr id="13" name="Image 1" descr="preencoded.png"/>
          <p:cNvPicPr>
            <a:picLocks noChangeAspect="1"/>
          </p:cNvPicPr>
          <p:nvPr/>
        </p:nvPicPr>
        <p:blipFill>
          <a:blip r:embed="rId2"/>
          <a:stretch>
            <a:fillRect/>
          </a:stretch>
        </p:blipFill>
        <p:spPr>
          <a:xfrm>
            <a:off x="609600" y="4828032"/>
            <a:ext cx="195072" cy="195072"/>
          </a:xfrm>
          <a:prstGeom prst="rect">
            <a:avLst/>
          </a:prstGeom>
        </p:spPr>
      </p:pic>
      <p:sp>
        <p:nvSpPr>
          <p:cNvPr id="14" name="Text 10"/>
          <p:cNvSpPr/>
          <p:nvPr/>
        </p:nvSpPr>
        <p:spPr>
          <a:xfrm>
            <a:off x="890016" y="4791456"/>
            <a:ext cx="6035040" cy="268224"/>
          </a:xfrm>
          <a:prstGeom prst="rect">
            <a:avLst/>
          </a:prstGeom>
          <a:noFill/>
          <a:ln/>
        </p:spPr>
        <p:txBody>
          <a:bodyPr wrap="square" lIns="0" tIns="0" rIns="0" bIns="0" rtlCol="0" anchor="ctr"/>
          <a:lstStyle/>
          <a:p>
            <a:pPr defTabSz="1219140">
              <a:defRPr/>
            </a:pPr>
            <a:r>
              <a:rPr lang="en-US" sz="1267">
                <a:solidFill>
                  <a:srgbClr val="1A2E1F"/>
                </a:solidFill>
                <a:latin typeface="Calibri" pitchFamily="34" charset="0"/>
                <a:ea typeface="Calibri" pitchFamily="34" charset="-122"/>
                <a:cs typeface="Calibri" pitchFamily="34" charset="-120"/>
              </a:rPr>
              <a:t>Increased throughput by ~23%</a:t>
            </a:r>
            <a:endParaRPr lang="en-US" sz="1267">
              <a:solidFill>
                <a:prstClr val="black"/>
              </a:solidFill>
              <a:latin typeface="Calibri" panose="020F0502020204030204"/>
            </a:endParaRPr>
          </a:p>
        </p:txBody>
      </p:sp>
      <p:pic>
        <p:nvPicPr>
          <p:cNvPr id="15" name="Image 2" descr="preencoded.png"/>
          <p:cNvPicPr>
            <a:picLocks noChangeAspect="1"/>
          </p:cNvPicPr>
          <p:nvPr/>
        </p:nvPicPr>
        <p:blipFill>
          <a:blip r:embed="rId2"/>
          <a:stretch>
            <a:fillRect/>
          </a:stretch>
        </p:blipFill>
        <p:spPr>
          <a:xfrm>
            <a:off x="609600" y="5120640"/>
            <a:ext cx="195072" cy="195072"/>
          </a:xfrm>
          <a:prstGeom prst="rect">
            <a:avLst/>
          </a:prstGeom>
        </p:spPr>
      </p:pic>
      <p:sp>
        <p:nvSpPr>
          <p:cNvPr id="16" name="Text 11"/>
          <p:cNvSpPr/>
          <p:nvPr/>
        </p:nvSpPr>
        <p:spPr>
          <a:xfrm>
            <a:off x="890016" y="5084064"/>
            <a:ext cx="6035040" cy="268224"/>
          </a:xfrm>
          <a:prstGeom prst="rect">
            <a:avLst/>
          </a:prstGeom>
          <a:noFill/>
          <a:ln/>
        </p:spPr>
        <p:txBody>
          <a:bodyPr wrap="square" lIns="0" tIns="0" rIns="0" bIns="0" rtlCol="0" anchor="ctr"/>
          <a:lstStyle/>
          <a:p>
            <a:pPr defTabSz="1219140">
              <a:defRPr/>
            </a:pPr>
            <a:r>
              <a:rPr lang="en-US" sz="1267">
                <a:solidFill>
                  <a:srgbClr val="1A2E1F"/>
                </a:solidFill>
                <a:latin typeface="Calibri" pitchFamily="34" charset="0"/>
                <a:ea typeface="Calibri" pitchFamily="34" charset="-122"/>
                <a:cs typeface="Calibri" pitchFamily="34" charset="-120"/>
              </a:rPr>
              <a:t>Reduced inventory/material holding costs by 11%</a:t>
            </a:r>
            <a:endParaRPr lang="en-US" sz="1267">
              <a:solidFill>
                <a:prstClr val="black"/>
              </a:solidFill>
              <a:latin typeface="Calibri" panose="020F0502020204030204"/>
            </a:endParaRPr>
          </a:p>
        </p:txBody>
      </p:sp>
      <p:pic>
        <p:nvPicPr>
          <p:cNvPr id="17" name="Image 3" descr="preencoded.png"/>
          <p:cNvPicPr>
            <a:picLocks noChangeAspect="1"/>
          </p:cNvPicPr>
          <p:nvPr/>
        </p:nvPicPr>
        <p:blipFill>
          <a:blip r:embed="rId2"/>
          <a:stretch>
            <a:fillRect/>
          </a:stretch>
        </p:blipFill>
        <p:spPr>
          <a:xfrm>
            <a:off x="609600" y="5413248"/>
            <a:ext cx="195072" cy="195072"/>
          </a:xfrm>
          <a:prstGeom prst="rect">
            <a:avLst/>
          </a:prstGeom>
        </p:spPr>
      </p:pic>
      <p:sp>
        <p:nvSpPr>
          <p:cNvPr id="18" name="Text 12"/>
          <p:cNvSpPr/>
          <p:nvPr/>
        </p:nvSpPr>
        <p:spPr>
          <a:xfrm>
            <a:off x="890016" y="5376672"/>
            <a:ext cx="6035040" cy="268224"/>
          </a:xfrm>
          <a:prstGeom prst="rect">
            <a:avLst/>
          </a:prstGeom>
          <a:noFill/>
          <a:ln/>
        </p:spPr>
        <p:txBody>
          <a:bodyPr wrap="square" lIns="0" tIns="0" rIns="0" bIns="0" rtlCol="0" anchor="ctr"/>
          <a:lstStyle/>
          <a:p>
            <a:pPr defTabSz="1219140">
              <a:defRPr/>
            </a:pPr>
            <a:r>
              <a:rPr lang="en-US" sz="1267">
                <a:solidFill>
                  <a:srgbClr val="1A2E1F"/>
                </a:solidFill>
                <a:latin typeface="Calibri" pitchFamily="34" charset="0"/>
                <a:ea typeface="Calibri" pitchFamily="34" charset="-122"/>
                <a:cs typeface="Calibri" pitchFamily="34" charset="-120"/>
              </a:rPr>
              <a:t>$0.97 million in ROI generated by March 2019 (first quarter)</a:t>
            </a:r>
            <a:endParaRPr lang="en-US" sz="1267">
              <a:solidFill>
                <a:prstClr val="black"/>
              </a:solidFill>
              <a:latin typeface="Calibri" panose="020F0502020204030204"/>
            </a:endParaRPr>
          </a:p>
        </p:txBody>
      </p:sp>
      <p:sp>
        <p:nvSpPr>
          <p:cNvPr id="19" name="Shape 13"/>
          <p:cNvSpPr/>
          <p:nvPr/>
        </p:nvSpPr>
        <p:spPr>
          <a:xfrm>
            <a:off x="609600" y="5803392"/>
            <a:ext cx="6339840" cy="426720"/>
          </a:xfrm>
          <a:prstGeom prst="rect">
            <a:avLst/>
          </a:prstGeom>
          <a:solidFill>
            <a:schemeClr val="bg1">
              <a:lumMod val="95000"/>
            </a:schemeClr>
          </a:solidFill>
          <a:ln w="10160">
            <a:solidFill>
              <a:srgbClr val="41C363"/>
            </a:solidFill>
            <a:prstDash val="solid"/>
          </a:ln>
        </p:spPr>
        <p:txBody>
          <a:bodyPr/>
          <a:lstStyle/>
          <a:p>
            <a:pPr defTabSz="609570"/>
            <a:endParaRPr lang="en-US" sz="2400">
              <a:solidFill>
                <a:prstClr val="black"/>
              </a:solidFill>
              <a:latin typeface="Calibri" panose="020F0502020204030204"/>
            </a:endParaRPr>
          </a:p>
        </p:txBody>
      </p:sp>
      <p:sp>
        <p:nvSpPr>
          <p:cNvPr id="20" name="Text 14"/>
          <p:cNvSpPr/>
          <p:nvPr/>
        </p:nvSpPr>
        <p:spPr>
          <a:xfrm>
            <a:off x="731520" y="5803392"/>
            <a:ext cx="6096000" cy="426720"/>
          </a:xfrm>
          <a:prstGeom prst="rect">
            <a:avLst/>
          </a:prstGeom>
          <a:noFill/>
          <a:ln/>
        </p:spPr>
        <p:txBody>
          <a:bodyPr wrap="square" lIns="0" tIns="0" rIns="0" bIns="0" rtlCol="0" anchor="ctr"/>
          <a:lstStyle/>
          <a:p>
            <a:pPr defTabSz="1219140">
              <a:defRPr/>
            </a:pPr>
            <a:r>
              <a:rPr lang="en-US" sz="1067" b="1" i="1">
                <a:solidFill>
                  <a:srgbClr val="41C363"/>
                </a:solidFill>
                <a:latin typeface="Calibri" pitchFamily="34" charset="0"/>
                <a:ea typeface="Calibri" pitchFamily="34" charset="-122"/>
                <a:cs typeface="Calibri" pitchFamily="34" charset="-120"/>
              </a:rPr>
              <a:t>Capabilities: Real-time alerts, ML anomaly detection, usage-based reports, autonomous actions</a:t>
            </a:r>
            <a:endParaRPr lang="en-US" sz="1067">
              <a:solidFill>
                <a:prstClr val="black"/>
              </a:solidFill>
              <a:latin typeface="Calibri" panose="020F0502020204030204"/>
            </a:endParaRPr>
          </a:p>
        </p:txBody>
      </p:sp>
      <p:pic>
        <p:nvPicPr>
          <p:cNvPr id="21" name="Image 4" descr="/home/claude/cs_images/image55.png"/>
          <p:cNvPicPr>
            <a:picLocks noChangeAspect="1"/>
          </p:cNvPicPr>
          <p:nvPr/>
        </p:nvPicPr>
        <p:blipFill>
          <a:blip r:embed="rId3"/>
          <a:stretch>
            <a:fillRect/>
          </a:stretch>
        </p:blipFill>
        <p:spPr>
          <a:xfrm>
            <a:off x="8188657" y="1438656"/>
            <a:ext cx="3698543" cy="2316480"/>
          </a:xfrm>
          <a:prstGeom prst="rect">
            <a:avLst/>
          </a:prstGeom>
        </p:spPr>
      </p:pic>
      <p:pic>
        <p:nvPicPr>
          <p:cNvPr id="22" name="Image 5" descr="/home/claude/cs_images/image54.jpeg"/>
          <p:cNvPicPr>
            <a:picLocks noChangeAspect="1"/>
          </p:cNvPicPr>
          <p:nvPr/>
        </p:nvPicPr>
        <p:blipFill>
          <a:blip r:embed="rId4"/>
          <a:stretch>
            <a:fillRect/>
          </a:stretch>
        </p:blipFill>
        <p:spPr>
          <a:xfrm>
            <a:off x="7254240" y="3901440"/>
            <a:ext cx="4632960" cy="2255520"/>
          </a:xfrm>
          <a:prstGeom prst="rect">
            <a:avLst/>
          </a:prstGeom>
        </p:spPr>
      </p:pic>
      <p:sp>
        <p:nvSpPr>
          <p:cNvPr id="23" name="Shape 15"/>
          <p:cNvSpPr/>
          <p:nvPr/>
        </p:nvSpPr>
        <p:spPr>
          <a:xfrm>
            <a:off x="0" y="6315456"/>
            <a:ext cx="12192000" cy="48768"/>
          </a:xfrm>
          <a:prstGeom prst="rect">
            <a:avLst/>
          </a:prstGeom>
          <a:solidFill>
            <a:srgbClr val="41C363"/>
          </a:solidFill>
          <a:ln/>
        </p:spPr>
        <p:txBody>
          <a:bodyPr/>
          <a:lstStyle/>
          <a:p>
            <a:pPr defTabSz="609570"/>
            <a:endParaRPr lang="en-US" sz="2400">
              <a:solidFill>
                <a:prstClr val="black"/>
              </a:solidFill>
              <a:latin typeface="Calibri" panose="020F0502020204030204"/>
            </a:endParaRPr>
          </a:p>
        </p:txBody>
      </p:sp>
      <p:sp>
        <p:nvSpPr>
          <p:cNvPr id="24" name="Text 16"/>
          <p:cNvSpPr/>
          <p:nvPr/>
        </p:nvSpPr>
        <p:spPr>
          <a:xfrm>
            <a:off x="609600" y="6376416"/>
            <a:ext cx="10972800" cy="304800"/>
          </a:xfrm>
          <a:prstGeom prst="rect">
            <a:avLst/>
          </a:prstGeom>
          <a:noFill/>
          <a:ln/>
        </p:spPr>
        <p:txBody>
          <a:bodyPr wrap="square" lIns="0" tIns="0" rIns="0" bIns="0" rtlCol="0" anchor="ctr"/>
          <a:lstStyle/>
          <a:p>
            <a:pPr defTabSz="1219140">
              <a:defRPr/>
            </a:pPr>
            <a:r>
              <a:rPr lang="en-US" sz="1133">
                <a:solidFill>
                  <a:srgbClr val="94A3B8"/>
                </a:solidFill>
                <a:latin typeface="Calibri" pitchFamily="34" charset="0"/>
                <a:ea typeface="Calibri" pitchFamily="34" charset="-122"/>
                <a:cs typeface="Calibri" pitchFamily="34" charset="-120"/>
              </a:rPr>
              <a:t>Softweb Solutions  |  An Avnet Company  |  AWS Premier Partner</a:t>
            </a:r>
            <a:endParaRPr lang="en-US" sz="1133">
              <a:solidFill>
                <a:prstClr val="black"/>
              </a:solidFill>
              <a:latin typeface="Calibri" panose="020F0502020204030204"/>
            </a:endParaRPr>
          </a:p>
        </p:txBody>
      </p:sp>
      <p:sp>
        <p:nvSpPr>
          <p:cNvPr id="25" name="Rectangle 24">
            <a:extLst>
              <a:ext uri="{FF2B5EF4-FFF2-40B4-BE49-F238E27FC236}">
                <a16:creationId xmlns:a16="http://schemas.microsoft.com/office/drawing/2014/main" id="{19C2E2A5-BBB4-C950-1F9A-D68C4668EE24}"/>
              </a:ext>
            </a:extLst>
          </p:cNvPr>
          <p:cNvSpPr>
            <a:spLocks/>
          </p:cNvSpPr>
          <p:nvPr/>
        </p:nvSpPr>
        <p:spPr>
          <a:xfrm>
            <a:off x="11369041" y="147093"/>
            <a:ext cx="822959" cy="743060"/>
          </a:xfrm>
          <a:prstGeom prst="rect">
            <a:avLst/>
          </a:prstGeom>
          <a:solidFill>
            <a:schemeClr val="tx1"/>
          </a:solidFill>
        </p:spPr>
        <p:txBody>
          <a:bodyPr wrap="square" rtlCol="0" anchor="ctr" anchorCtr="0">
            <a:noAutofit/>
          </a:bodyPr>
          <a:lstStyle/>
          <a:p>
            <a:pPr algn="ctr" defTabSz="1219170"/>
            <a:endParaRPr lang="en-US" sz="1600" err="1">
              <a:solidFill>
                <a:prstClr val="white"/>
              </a:solidFill>
              <a:latin typeface="Calibri" panose="020F0502020204030204"/>
            </a:endParaRPr>
          </a:p>
        </p:txBody>
      </p:sp>
      <p:pic>
        <p:nvPicPr>
          <p:cNvPr id="26" name="Picture 25">
            <a:extLst>
              <a:ext uri="{FF2B5EF4-FFF2-40B4-BE49-F238E27FC236}">
                <a16:creationId xmlns:a16="http://schemas.microsoft.com/office/drawing/2014/main" id="{3BF7500F-48A6-E48C-AA92-F35AF1DCCD9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1459018" y="455897"/>
            <a:ext cx="651447" cy="143143"/>
          </a:xfrm>
          <a:prstGeom prst="rect">
            <a:avLst/>
          </a:prstGeom>
        </p:spPr>
      </p:pic>
      <p:pic>
        <p:nvPicPr>
          <p:cNvPr id="27" name="Picture 6">
            <a:extLst>
              <a:ext uri="{FF2B5EF4-FFF2-40B4-BE49-F238E27FC236}">
                <a16:creationId xmlns:a16="http://schemas.microsoft.com/office/drawing/2014/main" id="{276C5F10-4F5F-A83C-BE3F-AA3DA28CACF2}"/>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5411" t="22020" r="5091" b="23182"/>
          <a:stretch>
            <a:fillRect/>
          </a:stretch>
        </p:blipFill>
        <p:spPr bwMode="auto">
          <a:xfrm>
            <a:off x="5699179" y="1404839"/>
            <a:ext cx="1286933" cy="39398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95E612A7-4AD3-10F8-77D3-88E32C4496B7}"/>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2C656777-E054-FB41-BF94-6B661ACF03E3}"/>
              </a:ext>
            </a:extLst>
          </p:cNvPr>
          <p:cNvSpPr/>
          <p:nvPr/>
        </p:nvSpPr>
        <p:spPr>
          <a:xfrm>
            <a:off x="2" y="1417322"/>
            <a:ext cx="12191695" cy="3977639"/>
          </a:xfrm>
          <a:prstGeom prst="rect">
            <a:avLst/>
          </a:prstGeom>
          <a:solidFill>
            <a:srgbClr val="FAFB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grpSp>
        <p:nvGrpSpPr>
          <p:cNvPr id="123" name="Group 122">
            <a:extLst>
              <a:ext uri="{FF2B5EF4-FFF2-40B4-BE49-F238E27FC236}">
                <a16:creationId xmlns:a16="http://schemas.microsoft.com/office/drawing/2014/main" id="{0A4F9EEB-DD71-46A2-FF70-4AB9F836D7E0}"/>
              </a:ext>
            </a:extLst>
          </p:cNvPr>
          <p:cNvGrpSpPr/>
          <p:nvPr/>
        </p:nvGrpSpPr>
        <p:grpSpPr>
          <a:xfrm>
            <a:off x="3140965" y="1545337"/>
            <a:ext cx="2665476" cy="3730752"/>
            <a:chOff x="2355723" y="1159002"/>
            <a:chExt cx="1999107" cy="2798064"/>
          </a:xfrm>
        </p:grpSpPr>
        <p:sp>
          <p:nvSpPr>
            <p:cNvPr id="30" name="Right Arrow 29">
              <a:extLst>
                <a:ext uri="{FF2B5EF4-FFF2-40B4-BE49-F238E27FC236}">
                  <a16:creationId xmlns:a16="http://schemas.microsoft.com/office/drawing/2014/main" id="{76508ACF-F010-3547-D5F9-7B2AB97D3901}"/>
                </a:ext>
              </a:extLst>
            </p:cNvPr>
            <p:cNvSpPr/>
            <p:nvPr/>
          </p:nvSpPr>
          <p:spPr>
            <a:xfrm>
              <a:off x="2355723" y="2366010"/>
              <a:ext cx="123444" cy="377190"/>
            </a:xfrm>
            <a:prstGeom prst="rightArrow">
              <a:avLst/>
            </a:prstGeom>
            <a:solidFill>
              <a:srgbClr val="00B05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32" name="Rectangle 31">
              <a:extLst>
                <a:ext uri="{FF2B5EF4-FFF2-40B4-BE49-F238E27FC236}">
                  <a16:creationId xmlns:a16="http://schemas.microsoft.com/office/drawing/2014/main" id="{62039232-550B-7E69-C4AB-FA6ABCB70E03}"/>
                </a:ext>
              </a:extLst>
            </p:cNvPr>
            <p:cNvSpPr/>
            <p:nvPr/>
          </p:nvSpPr>
          <p:spPr>
            <a:xfrm>
              <a:off x="2503170" y="1159002"/>
              <a:ext cx="1851660" cy="2798064"/>
            </a:xfrm>
            <a:prstGeom prst="rect">
              <a:avLst/>
            </a:prstGeom>
            <a:solidFill>
              <a:schemeClr val="bg1">
                <a:lumMod val="95000"/>
              </a:schemeClr>
            </a:solidFill>
            <a:ln w="12700">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33" name="TextBox 32">
              <a:extLst>
                <a:ext uri="{FF2B5EF4-FFF2-40B4-BE49-F238E27FC236}">
                  <a16:creationId xmlns:a16="http://schemas.microsoft.com/office/drawing/2014/main" id="{070BBA62-1889-9439-C915-568FF7C19E48}"/>
                </a:ext>
              </a:extLst>
            </p:cNvPr>
            <p:cNvSpPr txBox="1"/>
            <p:nvPr/>
          </p:nvSpPr>
          <p:spPr>
            <a:xfrm>
              <a:off x="2503170" y="1227582"/>
              <a:ext cx="1851660" cy="246554"/>
            </a:xfrm>
            <a:prstGeom prst="rect">
              <a:avLst/>
            </a:prstGeom>
            <a:noFill/>
          </p:spPr>
          <p:txBody>
            <a:bodyPr wrap="square" lIns="0" tIns="18000" rIns="0" bIns="18000" anchor="t">
              <a:spAutoFit/>
            </a:bodyPr>
            <a:lstStyle/>
            <a:p>
              <a:pPr algn="ctr" defTabSz="914377">
                <a:defRPr/>
              </a:pPr>
              <a:r>
                <a:rPr lang="en-US" sz="1900" b="1">
                  <a:solidFill>
                    <a:prstClr val="black"/>
                  </a:solidFill>
                  <a:latin typeface="Trebuchet MS"/>
                </a:rPr>
                <a:t>/IOTCONNECT</a:t>
              </a:r>
            </a:p>
          </p:txBody>
        </p:sp>
        <p:sp>
          <p:nvSpPr>
            <p:cNvPr id="34" name="TextBox 33">
              <a:extLst>
                <a:ext uri="{FF2B5EF4-FFF2-40B4-BE49-F238E27FC236}">
                  <a16:creationId xmlns:a16="http://schemas.microsoft.com/office/drawing/2014/main" id="{6C819C46-C3B6-224F-F166-B598D922629F}"/>
                </a:ext>
              </a:extLst>
            </p:cNvPr>
            <p:cNvSpPr txBox="1"/>
            <p:nvPr/>
          </p:nvSpPr>
          <p:spPr>
            <a:xfrm>
              <a:off x="2503170" y="1536192"/>
              <a:ext cx="1851660" cy="142680"/>
            </a:xfrm>
            <a:prstGeom prst="rect">
              <a:avLst/>
            </a:prstGeom>
            <a:noFill/>
          </p:spPr>
          <p:txBody>
            <a:bodyPr wrap="square" lIns="0" tIns="18000" rIns="0" bIns="18000" anchor="t">
              <a:spAutoFit/>
            </a:bodyPr>
            <a:lstStyle/>
            <a:p>
              <a:pPr algn="ctr" defTabSz="914377">
                <a:defRPr/>
              </a:pPr>
              <a:r>
                <a:rPr lang="en-US" sz="1000" i="1">
                  <a:solidFill>
                    <a:srgbClr val="00B050"/>
                  </a:solidFill>
                  <a:latin typeface="Calibri"/>
                </a:rPr>
                <a:t>Ingestion + Management Plane</a:t>
              </a:r>
            </a:p>
          </p:txBody>
        </p:sp>
        <p:sp>
          <p:nvSpPr>
            <p:cNvPr id="35" name="Oval 34">
              <a:extLst>
                <a:ext uri="{FF2B5EF4-FFF2-40B4-BE49-F238E27FC236}">
                  <a16:creationId xmlns:a16="http://schemas.microsoft.com/office/drawing/2014/main" id="{9AF0663B-0D70-E33C-91FF-2DE7D3814C98}"/>
                </a:ext>
              </a:extLst>
            </p:cNvPr>
            <p:cNvSpPr/>
            <p:nvPr/>
          </p:nvSpPr>
          <p:spPr>
            <a:xfrm>
              <a:off x="2612898" y="1906524"/>
              <a:ext cx="109728" cy="109728"/>
            </a:xfrm>
            <a:prstGeom prst="ellipse">
              <a:avLst/>
            </a:prstGeom>
            <a:solidFill>
              <a:srgbClr val="00A3B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36" name="TextBox 35">
              <a:extLst>
                <a:ext uri="{FF2B5EF4-FFF2-40B4-BE49-F238E27FC236}">
                  <a16:creationId xmlns:a16="http://schemas.microsoft.com/office/drawing/2014/main" id="{5ABC4206-C255-1119-F9E6-F2DC9068BD68}"/>
                </a:ext>
              </a:extLst>
            </p:cNvPr>
            <p:cNvSpPr txBox="1"/>
            <p:nvPr/>
          </p:nvSpPr>
          <p:spPr>
            <a:xfrm>
              <a:off x="2763774" y="1810512"/>
              <a:ext cx="1543050" cy="154222"/>
            </a:xfrm>
            <a:prstGeom prst="rect">
              <a:avLst/>
            </a:prstGeom>
            <a:noFill/>
          </p:spPr>
          <p:txBody>
            <a:bodyPr wrap="square" lIns="0" tIns="18000" rIns="0" bIns="18000" anchor="t">
              <a:spAutoFit/>
            </a:bodyPr>
            <a:lstStyle/>
            <a:p>
              <a:pPr defTabSz="914377">
                <a:defRPr/>
              </a:pPr>
              <a:r>
                <a:rPr sz="1100" b="1">
                  <a:solidFill>
                    <a:srgbClr val="334155"/>
                  </a:solidFill>
                  <a:latin typeface="Calibri"/>
                </a:rPr>
                <a:t>Fleet Mgmt</a:t>
              </a:r>
            </a:p>
          </p:txBody>
        </p:sp>
        <p:sp>
          <p:nvSpPr>
            <p:cNvPr id="37" name="TextBox 36">
              <a:extLst>
                <a:ext uri="{FF2B5EF4-FFF2-40B4-BE49-F238E27FC236}">
                  <a16:creationId xmlns:a16="http://schemas.microsoft.com/office/drawing/2014/main" id="{D6A6F0E5-DCA6-3F17-F31F-D29029A86975}"/>
                </a:ext>
              </a:extLst>
            </p:cNvPr>
            <p:cNvSpPr txBox="1"/>
            <p:nvPr/>
          </p:nvSpPr>
          <p:spPr>
            <a:xfrm>
              <a:off x="2763774" y="1995678"/>
              <a:ext cx="1543050" cy="131138"/>
            </a:xfrm>
            <a:prstGeom prst="rect">
              <a:avLst/>
            </a:prstGeom>
            <a:noFill/>
          </p:spPr>
          <p:txBody>
            <a:bodyPr wrap="square" lIns="0" tIns="18000" rIns="0" bIns="18000" anchor="t">
              <a:spAutoFit/>
            </a:bodyPr>
            <a:lstStyle/>
            <a:p>
              <a:pPr defTabSz="914377">
                <a:defRPr/>
              </a:pPr>
              <a:r>
                <a:rPr sz="900" i="1">
                  <a:solidFill>
                    <a:srgbClr val="64748B"/>
                  </a:solidFill>
                  <a:latin typeface="Calibri"/>
                </a:rPr>
                <a:t>59 assets · 2 facilities</a:t>
              </a:r>
            </a:p>
          </p:txBody>
        </p:sp>
        <p:sp>
          <p:nvSpPr>
            <p:cNvPr id="38" name="Oval 37">
              <a:extLst>
                <a:ext uri="{FF2B5EF4-FFF2-40B4-BE49-F238E27FC236}">
                  <a16:creationId xmlns:a16="http://schemas.microsoft.com/office/drawing/2014/main" id="{1825B12A-3A09-BB33-9239-57A364F75096}"/>
                </a:ext>
              </a:extLst>
            </p:cNvPr>
            <p:cNvSpPr/>
            <p:nvPr/>
          </p:nvSpPr>
          <p:spPr>
            <a:xfrm>
              <a:off x="2612898" y="2245995"/>
              <a:ext cx="109728" cy="109728"/>
            </a:xfrm>
            <a:prstGeom prst="ellipse">
              <a:avLst/>
            </a:prstGeom>
            <a:solidFill>
              <a:srgbClr val="00A3B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39" name="TextBox 38">
              <a:extLst>
                <a:ext uri="{FF2B5EF4-FFF2-40B4-BE49-F238E27FC236}">
                  <a16:creationId xmlns:a16="http://schemas.microsoft.com/office/drawing/2014/main" id="{4968EEA8-6294-2CCB-48B1-C1D6DBF42A08}"/>
                </a:ext>
              </a:extLst>
            </p:cNvPr>
            <p:cNvSpPr txBox="1"/>
            <p:nvPr/>
          </p:nvSpPr>
          <p:spPr>
            <a:xfrm>
              <a:off x="2763774" y="2149983"/>
              <a:ext cx="1543050" cy="154222"/>
            </a:xfrm>
            <a:prstGeom prst="rect">
              <a:avLst/>
            </a:prstGeom>
            <a:noFill/>
          </p:spPr>
          <p:txBody>
            <a:bodyPr wrap="square" lIns="0" tIns="18000" rIns="0" bIns="18000" anchor="t">
              <a:spAutoFit/>
            </a:bodyPr>
            <a:lstStyle/>
            <a:p>
              <a:pPr defTabSz="914377">
                <a:defRPr/>
              </a:pPr>
              <a:r>
                <a:rPr sz="1100" b="1">
                  <a:solidFill>
                    <a:srgbClr val="334155"/>
                  </a:solidFill>
                  <a:latin typeface="Calibri"/>
                </a:rPr>
                <a:t>Cert Lifecycle + KeyScaler</a:t>
              </a:r>
            </a:p>
          </p:txBody>
        </p:sp>
        <p:sp>
          <p:nvSpPr>
            <p:cNvPr id="40" name="TextBox 39">
              <a:extLst>
                <a:ext uri="{FF2B5EF4-FFF2-40B4-BE49-F238E27FC236}">
                  <a16:creationId xmlns:a16="http://schemas.microsoft.com/office/drawing/2014/main" id="{617CE7D4-4C75-1261-68EA-28561A47A8E9}"/>
                </a:ext>
              </a:extLst>
            </p:cNvPr>
            <p:cNvSpPr txBox="1"/>
            <p:nvPr/>
          </p:nvSpPr>
          <p:spPr>
            <a:xfrm>
              <a:off x="2763774" y="2335149"/>
              <a:ext cx="1543050" cy="131138"/>
            </a:xfrm>
            <a:prstGeom prst="rect">
              <a:avLst/>
            </a:prstGeom>
            <a:noFill/>
          </p:spPr>
          <p:txBody>
            <a:bodyPr wrap="square" lIns="0" tIns="18000" rIns="0" bIns="18000" anchor="t">
              <a:spAutoFit/>
            </a:bodyPr>
            <a:lstStyle/>
            <a:p>
              <a:pPr defTabSz="914377">
                <a:defRPr/>
              </a:pPr>
              <a:r>
                <a:rPr sz="900" i="1">
                  <a:solidFill>
                    <a:srgbClr val="64748B"/>
                  </a:solidFill>
                  <a:latin typeface="Calibri"/>
                </a:rPr>
                <a:t>X.509 auto-rotate · PKI</a:t>
              </a:r>
            </a:p>
          </p:txBody>
        </p:sp>
        <p:sp>
          <p:nvSpPr>
            <p:cNvPr id="41" name="Oval 40">
              <a:extLst>
                <a:ext uri="{FF2B5EF4-FFF2-40B4-BE49-F238E27FC236}">
                  <a16:creationId xmlns:a16="http://schemas.microsoft.com/office/drawing/2014/main" id="{641876F8-A4C7-7CB5-28C5-AE7C442314A8}"/>
                </a:ext>
              </a:extLst>
            </p:cNvPr>
            <p:cNvSpPr/>
            <p:nvPr/>
          </p:nvSpPr>
          <p:spPr>
            <a:xfrm>
              <a:off x="2612898" y="2585466"/>
              <a:ext cx="109728" cy="109728"/>
            </a:xfrm>
            <a:prstGeom prst="ellipse">
              <a:avLst/>
            </a:prstGeom>
            <a:solidFill>
              <a:srgbClr val="00A3B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42" name="TextBox 41">
              <a:extLst>
                <a:ext uri="{FF2B5EF4-FFF2-40B4-BE49-F238E27FC236}">
                  <a16:creationId xmlns:a16="http://schemas.microsoft.com/office/drawing/2014/main" id="{C5A8E8CA-77B9-D29C-5579-FA3BCA601B31}"/>
                </a:ext>
              </a:extLst>
            </p:cNvPr>
            <p:cNvSpPr txBox="1"/>
            <p:nvPr/>
          </p:nvSpPr>
          <p:spPr>
            <a:xfrm>
              <a:off x="2763774" y="2489454"/>
              <a:ext cx="1543050" cy="154222"/>
            </a:xfrm>
            <a:prstGeom prst="rect">
              <a:avLst/>
            </a:prstGeom>
            <a:noFill/>
          </p:spPr>
          <p:txBody>
            <a:bodyPr wrap="square" lIns="0" tIns="18000" rIns="0" bIns="18000" anchor="t">
              <a:spAutoFit/>
            </a:bodyPr>
            <a:lstStyle/>
            <a:p>
              <a:pPr defTabSz="914377">
                <a:defRPr/>
              </a:pPr>
              <a:r>
                <a:rPr sz="1100" b="1">
                  <a:solidFill>
                    <a:srgbClr val="334155"/>
                  </a:solidFill>
                  <a:latin typeface="Calibri"/>
                </a:rPr>
                <a:t>OTA Firmware</a:t>
              </a:r>
            </a:p>
          </p:txBody>
        </p:sp>
        <p:sp>
          <p:nvSpPr>
            <p:cNvPr id="43" name="TextBox 42">
              <a:extLst>
                <a:ext uri="{FF2B5EF4-FFF2-40B4-BE49-F238E27FC236}">
                  <a16:creationId xmlns:a16="http://schemas.microsoft.com/office/drawing/2014/main" id="{7F89467D-FB44-523C-F53F-67F77435866E}"/>
                </a:ext>
              </a:extLst>
            </p:cNvPr>
            <p:cNvSpPr txBox="1"/>
            <p:nvPr/>
          </p:nvSpPr>
          <p:spPr>
            <a:xfrm>
              <a:off x="2763774" y="2674620"/>
              <a:ext cx="1543050" cy="131138"/>
            </a:xfrm>
            <a:prstGeom prst="rect">
              <a:avLst/>
            </a:prstGeom>
            <a:noFill/>
          </p:spPr>
          <p:txBody>
            <a:bodyPr wrap="square" lIns="0" tIns="18000" rIns="0" bIns="18000" anchor="t">
              <a:spAutoFit/>
            </a:bodyPr>
            <a:lstStyle/>
            <a:p>
              <a:pPr defTabSz="914377">
                <a:defRPr/>
              </a:pPr>
              <a:r>
                <a:rPr sz="900" i="1">
                  <a:solidFill>
                    <a:srgbClr val="64748B"/>
                  </a:solidFill>
                  <a:latin typeface="Calibri"/>
                </a:rPr>
                <a:t>Gateway + PLC program updates</a:t>
              </a:r>
            </a:p>
          </p:txBody>
        </p:sp>
        <p:sp>
          <p:nvSpPr>
            <p:cNvPr id="44" name="Oval 43">
              <a:extLst>
                <a:ext uri="{FF2B5EF4-FFF2-40B4-BE49-F238E27FC236}">
                  <a16:creationId xmlns:a16="http://schemas.microsoft.com/office/drawing/2014/main" id="{68A8970B-B822-902E-8B9A-B9BA1C17B115}"/>
                </a:ext>
              </a:extLst>
            </p:cNvPr>
            <p:cNvSpPr/>
            <p:nvPr/>
          </p:nvSpPr>
          <p:spPr>
            <a:xfrm>
              <a:off x="2612898" y="2924937"/>
              <a:ext cx="109728" cy="109728"/>
            </a:xfrm>
            <a:prstGeom prst="ellipse">
              <a:avLst/>
            </a:prstGeom>
            <a:solidFill>
              <a:srgbClr val="00A3B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45" name="TextBox 44">
              <a:extLst>
                <a:ext uri="{FF2B5EF4-FFF2-40B4-BE49-F238E27FC236}">
                  <a16:creationId xmlns:a16="http://schemas.microsoft.com/office/drawing/2014/main" id="{F8B33C29-EB5C-2C5F-C726-2B4297EF3C62}"/>
                </a:ext>
              </a:extLst>
            </p:cNvPr>
            <p:cNvSpPr txBox="1"/>
            <p:nvPr/>
          </p:nvSpPr>
          <p:spPr>
            <a:xfrm>
              <a:off x="2763774" y="2828925"/>
              <a:ext cx="1543050" cy="154222"/>
            </a:xfrm>
            <a:prstGeom prst="rect">
              <a:avLst/>
            </a:prstGeom>
            <a:noFill/>
          </p:spPr>
          <p:txBody>
            <a:bodyPr wrap="square" lIns="0" tIns="18000" rIns="0" bIns="18000" anchor="t">
              <a:spAutoFit/>
            </a:bodyPr>
            <a:lstStyle/>
            <a:p>
              <a:pPr defTabSz="914377">
                <a:defRPr/>
              </a:pPr>
              <a:r>
                <a:rPr sz="1100" b="1">
                  <a:solidFill>
                    <a:srgbClr val="334155"/>
                  </a:solidFill>
                  <a:latin typeface="Calibri"/>
                </a:rPr>
                <a:t>Rules + Device Twin</a:t>
              </a:r>
            </a:p>
          </p:txBody>
        </p:sp>
        <p:sp>
          <p:nvSpPr>
            <p:cNvPr id="46" name="TextBox 45">
              <a:extLst>
                <a:ext uri="{FF2B5EF4-FFF2-40B4-BE49-F238E27FC236}">
                  <a16:creationId xmlns:a16="http://schemas.microsoft.com/office/drawing/2014/main" id="{9604F0A9-ADF0-B8CD-D2BD-9053C891E9D0}"/>
                </a:ext>
              </a:extLst>
            </p:cNvPr>
            <p:cNvSpPr txBox="1"/>
            <p:nvPr/>
          </p:nvSpPr>
          <p:spPr>
            <a:xfrm>
              <a:off x="2763774" y="3014091"/>
              <a:ext cx="1543050" cy="131138"/>
            </a:xfrm>
            <a:prstGeom prst="rect">
              <a:avLst/>
            </a:prstGeom>
            <a:noFill/>
          </p:spPr>
          <p:txBody>
            <a:bodyPr wrap="square" lIns="0" tIns="18000" rIns="0" bIns="18000" anchor="t">
              <a:spAutoFit/>
            </a:bodyPr>
            <a:lstStyle/>
            <a:p>
              <a:pPr defTabSz="914377">
                <a:defRPr/>
              </a:pPr>
              <a:r>
                <a:rPr sz="900" i="1">
                  <a:solidFill>
                    <a:srgbClr val="64748B"/>
                  </a:solidFill>
                  <a:latin typeface="Calibri"/>
                </a:rPr>
                <a:t>Threshold + autonomous dispatch</a:t>
              </a:r>
            </a:p>
          </p:txBody>
        </p:sp>
        <p:sp>
          <p:nvSpPr>
            <p:cNvPr id="47" name="Rectangle 46">
              <a:extLst>
                <a:ext uri="{FF2B5EF4-FFF2-40B4-BE49-F238E27FC236}">
                  <a16:creationId xmlns:a16="http://schemas.microsoft.com/office/drawing/2014/main" id="{13224982-6115-65C0-71AA-89BFC76B5D6B}"/>
                </a:ext>
              </a:extLst>
            </p:cNvPr>
            <p:cNvSpPr/>
            <p:nvPr/>
          </p:nvSpPr>
          <p:spPr>
            <a:xfrm>
              <a:off x="2626614" y="3312414"/>
              <a:ext cx="1604772" cy="7500"/>
            </a:xfrm>
            <a:prstGeom prst="rect">
              <a:avLst/>
            </a:prstGeom>
            <a:solidFill>
              <a:srgbClr val="00A3B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48" name="TextBox 47">
              <a:extLst>
                <a:ext uri="{FF2B5EF4-FFF2-40B4-BE49-F238E27FC236}">
                  <a16:creationId xmlns:a16="http://schemas.microsoft.com/office/drawing/2014/main" id="{AC0F6B88-0A76-C808-BCD2-201B1B230522}"/>
                </a:ext>
              </a:extLst>
            </p:cNvPr>
            <p:cNvSpPr txBox="1"/>
            <p:nvPr/>
          </p:nvSpPr>
          <p:spPr>
            <a:xfrm>
              <a:off x="2503170" y="3339846"/>
              <a:ext cx="1851660" cy="131138"/>
            </a:xfrm>
            <a:prstGeom prst="rect">
              <a:avLst/>
            </a:prstGeom>
            <a:noFill/>
          </p:spPr>
          <p:txBody>
            <a:bodyPr wrap="square" lIns="0" tIns="18000" rIns="0" bIns="18000" anchor="t">
              <a:spAutoFit/>
            </a:bodyPr>
            <a:lstStyle/>
            <a:p>
              <a:pPr algn="ctr" defTabSz="914377">
                <a:defRPr/>
              </a:pPr>
              <a:r>
                <a:rPr sz="900" b="1">
                  <a:solidFill>
                    <a:srgbClr val="1B5E7A"/>
                  </a:solidFill>
                  <a:latin typeface="Trebuchet MS"/>
                </a:rPr>
                <a:t>BUILT  ON  AWS</a:t>
              </a:r>
            </a:p>
          </p:txBody>
        </p:sp>
        <p:pic>
          <p:nvPicPr>
            <p:cNvPr id="49" name="Picture 48" descr="Arch_AWS-IoT-Core_48.png">
              <a:extLst>
                <a:ext uri="{FF2B5EF4-FFF2-40B4-BE49-F238E27FC236}">
                  <a16:creationId xmlns:a16="http://schemas.microsoft.com/office/drawing/2014/main" id="{5F9C8CA6-F860-9279-8120-07EAC3FC7938}"/>
                </a:ext>
              </a:extLst>
            </p:cNvPr>
            <p:cNvPicPr>
              <a:picLocks noChangeAspect="1"/>
            </p:cNvPicPr>
            <p:nvPr/>
          </p:nvPicPr>
          <p:blipFill>
            <a:blip r:embed="rId3"/>
            <a:stretch>
              <a:fillRect/>
            </a:stretch>
          </p:blipFill>
          <p:spPr>
            <a:xfrm>
              <a:off x="2688336" y="3490722"/>
              <a:ext cx="246888" cy="246888"/>
            </a:xfrm>
            <a:prstGeom prst="rect">
              <a:avLst/>
            </a:prstGeom>
          </p:spPr>
        </p:pic>
        <p:sp>
          <p:nvSpPr>
            <p:cNvPr id="50" name="TextBox 49">
              <a:extLst>
                <a:ext uri="{FF2B5EF4-FFF2-40B4-BE49-F238E27FC236}">
                  <a16:creationId xmlns:a16="http://schemas.microsoft.com/office/drawing/2014/main" id="{A683EEFF-A550-38EC-563E-82DFBFD05EBF}"/>
                </a:ext>
              </a:extLst>
            </p:cNvPr>
            <p:cNvSpPr txBox="1"/>
            <p:nvPr/>
          </p:nvSpPr>
          <p:spPr>
            <a:xfrm>
              <a:off x="2606040" y="3743610"/>
              <a:ext cx="411480" cy="119596"/>
            </a:xfrm>
            <a:prstGeom prst="rect">
              <a:avLst/>
            </a:prstGeom>
            <a:noFill/>
          </p:spPr>
          <p:txBody>
            <a:bodyPr wrap="square" lIns="0" tIns="18000" rIns="0" bIns="18000" anchor="t">
              <a:spAutoFit/>
            </a:bodyPr>
            <a:lstStyle/>
            <a:p>
              <a:pPr algn="ctr" defTabSz="914377">
                <a:defRPr/>
              </a:pPr>
              <a:r>
                <a:rPr sz="800">
                  <a:solidFill>
                    <a:srgbClr val="1B5E7A"/>
                  </a:solidFill>
                  <a:latin typeface="Calibri"/>
                </a:rPr>
                <a:t>IoT Core</a:t>
              </a:r>
            </a:p>
          </p:txBody>
        </p:sp>
        <p:pic>
          <p:nvPicPr>
            <p:cNvPr id="51" name="Picture 50" descr="Arch_AWS-IoT-Greengrass_48.png">
              <a:extLst>
                <a:ext uri="{FF2B5EF4-FFF2-40B4-BE49-F238E27FC236}">
                  <a16:creationId xmlns:a16="http://schemas.microsoft.com/office/drawing/2014/main" id="{92A4B706-D598-B856-5E7C-BA65B7C5271C}"/>
                </a:ext>
              </a:extLst>
            </p:cNvPr>
            <p:cNvPicPr>
              <a:picLocks noChangeAspect="1"/>
            </p:cNvPicPr>
            <p:nvPr/>
          </p:nvPicPr>
          <p:blipFill>
            <a:blip r:embed="rId4"/>
            <a:stretch>
              <a:fillRect/>
            </a:stretch>
          </p:blipFill>
          <p:spPr>
            <a:xfrm>
              <a:off x="3099816" y="3490722"/>
              <a:ext cx="246888" cy="246888"/>
            </a:xfrm>
            <a:prstGeom prst="rect">
              <a:avLst/>
            </a:prstGeom>
          </p:spPr>
        </p:pic>
        <p:sp>
          <p:nvSpPr>
            <p:cNvPr id="52" name="TextBox 51">
              <a:extLst>
                <a:ext uri="{FF2B5EF4-FFF2-40B4-BE49-F238E27FC236}">
                  <a16:creationId xmlns:a16="http://schemas.microsoft.com/office/drawing/2014/main" id="{B183A80F-711C-321E-EA97-29EA1D4154CD}"/>
                </a:ext>
              </a:extLst>
            </p:cNvPr>
            <p:cNvSpPr txBox="1"/>
            <p:nvPr/>
          </p:nvSpPr>
          <p:spPr>
            <a:xfrm>
              <a:off x="3017520" y="3743610"/>
              <a:ext cx="411480" cy="119596"/>
            </a:xfrm>
            <a:prstGeom prst="rect">
              <a:avLst/>
            </a:prstGeom>
            <a:noFill/>
          </p:spPr>
          <p:txBody>
            <a:bodyPr wrap="square" lIns="0" tIns="18000" rIns="0" bIns="18000" anchor="t">
              <a:spAutoFit/>
            </a:bodyPr>
            <a:lstStyle/>
            <a:p>
              <a:pPr algn="ctr" defTabSz="914377">
                <a:defRPr/>
              </a:pPr>
              <a:r>
                <a:rPr sz="800">
                  <a:solidFill>
                    <a:srgbClr val="1B5E7A"/>
                  </a:solidFill>
                  <a:latin typeface="Calibri"/>
                </a:rPr>
                <a:t>Greengrass</a:t>
              </a:r>
            </a:p>
          </p:txBody>
        </p:sp>
        <p:pic>
          <p:nvPicPr>
            <p:cNvPr id="53" name="Picture 52" descr="Arch_AWS-IoT-SiteWise_48.png">
              <a:extLst>
                <a:ext uri="{FF2B5EF4-FFF2-40B4-BE49-F238E27FC236}">
                  <a16:creationId xmlns:a16="http://schemas.microsoft.com/office/drawing/2014/main" id="{09DCA2EE-E0E7-BDA8-D3BB-36854259FB1E}"/>
                </a:ext>
              </a:extLst>
            </p:cNvPr>
            <p:cNvPicPr>
              <a:picLocks noChangeAspect="1"/>
            </p:cNvPicPr>
            <p:nvPr/>
          </p:nvPicPr>
          <p:blipFill>
            <a:blip r:embed="rId5"/>
            <a:stretch>
              <a:fillRect/>
            </a:stretch>
          </p:blipFill>
          <p:spPr>
            <a:xfrm>
              <a:off x="3511296" y="3490722"/>
              <a:ext cx="246888" cy="246888"/>
            </a:xfrm>
            <a:prstGeom prst="rect">
              <a:avLst/>
            </a:prstGeom>
          </p:spPr>
        </p:pic>
        <p:sp>
          <p:nvSpPr>
            <p:cNvPr id="54" name="TextBox 53">
              <a:extLst>
                <a:ext uri="{FF2B5EF4-FFF2-40B4-BE49-F238E27FC236}">
                  <a16:creationId xmlns:a16="http://schemas.microsoft.com/office/drawing/2014/main" id="{58A2E963-A065-5761-8EA4-0C32447054AD}"/>
                </a:ext>
              </a:extLst>
            </p:cNvPr>
            <p:cNvSpPr txBox="1"/>
            <p:nvPr/>
          </p:nvSpPr>
          <p:spPr>
            <a:xfrm>
              <a:off x="3429000" y="3743610"/>
              <a:ext cx="411480" cy="119597"/>
            </a:xfrm>
            <a:prstGeom prst="rect">
              <a:avLst/>
            </a:prstGeom>
            <a:noFill/>
          </p:spPr>
          <p:txBody>
            <a:bodyPr wrap="square" lIns="0" tIns="18000" rIns="0" bIns="18000" anchor="t">
              <a:spAutoFit/>
            </a:bodyPr>
            <a:lstStyle/>
            <a:p>
              <a:pPr algn="ctr" defTabSz="914377">
                <a:defRPr/>
              </a:pPr>
              <a:r>
                <a:rPr sz="800">
                  <a:solidFill>
                    <a:srgbClr val="1B5E7A"/>
                  </a:solidFill>
                  <a:latin typeface="Calibri"/>
                </a:rPr>
                <a:t>SiteWise</a:t>
              </a:r>
            </a:p>
          </p:txBody>
        </p:sp>
        <p:pic>
          <p:nvPicPr>
            <p:cNvPr id="55" name="Picture 54" descr="Arch_Amazon-Kinesis-Data-Streams_48.png">
              <a:extLst>
                <a:ext uri="{FF2B5EF4-FFF2-40B4-BE49-F238E27FC236}">
                  <a16:creationId xmlns:a16="http://schemas.microsoft.com/office/drawing/2014/main" id="{75BA417F-CF69-B330-3ED7-A800F1B6C282}"/>
                </a:ext>
              </a:extLst>
            </p:cNvPr>
            <p:cNvPicPr>
              <a:picLocks noChangeAspect="1"/>
            </p:cNvPicPr>
            <p:nvPr/>
          </p:nvPicPr>
          <p:blipFill>
            <a:blip r:embed="rId6"/>
            <a:stretch>
              <a:fillRect/>
            </a:stretch>
          </p:blipFill>
          <p:spPr>
            <a:xfrm>
              <a:off x="3922776" y="3490722"/>
              <a:ext cx="246888" cy="246888"/>
            </a:xfrm>
            <a:prstGeom prst="rect">
              <a:avLst/>
            </a:prstGeom>
          </p:spPr>
        </p:pic>
        <p:sp>
          <p:nvSpPr>
            <p:cNvPr id="56" name="TextBox 55">
              <a:extLst>
                <a:ext uri="{FF2B5EF4-FFF2-40B4-BE49-F238E27FC236}">
                  <a16:creationId xmlns:a16="http://schemas.microsoft.com/office/drawing/2014/main" id="{485B4CE8-2B6D-E701-5DDD-A01AAB7CF052}"/>
                </a:ext>
              </a:extLst>
            </p:cNvPr>
            <p:cNvSpPr txBox="1"/>
            <p:nvPr/>
          </p:nvSpPr>
          <p:spPr>
            <a:xfrm>
              <a:off x="3840480" y="3743610"/>
              <a:ext cx="411480" cy="119597"/>
            </a:xfrm>
            <a:prstGeom prst="rect">
              <a:avLst/>
            </a:prstGeom>
            <a:noFill/>
          </p:spPr>
          <p:txBody>
            <a:bodyPr wrap="square" lIns="0" tIns="18000" rIns="0" bIns="18000" anchor="t">
              <a:spAutoFit/>
            </a:bodyPr>
            <a:lstStyle/>
            <a:p>
              <a:pPr algn="ctr" defTabSz="914377">
                <a:defRPr/>
              </a:pPr>
              <a:r>
                <a:rPr sz="800">
                  <a:solidFill>
                    <a:srgbClr val="1B5E7A"/>
                  </a:solidFill>
                  <a:latin typeface="Calibri"/>
                </a:rPr>
                <a:t>Kinesis</a:t>
              </a:r>
            </a:p>
          </p:txBody>
        </p:sp>
      </p:grpSp>
      <p:grpSp>
        <p:nvGrpSpPr>
          <p:cNvPr id="138" name="Group 137">
            <a:extLst>
              <a:ext uri="{FF2B5EF4-FFF2-40B4-BE49-F238E27FC236}">
                <a16:creationId xmlns:a16="http://schemas.microsoft.com/office/drawing/2014/main" id="{F1E87564-A73C-DA2E-ED21-BA9E194987B7}"/>
              </a:ext>
            </a:extLst>
          </p:cNvPr>
          <p:cNvGrpSpPr/>
          <p:nvPr/>
        </p:nvGrpSpPr>
        <p:grpSpPr>
          <a:xfrm>
            <a:off x="5838445" y="1545336"/>
            <a:ext cx="6140196" cy="3496792"/>
            <a:chOff x="4378833" y="1159002"/>
            <a:chExt cx="4605147" cy="2622594"/>
          </a:xfrm>
        </p:grpSpPr>
        <p:sp>
          <p:nvSpPr>
            <p:cNvPr id="31" name="Right Arrow 30">
              <a:extLst>
                <a:ext uri="{FF2B5EF4-FFF2-40B4-BE49-F238E27FC236}">
                  <a16:creationId xmlns:a16="http://schemas.microsoft.com/office/drawing/2014/main" id="{BB96086C-0DF8-47F5-0E97-702574CEC4CA}"/>
                </a:ext>
              </a:extLst>
            </p:cNvPr>
            <p:cNvSpPr/>
            <p:nvPr/>
          </p:nvSpPr>
          <p:spPr>
            <a:xfrm>
              <a:off x="4378833" y="2366010"/>
              <a:ext cx="123444" cy="377190"/>
            </a:xfrm>
            <a:prstGeom prst="rightArrow">
              <a:avLst/>
            </a:prstGeom>
            <a:solidFill>
              <a:srgbClr val="00B05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57" name="Rectangle 56">
              <a:extLst>
                <a:ext uri="{FF2B5EF4-FFF2-40B4-BE49-F238E27FC236}">
                  <a16:creationId xmlns:a16="http://schemas.microsoft.com/office/drawing/2014/main" id="{6E723BED-BCB1-A9DA-4D32-C4C86A9A32C7}"/>
                </a:ext>
              </a:extLst>
            </p:cNvPr>
            <p:cNvSpPr/>
            <p:nvPr/>
          </p:nvSpPr>
          <p:spPr>
            <a:xfrm>
              <a:off x="4526280" y="1369002"/>
              <a:ext cx="150000" cy="21000"/>
            </a:xfrm>
            <a:prstGeom prst="rect">
              <a:avLst/>
            </a:prstGeom>
            <a:solidFill>
              <a:srgbClr val="FF99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58" name="TextBox 57">
              <a:extLst>
                <a:ext uri="{FF2B5EF4-FFF2-40B4-BE49-F238E27FC236}">
                  <a16:creationId xmlns:a16="http://schemas.microsoft.com/office/drawing/2014/main" id="{BE7D9EB3-3653-3C6C-75BB-3AF3530BD413}"/>
                </a:ext>
              </a:extLst>
            </p:cNvPr>
            <p:cNvSpPr txBox="1"/>
            <p:nvPr/>
          </p:nvSpPr>
          <p:spPr>
            <a:xfrm>
              <a:off x="4526280" y="1159002"/>
              <a:ext cx="4457700" cy="154222"/>
            </a:xfrm>
            <a:prstGeom prst="rect">
              <a:avLst/>
            </a:prstGeom>
            <a:noFill/>
          </p:spPr>
          <p:txBody>
            <a:bodyPr wrap="square" lIns="0" tIns="18000" rIns="0" bIns="18000" anchor="t">
              <a:spAutoFit/>
            </a:bodyPr>
            <a:lstStyle/>
            <a:p>
              <a:pPr algn="ctr" defTabSz="914377">
                <a:defRPr/>
              </a:pPr>
              <a:r>
                <a:rPr lang="en-US" sz="1100" b="1">
                  <a:solidFill>
                    <a:srgbClr val="FF9900"/>
                  </a:solidFill>
                  <a:latin typeface="Trebuchet MS"/>
                </a:rPr>
                <a:t>AWS CLOUD | </a:t>
              </a:r>
              <a:r>
                <a:rPr lang="en-US" sz="1100" b="1">
                  <a:solidFill>
                    <a:prstClr val="black"/>
                  </a:solidFill>
                  <a:latin typeface="Trebuchet MS"/>
                </a:rPr>
                <a:t>Customer Solution AWS Services</a:t>
              </a:r>
            </a:p>
          </p:txBody>
        </p:sp>
        <p:sp>
          <p:nvSpPr>
            <p:cNvPr id="59" name="TextBox 58">
              <a:extLst>
                <a:ext uri="{FF2B5EF4-FFF2-40B4-BE49-F238E27FC236}">
                  <a16:creationId xmlns:a16="http://schemas.microsoft.com/office/drawing/2014/main" id="{C680EF3D-FDE5-55A7-EE3F-E750A961D81E}"/>
                </a:ext>
              </a:extLst>
            </p:cNvPr>
            <p:cNvSpPr txBox="1"/>
            <p:nvPr/>
          </p:nvSpPr>
          <p:spPr>
            <a:xfrm>
              <a:off x="4526280" y="1440180"/>
              <a:ext cx="3086100" cy="142680"/>
            </a:xfrm>
            <a:prstGeom prst="rect">
              <a:avLst/>
            </a:prstGeom>
            <a:noFill/>
          </p:spPr>
          <p:txBody>
            <a:bodyPr wrap="square" lIns="0" tIns="18000" rIns="0" bIns="18000" anchor="t">
              <a:spAutoFit/>
            </a:bodyPr>
            <a:lstStyle/>
            <a:p>
              <a:pPr defTabSz="914377">
                <a:defRPr/>
              </a:pPr>
              <a:r>
                <a:rPr sz="1000" b="1">
                  <a:solidFill>
                    <a:srgbClr val="FF9900"/>
                  </a:solidFill>
                  <a:latin typeface="Trebuchet MS"/>
                </a:rPr>
                <a:t>COMPUTE  &amp;  EVENTS</a:t>
              </a:r>
            </a:p>
          </p:txBody>
        </p:sp>
        <p:sp>
          <p:nvSpPr>
            <p:cNvPr id="60" name="Rectangle 59">
              <a:extLst>
                <a:ext uri="{FF2B5EF4-FFF2-40B4-BE49-F238E27FC236}">
                  <a16:creationId xmlns:a16="http://schemas.microsoft.com/office/drawing/2014/main" id="{AC5845C2-934F-81FC-CC59-BA678347FE7B}"/>
                </a:ext>
              </a:extLst>
            </p:cNvPr>
            <p:cNvSpPr/>
            <p:nvPr/>
          </p:nvSpPr>
          <p:spPr>
            <a:xfrm>
              <a:off x="4526280" y="1591056"/>
              <a:ext cx="1062990" cy="342900"/>
            </a:xfrm>
            <a:prstGeom prst="rect">
              <a:avLst/>
            </a:prstGeom>
            <a:solidFill>
              <a:srgbClr val="FFFFFF"/>
            </a:solidFill>
            <a:ln w="4763">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61" name="Rectangle 60">
              <a:extLst>
                <a:ext uri="{FF2B5EF4-FFF2-40B4-BE49-F238E27FC236}">
                  <a16:creationId xmlns:a16="http://schemas.microsoft.com/office/drawing/2014/main" id="{4DE31155-99A1-9BFB-875B-3B41DF428CA7}"/>
                </a:ext>
              </a:extLst>
            </p:cNvPr>
            <p:cNvSpPr/>
            <p:nvPr/>
          </p:nvSpPr>
          <p:spPr>
            <a:xfrm>
              <a:off x="4526280" y="1591056"/>
              <a:ext cx="39000" cy="342900"/>
            </a:xfrm>
            <a:prstGeom prst="rect">
              <a:avLst/>
            </a:prstGeom>
            <a:solidFill>
              <a:srgbClr val="FF99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pic>
          <p:nvPicPr>
            <p:cNvPr id="62" name="Picture 61" descr="Arch_AWS-Lambda_48.png">
              <a:extLst>
                <a:ext uri="{FF2B5EF4-FFF2-40B4-BE49-F238E27FC236}">
                  <a16:creationId xmlns:a16="http://schemas.microsoft.com/office/drawing/2014/main" id="{1B773D10-8969-D829-86F5-5905383ED075}"/>
                </a:ext>
              </a:extLst>
            </p:cNvPr>
            <p:cNvPicPr>
              <a:picLocks noChangeAspect="1"/>
            </p:cNvPicPr>
            <p:nvPr/>
          </p:nvPicPr>
          <p:blipFill>
            <a:blip r:embed="rId7"/>
            <a:stretch>
              <a:fillRect/>
            </a:stretch>
          </p:blipFill>
          <p:spPr>
            <a:xfrm>
              <a:off x="4597530" y="1601256"/>
              <a:ext cx="322500" cy="322500"/>
            </a:xfrm>
            <a:prstGeom prst="rect">
              <a:avLst/>
            </a:prstGeom>
          </p:spPr>
        </p:pic>
        <p:sp>
          <p:nvSpPr>
            <p:cNvPr id="63" name="TextBox 62">
              <a:extLst>
                <a:ext uri="{FF2B5EF4-FFF2-40B4-BE49-F238E27FC236}">
                  <a16:creationId xmlns:a16="http://schemas.microsoft.com/office/drawing/2014/main" id="{EB642157-41FA-06E5-BCBB-42AF6CA863E5}"/>
                </a:ext>
              </a:extLst>
            </p:cNvPr>
            <p:cNvSpPr txBox="1"/>
            <p:nvPr/>
          </p:nvSpPr>
          <p:spPr>
            <a:xfrm>
              <a:off x="4972530" y="1558438"/>
              <a:ext cx="579240" cy="408137"/>
            </a:xfrm>
            <a:prstGeom prst="rect">
              <a:avLst/>
            </a:prstGeom>
            <a:noFill/>
          </p:spPr>
          <p:txBody>
            <a:bodyPr wrap="square" lIns="0" tIns="18000" rIns="0" bIns="18000" anchor="ctr">
              <a:spAutoFit/>
            </a:bodyPr>
            <a:lstStyle/>
            <a:p>
              <a:pPr defTabSz="914377">
                <a:defRPr/>
              </a:pPr>
              <a:r>
                <a:rPr sz="1100" b="1">
                  <a:solidFill>
                    <a:srgbClr val="334155"/>
                  </a:solidFill>
                  <a:latin typeface="Calibri"/>
                </a:rPr>
                <a:t>Lambda · autonomous actions</a:t>
              </a:r>
            </a:p>
          </p:txBody>
        </p:sp>
        <p:sp>
          <p:nvSpPr>
            <p:cNvPr id="64" name="Rectangle 63">
              <a:extLst>
                <a:ext uri="{FF2B5EF4-FFF2-40B4-BE49-F238E27FC236}">
                  <a16:creationId xmlns:a16="http://schemas.microsoft.com/office/drawing/2014/main" id="{54D24246-0AB2-A836-40CC-94555E6CD62D}"/>
                </a:ext>
              </a:extLst>
            </p:cNvPr>
            <p:cNvSpPr/>
            <p:nvPr/>
          </p:nvSpPr>
          <p:spPr>
            <a:xfrm>
              <a:off x="5644134" y="1591056"/>
              <a:ext cx="1062990" cy="342900"/>
            </a:xfrm>
            <a:prstGeom prst="rect">
              <a:avLst/>
            </a:prstGeom>
            <a:solidFill>
              <a:srgbClr val="FFFFFF"/>
            </a:solidFill>
            <a:ln w="4763">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65" name="Rectangle 64">
              <a:extLst>
                <a:ext uri="{FF2B5EF4-FFF2-40B4-BE49-F238E27FC236}">
                  <a16:creationId xmlns:a16="http://schemas.microsoft.com/office/drawing/2014/main" id="{9086A95D-D9B4-925C-F11A-8ABE5A8C6BE6}"/>
                </a:ext>
              </a:extLst>
            </p:cNvPr>
            <p:cNvSpPr/>
            <p:nvPr/>
          </p:nvSpPr>
          <p:spPr>
            <a:xfrm>
              <a:off x="5644134" y="1591056"/>
              <a:ext cx="39000" cy="342900"/>
            </a:xfrm>
            <a:prstGeom prst="rect">
              <a:avLst/>
            </a:prstGeom>
            <a:solidFill>
              <a:srgbClr val="FF99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pic>
          <p:nvPicPr>
            <p:cNvPr id="66" name="Picture 65" descr="Arch_AWS-Step-Functions_48.png">
              <a:extLst>
                <a:ext uri="{FF2B5EF4-FFF2-40B4-BE49-F238E27FC236}">
                  <a16:creationId xmlns:a16="http://schemas.microsoft.com/office/drawing/2014/main" id="{DF37208E-984F-CDC7-206D-8485DF58169B}"/>
                </a:ext>
              </a:extLst>
            </p:cNvPr>
            <p:cNvPicPr>
              <a:picLocks noChangeAspect="1"/>
            </p:cNvPicPr>
            <p:nvPr/>
          </p:nvPicPr>
          <p:blipFill>
            <a:blip r:embed="rId8"/>
            <a:stretch>
              <a:fillRect/>
            </a:stretch>
          </p:blipFill>
          <p:spPr>
            <a:xfrm>
              <a:off x="5715384" y="1601256"/>
              <a:ext cx="322500" cy="322500"/>
            </a:xfrm>
            <a:prstGeom prst="rect">
              <a:avLst/>
            </a:prstGeom>
          </p:spPr>
        </p:pic>
        <p:sp>
          <p:nvSpPr>
            <p:cNvPr id="67" name="TextBox 66">
              <a:extLst>
                <a:ext uri="{FF2B5EF4-FFF2-40B4-BE49-F238E27FC236}">
                  <a16:creationId xmlns:a16="http://schemas.microsoft.com/office/drawing/2014/main" id="{6392B2FF-7568-9B13-96A9-AAB5106F6856}"/>
                </a:ext>
              </a:extLst>
            </p:cNvPr>
            <p:cNvSpPr txBox="1"/>
            <p:nvPr/>
          </p:nvSpPr>
          <p:spPr>
            <a:xfrm>
              <a:off x="6090384" y="1558438"/>
              <a:ext cx="579240" cy="408137"/>
            </a:xfrm>
            <a:prstGeom prst="rect">
              <a:avLst/>
            </a:prstGeom>
            <a:noFill/>
          </p:spPr>
          <p:txBody>
            <a:bodyPr wrap="square" lIns="0" tIns="18000" rIns="0" bIns="18000" anchor="ctr">
              <a:spAutoFit/>
            </a:bodyPr>
            <a:lstStyle/>
            <a:p>
              <a:pPr defTabSz="914377">
                <a:defRPr/>
              </a:pPr>
              <a:r>
                <a:rPr sz="1100" b="1">
                  <a:solidFill>
                    <a:srgbClr val="334155"/>
                  </a:solidFill>
                  <a:latin typeface="Calibri"/>
                </a:rPr>
                <a:t>Step Functions · maintenance</a:t>
              </a:r>
            </a:p>
          </p:txBody>
        </p:sp>
        <p:sp>
          <p:nvSpPr>
            <p:cNvPr id="68" name="Rectangle 67">
              <a:extLst>
                <a:ext uri="{FF2B5EF4-FFF2-40B4-BE49-F238E27FC236}">
                  <a16:creationId xmlns:a16="http://schemas.microsoft.com/office/drawing/2014/main" id="{0C11AD2A-AE78-2A05-FEE3-1BCF2BBE85CB}"/>
                </a:ext>
              </a:extLst>
            </p:cNvPr>
            <p:cNvSpPr/>
            <p:nvPr/>
          </p:nvSpPr>
          <p:spPr>
            <a:xfrm>
              <a:off x="6761988" y="1591056"/>
              <a:ext cx="1062990" cy="342900"/>
            </a:xfrm>
            <a:prstGeom prst="rect">
              <a:avLst/>
            </a:prstGeom>
            <a:solidFill>
              <a:srgbClr val="FFFFFF"/>
            </a:solidFill>
            <a:ln w="4763">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69" name="Rectangle 68">
              <a:extLst>
                <a:ext uri="{FF2B5EF4-FFF2-40B4-BE49-F238E27FC236}">
                  <a16:creationId xmlns:a16="http://schemas.microsoft.com/office/drawing/2014/main" id="{A7DB67B0-73D3-E420-16F5-05188E40BF15}"/>
                </a:ext>
              </a:extLst>
            </p:cNvPr>
            <p:cNvSpPr/>
            <p:nvPr/>
          </p:nvSpPr>
          <p:spPr>
            <a:xfrm>
              <a:off x="6761988" y="1591056"/>
              <a:ext cx="39000" cy="342900"/>
            </a:xfrm>
            <a:prstGeom prst="rect">
              <a:avLst/>
            </a:prstGeom>
            <a:solidFill>
              <a:srgbClr val="FF99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pic>
          <p:nvPicPr>
            <p:cNvPr id="70" name="Picture 69" descr="Arch_Amazon-EventBridge_48.png">
              <a:extLst>
                <a:ext uri="{FF2B5EF4-FFF2-40B4-BE49-F238E27FC236}">
                  <a16:creationId xmlns:a16="http://schemas.microsoft.com/office/drawing/2014/main" id="{97EC0038-2454-2542-E8FF-A4D90A4DED7D}"/>
                </a:ext>
              </a:extLst>
            </p:cNvPr>
            <p:cNvPicPr>
              <a:picLocks noChangeAspect="1"/>
            </p:cNvPicPr>
            <p:nvPr/>
          </p:nvPicPr>
          <p:blipFill>
            <a:blip r:embed="rId9"/>
            <a:stretch>
              <a:fillRect/>
            </a:stretch>
          </p:blipFill>
          <p:spPr>
            <a:xfrm>
              <a:off x="6833238" y="1601256"/>
              <a:ext cx="322500" cy="322500"/>
            </a:xfrm>
            <a:prstGeom prst="rect">
              <a:avLst/>
            </a:prstGeom>
          </p:spPr>
        </p:pic>
        <p:sp>
          <p:nvSpPr>
            <p:cNvPr id="71" name="TextBox 70">
              <a:extLst>
                <a:ext uri="{FF2B5EF4-FFF2-40B4-BE49-F238E27FC236}">
                  <a16:creationId xmlns:a16="http://schemas.microsoft.com/office/drawing/2014/main" id="{43C4C320-5CDC-F325-AA0A-8DFA1367BE02}"/>
                </a:ext>
              </a:extLst>
            </p:cNvPr>
            <p:cNvSpPr txBox="1"/>
            <p:nvPr/>
          </p:nvSpPr>
          <p:spPr>
            <a:xfrm>
              <a:off x="7208238" y="1621917"/>
              <a:ext cx="579240" cy="281179"/>
            </a:xfrm>
            <a:prstGeom prst="rect">
              <a:avLst/>
            </a:prstGeom>
            <a:noFill/>
          </p:spPr>
          <p:txBody>
            <a:bodyPr wrap="square" lIns="0" tIns="18000" rIns="0" bIns="18000" anchor="ctr">
              <a:spAutoFit/>
            </a:bodyPr>
            <a:lstStyle/>
            <a:p>
              <a:pPr defTabSz="914377">
                <a:defRPr/>
              </a:pPr>
              <a:r>
                <a:rPr sz="1100" b="1">
                  <a:solidFill>
                    <a:srgbClr val="334155"/>
                  </a:solidFill>
                  <a:latin typeface="Calibri"/>
                </a:rPr>
                <a:t>EventBridge · alerts</a:t>
              </a:r>
            </a:p>
          </p:txBody>
        </p:sp>
        <p:sp>
          <p:nvSpPr>
            <p:cNvPr id="72" name="Rectangle 71">
              <a:extLst>
                <a:ext uri="{FF2B5EF4-FFF2-40B4-BE49-F238E27FC236}">
                  <a16:creationId xmlns:a16="http://schemas.microsoft.com/office/drawing/2014/main" id="{509423FE-E695-19F7-5AFD-C6529BDF1E8A}"/>
                </a:ext>
              </a:extLst>
            </p:cNvPr>
            <p:cNvSpPr/>
            <p:nvPr/>
          </p:nvSpPr>
          <p:spPr>
            <a:xfrm>
              <a:off x="7879842" y="1591056"/>
              <a:ext cx="1062990" cy="342900"/>
            </a:xfrm>
            <a:prstGeom prst="rect">
              <a:avLst/>
            </a:prstGeom>
            <a:solidFill>
              <a:srgbClr val="FFFFFF"/>
            </a:solidFill>
            <a:ln w="4763">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73" name="Rectangle 72">
              <a:extLst>
                <a:ext uri="{FF2B5EF4-FFF2-40B4-BE49-F238E27FC236}">
                  <a16:creationId xmlns:a16="http://schemas.microsoft.com/office/drawing/2014/main" id="{637285F8-7A8A-34A3-4929-0CAE415C61A3}"/>
                </a:ext>
              </a:extLst>
            </p:cNvPr>
            <p:cNvSpPr/>
            <p:nvPr/>
          </p:nvSpPr>
          <p:spPr>
            <a:xfrm>
              <a:off x="7879842" y="1591056"/>
              <a:ext cx="39000" cy="342900"/>
            </a:xfrm>
            <a:prstGeom prst="rect">
              <a:avLst/>
            </a:prstGeom>
            <a:solidFill>
              <a:srgbClr val="FF99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pic>
          <p:nvPicPr>
            <p:cNvPr id="74" name="Picture 73" descr="Arch_Amazon-Simple-Notification-Service_48.png">
              <a:extLst>
                <a:ext uri="{FF2B5EF4-FFF2-40B4-BE49-F238E27FC236}">
                  <a16:creationId xmlns:a16="http://schemas.microsoft.com/office/drawing/2014/main" id="{BB7C5DBE-D09C-C7F0-9454-21665187AE5E}"/>
                </a:ext>
              </a:extLst>
            </p:cNvPr>
            <p:cNvPicPr>
              <a:picLocks noChangeAspect="1"/>
            </p:cNvPicPr>
            <p:nvPr/>
          </p:nvPicPr>
          <p:blipFill>
            <a:blip r:embed="rId10"/>
            <a:stretch>
              <a:fillRect/>
            </a:stretch>
          </p:blipFill>
          <p:spPr>
            <a:xfrm>
              <a:off x="7951092" y="1601256"/>
              <a:ext cx="322500" cy="322500"/>
            </a:xfrm>
            <a:prstGeom prst="rect">
              <a:avLst/>
            </a:prstGeom>
          </p:spPr>
        </p:pic>
        <p:sp>
          <p:nvSpPr>
            <p:cNvPr id="75" name="TextBox 74">
              <a:extLst>
                <a:ext uri="{FF2B5EF4-FFF2-40B4-BE49-F238E27FC236}">
                  <a16:creationId xmlns:a16="http://schemas.microsoft.com/office/drawing/2014/main" id="{1BADDAC1-5006-00D8-1F93-70384FE1DB2D}"/>
                </a:ext>
              </a:extLst>
            </p:cNvPr>
            <p:cNvSpPr txBox="1"/>
            <p:nvPr/>
          </p:nvSpPr>
          <p:spPr>
            <a:xfrm>
              <a:off x="8326092" y="1621917"/>
              <a:ext cx="579240" cy="281179"/>
            </a:xfrm>
            <a:prstGeom prst="rect">
              <a:avLst/>
            </a:prstGeom>
            <a:noFill/>
          </p:spPr>
          <p:txBody>
            <a:bodyPr wrap="square" lIns="0" tIns="18000" rIns="0" bIns="18000" anchor="ctr">
              <a:spAutoFit/>
            </a:bodyPr>
            <a:lstStyle/>
            <a:p>
              <a:pPr defTabSz="914377">
                <a:defRPr/>
              </a:pPr>
              <a:r>
                <a:rPr sz="1100" b="1">
                  <a:solidFill>
                    <a:srgbClr val="334155"/>
                  </a:solidFill>
                  <a:latin typeface="Calibri"/>
                </a:rPr>
                <a:t>SNS · ops alerts</a:t>
              </a:r>
            </a:p>
          </p:txBody>
        </p:sp>
        <p:sp>
          <p:nvSpPr>
            <p:cNvPr id="76" name="TextBox 75">
              <a:extLst>
                <a:ext uri="{FF2B5EF4-FFF2-40B4-BE49-F238E27FC236}">
                  <a16:creationId xmlns:a16="http://schemas.microsoft.com/office/drawing/2014/main" id="{3135B9BB-57C9-CEF2-0D0E-64ECBCD48716}"/>
                </a:ext>
              </a:extLst>
            </p:cNvPr>
            <p:cNvSpPr txBox="1"/>
            <p:nvPr/>
          </p:nvSpPr>
          <p:spPr>
            <a:xfrm>
              <a:off x="4526280" y="2056060"/>
              <a:ext cx="3086100" cy="142680"/>
            </a:xfrm>
            <a:prstGeom prst="rect">
              <a:avLst/>
            </a:prstGeom>
            <a:noFill/>
          </p:spPr>
          <p:txBody>
            <a:bodyPr wrap="square" lIns="0" tIns="18000" rIns="0" bIns="18000" anchor="t">
              <a:spAutoFit/>
            </a:bodyPr>
            <a:lstStyle/>
            <a:p>
              <a:pPr defTabSz="914377">
                <a:defRPr/>
              </a:pPr>
              <a:r>
                <a:rPr sz="1000" b="1">
                  <a:solidFill>
                    <a:srgbClr val="2E7D32"/>
                  </a:solidFill>
                  <a:latin typeface="Trebuchet MS"/>
                </a:rPr>
                <a:t>APIS  &amp;  DATA</a:t>
              </a:r>
            </a:p>
          </p:txBody>
        </p:sp>
        <p:sp>
          <p:nvSpPr>
            <p:cNvPr id="77" name="Rectangle 76">
              <a:extLst>
                <a:ext uri="{FF2B5EF4-FFF2-40B4-BE49-F238E27FC236}">
                  <a16:creationId xmlns:a16="http://schemas.microsoft.com/office/drawing/2014/main" id="{B2D735E2-8247-8415-3180-D00A1BE79442}"/>
                </a:ext>
              </a:extLst>
            </p:cNvPr>
            <p:cNvSpPr/>
            <p:nvPr/>
          </p:nvSpPr>
          <p:spPr>
            <a:xfrm>
              <a:off x="4526280" y="2206936"/>
              <a:ext cx="1062990" cy="342900"/>
            </a:xfrm>
            <a:prstGeom prst="rect">
              <a:avLst/>
            </a:prstGeom>
            <a:solidFill>
              <a:srgbClr val="FFFFFF"/>
            </a:solidFill>
            <a:ln w="4763">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78" name="Rectangle 77">
              <a:extLst>
                <a:ext uri="{FF2B5EF4-FFF2-40B4-BE49-F238E27FC236}">
                  <a16:creationId xmlns:a16="http://schemas.microsoft.com/office/drawing/2014/main" id="{60C4B831-67C3-600E-C19D-4C8DEE0DAFDB}"/>
                </a:ext>
              </a:extLst>
            </p:cNvPr>
            <p:cNvSpPr/>
            <p:nvPr/>
          </p:nvSpPr>
          <p:spPr>
            <a:xfrm>
              <a:off x="4526280" y="2206936"/>
              <a:ext cx="39000" cy="342900"/>
            </a:xfrm>
            <a:prstGeom prst="rect">
              <a:avLst/>
            </a:prstGeom>
            <a:solidFill>
              <a:srgbClr val="2E7D3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pic>
          <p:nvPicPr>
            <p:cNvPr id="79" name="Picture 78" descr="Arch_Amazon-API-Gateway_48.png">
              <a:extLst>
                <a:ext uri="{FF2B5EF4-FFF2-40B4-BE49-F238E27FC236}">
                  <a16:creationId xmlns:a16="http://schemas.microsoft.com/office/drawing/2014/main" id="{8D8BD8A5-17EB-54BA-EC14-C5611ADBE82F}"/>
                </a:ext>
              </a:extLst>
            </p:cNvPr>
            <p:cNvPicPr>
              <a:picLocks noChangeAspect="1"/>
            </p:cNvPicPr>
            <p:nvPr/>
          </p:nvPicPr>
          <p:blipFill>
            <a:blip r:embed="rId11"/>
            <a:stretch>
              <a:fillRect/>
            </a:stretch>
          </p:blipFill>
          <p:spPr>
            <a:xfrm>
              <a:off x="4597530" y="2217136"/>
              <a:ext cx="322500" cy="322500"/>
            </a:xfrm>
            <a:prstGeom prst="rect">
              <a:avLst/>
            </a:prstGeom>
          </p:spPr>
        </p:pic>
        <p:sp>
          <p:nvSpPr>
            <p:cNvPr id="80" name="TextBox 79">
              <a:extLst>
                <a:ext uri="{FF2B5EF4-FFF2-40B4-BE49-F238E27FC236}">
                  <a16:creationId xmlns:a16="http://schemas.microsoft.com/office/drawing/2014/main" id="{FC6D5289-4346-D6EC-02B4-E213E74864C2}"/>
                </a:ext>
              </a:extLst>
            </p:cNvPr>
            <p:cNvSpPr txBox="1"/>
            <p:nvPr/>
          </p:nvSpPr>
          <p:spPr>
            <a:xfrm>
              <a:off x="4972530" y="2237797"/>
              <a:ext cx="579240" cy="281179"/>
            </a:xfrm>
            <a:prstGeom prst="rect">
              <a:avLst/>
            </a:prstGeom>
            <a:noFill/>
          </p:spPr>
          <p:txBody>
            <a:bodyPr wrap="square" lIns="0" tIns="18000" rIns="0" bIns="18000" anchor="ctr">
              <a:spAutoFit/>
            </a:bodyPr>
            <a:lstStyle/>
            <a:p>
              <a:pPr defTabSz="914377">
                <a:defRPr/>
              </a:pPr>
              <a:r>
                <a:rPr sz="1100" b="1">
                  <a:solidFill>
                    <a:srgbClr val="334155"/>
                  </a:solidFill>
                  <a:latin typeface="Calibri"/>
                </a:rPr>
                <a:t>API GW · CMMS / ERP</a:t>
              </a:r>
            </a:p>
          </p:txBody>
        </p:sp>
        <p:sp>
          <p:nvSpPr>
            <p:cNvPr id="81" name="Rectangle 80">
              <a:extLst>
                <a:ext uri="{FF2B5EF4-FFF2-40B4-BE49-F238E27FC236}">
                  <a16:creationId xmlns:a16="http://schemas.microsoft.com/office/drawing/2014/main" id="{12980B88-A528-2AC4-BF5B-7936E3091E73}"/>
                </a:ext>
              </a:extLst>
            </p:cNvPr>
            <p:cNvSpPr/>
            <p:nvPr/>
          </p:nvSpPr>
          <p:spPr>
            <a:xfrm>
              <a:off x="5644134" y="2206936"/>
              <a:ext cx="1062990" cy="342900"/>
            </a:xfrm>
            <a:prstGeom prst="rect">
              <a:avLst/>
            </a:prstGeom>
            <a:solidFill>
              <a:srgbClr val="FFFFFF"/>
            </a:solidFill>
            <a:ln w="4763">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82" name="Rectangle 81">
              <a:extLst>
                <a:ext uri="{FF2B5EF4-FFF2-40B4-BE49-F238E27FC236}">
                  <a16:creationId xmlns:a16="http://schemas.microsoft.com/office/drawing/2014/main" id="{CB97B2D4-DA4E-73B2-C50A-083C21672AE3}"/>
                </a:ext>
              </a:extLst>
            </p:cNvPr>
            <p:cNvSpPr/>
            <p:nvPr/>
          </p:nvSpPr>
          <p:spPr>
            <a:xfrm>
              <a:off x="5644134" y="2206936"/>
              <a:ext cx="39000" cy="342900"/>
            </a:xfrm>
            <a:prstGeom prst="rect">
              <a:avLst/>
            </a:prstGeom>
            <a:solidFill>
              <a:srgbClr val="2E7D3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pic>
          <p:nvPicPr>
            <p:cNvPr id="83" name="Picture 82" descr="Arch_Amazon-Timestream_48.png">
              <a:extLst>
                <a:ext uri="{FF2B5EF4-FFF2-40B4-BE49-F238E27FC236}">
                  <a16:creationId xmlns:a16="http://schemas.microsoft.com/office/drawing/2014/main" id="{815F260F-D502-94F2-D113-EB3939135F93}"/>
                </a:ext>
              </a:extLst>
            </p:cNvPr>
            <p:cNvPicPr>
              <a:picLocks noChangeAspect="1"/>
            </p:cNvPicPr>
            <p:nvPr/>
          </p:nvPicPr>
          <p:blipFill>
            <a:blip r:embed="rId12"/>
            <a:stretch>
              <a:fillRect/>
            </a:stretch>
          </p:blipFill>
          <p:spPr>
            <a:xfrm>
              <a:off x="5715384" y="2217136"/>
              <a:ext cx="322500" cy="322500"/>
            </a:xfrm>
            <a:prstGeom prst="rect">
              <a:avLst/>
            </a:prstGeom>
          </p:spPr>
        </p:pic>
        <p:sp>
          <p:nvSpPr>
            <p:cNvPr id="84" name="TextBox 83">
              <a:extLst>
                <a:ext uri="{FF2B5EF4-FFF2-40B4-BE49-F238E27FC236}">
                  <a16:creationId xmlns:a16="http://schemas.microsoft.com/office/drawing/2014/main" id="{0BB0CD87-7231-991A-0ABF-501EEFEF334B}"/>
                </a:ext>
              </a:extLst>
            </p:cNvPr>
            <p:cNvSpPr txBox="1"/>
            <p:nvPr/>
          </p:nvSpPr>
          <p:spPr>
            <a:xfrm>
              <a:off x="6090384" y="2174318"/>
              <a:ext cx="579240" cy="408137"/>
            </a:xfrm>
            <a:prstGeom prst="rect">
              <a:avLst/>
            </a:prstGeom>
            <a:noFill/>
          </p:spPr>
          <p:txBody>
            <a:bodyPr wrap="square" lIns="0" tIns="18000" rIns="0" bIns="18000" anchor="ctr">
              <a:spAutoFit/>
            </a:bodyPr>
            <a:lstStyle/>
            <a:p>
              <a:pPr defTabSz="914377">
                <a:defRPr/>
              </a:pPr>
              <a:r>
                <a:rPr sz="1100" b="1">
                  <a:solidFill>
                    <a:srgbClr val="334155"/>
                  </a:solidFill>
                  <a:latin typeface="Calibri"/>
                </a:rPr>
                <a:t>Timestream · production TS</a:t>
              </a:r>
            </a:p>
          </p:txBody>
        </p:sp>
        <p:sp>
          <p:nvSpPr>
            <p:cNvPr id="85" name="Rectangle 84">
              <a:extLst>
                <a:ext uri="{FF2B5EF4-FFF2-40B4-BE49-F238E27FC236}">
                  <a16:creationId xmlns:a16="http://schemas.microsoft.com/office/drawing/2014/main" id="{71DF9AD2-3E0D-F17F-5ACE-345D9E611B2D}"/>
                </a:ext>
              </a:extLst>
            </p:cNvPr>
            <p:cNvSpPr/>
            <p:nvPr/>
          </p:nvSpPr>
          <p:spPr>
            <a:xfrm>
              <a:off x="6761988" y="2206936"/>
              <a:ext cx="1062990" cy="342900"/>
            </a:xfrm>
            <a:prstGeom prst="rect">
              <a:avLst/>
            </a:prstGeom>
            <a:solidFill>
              <a:srgbClr val="FFFFFF"/>
            </a:solidFill>
            <a:ln w="4763">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86" name="Rectangle 85">
              <a:extLst>
                <a:ext uri="{FF2B5EF4-FFF2-40B4-BE49-F238E27FC236}">
                  <a16:creationId xmlns:a16="http://schemas.microsoft.com/office/drawing/2014/main" id="{C871923C-4651-B9BD-3F8C-F6775AE42EA8}"/>
                </a:ext>
              </a:extLst>
            </p:cNvPr>
            <p:cNvSpPr/>
            <p:nvPr/>
          </p:nvSpPr>
          <p:spPr>
            <a:xfrm>
              <a:off x="6761988" y="2206936"/>
              <a:ext cx="39000" cy="342900"/>
            </a:xfrm>
            <a:prstGeom prst="rect">
              <a:avLst/>
            </a:prstGeom>
            <a:solidFill>
              <a:srgbClr val="2E7D3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pic>
          <p:nvPicPr>
            <p:cNvPr id="87" name="Picture 86" descr="Arch_Amazon-DynamoDB_48.png">
              <a:extLst>
                <a:ext uri="{FF2B5EF4-FFF2-40B4-BE49-F238E27FC236}">
                  <a16:creationId xmlns:a16="http://schemas.microsoft.com/office/drawing/2014/main" id="{BEB7C80D-E9ED-D833-FAC2-9C4A908BC925}"/>
                </a:ext>
              </a:extLst>
            </p:cNvPr>
            <p:cNvPicPr>
              <a:picLocks noChangeAspect="1"/>
            </p:cNvPicPr>
            <p:nvPr/>
          </p:nvPicPr>
          <p:blipFill>
            <a:blip r:embed="rId13"/>
            <a:stretch>
              <a:fillRect/>
            </a:stretch>
          </p:blipFill>
          <p:spPr>
            <a:xfrm>
              <a:off x="6833238" y="2217136"/>
              <a:ext cx="322500" cy="322500"/>
            </a:xfrm>
            <a:prstGeom prst="rect">
              <a:avLst/>
            </a:prstGeom>
          </p:spPr>
        </p:pic>
        <p:sp>
          <p:nvSpPr>
            <p:cNvPr id="88" name="TextBox 87">
              <a:extLst>
                <a:ext uri="{FF2B5EF4-FFF2-40B4-BE49-F238E27FC236}">
                  <a16:creationId xmlns:a16="http://schemas.microsoft.com/office/drawing/2014/main" id="{C72921E1-8902-B85D-BAC7-6F1B3479F280}"/>
                </a:ext>
              </a:extLst>
            </p:cNvPr>
            <p:cNvSpPr txBox="1"/>
            <p:nvPr/>
          </p:nvSpPr>
          <p:spPr>
            <a:xfrm>
              <a:off x="7208238" y="2237797"/>
              <a:ext cx="579240" cy="281179"/>
            </a:xfrm>
            <a:prstGeom prst="rect">
              <a:avLst/>
            </a:prstGeom>
            <a:noFill/>
          </p:spPr>
          <p:txBody>
            <a:bodyPr wrap="square" lIns="0" tIns="18000" rIns="0" bIns="18000" anchor="ctr">
              <a:spAutoFit/>
            </a:bodyPr>
            <a:lstStyle/>
            <a:p>
              <a:pPr defTabSz="914377">
                <a:defRPr/>
              </a:pPr>
              <a:r>
                <a:rPr sz="1100" b="1">
                  <a:solidFill>
                    <a:srgbClr val="334155"/>
                  </a:solidFill>
                  <a:latin typeface="Calibri"/>
                </a:rPr>
                <a:t>DynamoDB · asset log</a:t>
              </a:r>
            </a:p>
          </p:txBody>
        </p:sp>
        <p:sp>
          <p:nvSpPr>
            <p:cNvPr id="89" name="Rectangle 88">
              <a:extLst>
                <a:ext uri="{FF2B5EF4-FFF2-40B4-BE49-F238E27FC236}">
                  <a16:creationId xmlns:a16="http://schemas.microsoft.com/office/drawing/2014/main" id="{EB86A24F-0B08-E6C6-F21F-577E78A11B02}"/>
                </a:ext>
              </a:extLst>
            </p:cNvPr>
            <p:cNvSpPr/>
            <p:nvPr/>
          </p:nvSpPr>
          <p:spPr>
            <a:xfrm>
              <a:off x="7879842" y="2206936"/>
              <a:ext cx="1062990" cy="342900"/>
            </a:xfrm>
            <a:prstGeom prst="rect">
              <a:avLst/>
            </a:prstGeom>
            <a:solidFill>
              <a:srgbClr val="FFFFFF"/>
            </a:solidFill>
            <a:ln w="4763">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90" name="Rectangle 89">
              <a:extLst>
                <a:ext uri="{FF2B5EF4-FFF2-40B4-BE49-F238E27FC236}">
                  <a16:creationId xmlns:a16="http://schemas.microsoft.com/office/drawing/2014/main" id="{BAE32CA1-84F0-AB57-89E7-9496FE358735}"/>
                </a:ext>
              </a:extLst>
            </p:cNvPr>
            <p:cNvSpPr/>
            <p:nvPr/>
          </p:nvSpPr>
          <p:spPr>
            <a:xfrm>
              <a:off x="7879842" y="2206936"/>
              <a:ext cx="39000" cy="342900"/>
            </a:xfrm>
            <a:prstGeom prst="rect">
              <a:avLst/>
            </a:prstGeom>
            <a:solidFill>
              <a:srgbClr val="2E7D3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pic>
          <p:nvPicPr>
            <p:cNvPr id="91" name="Picture 90" descr="Arch_Amazon-Simple-Storage-Service_48.png">
              <a:extLst>
                <a:ext uri="{FF2B5EF4-FFF2-40B4-BE49-F238E27FC236}">
                  <a16:creationId xmlns:a16="http://schemas.microsoft.com/office/drawing/2014/main" id="{C04E135F-9EC2-F640-94BF-5EF3A5428FAB}"/>
                </a:ext>
              </a:extLst>
            </p:cNvPr>
            <p:cNvPicPr>
              <a:picLocks noChangeAspect="1"/>
            </p:cNvPicPr>
            <p:nvPr/>
          </p:nvPicPr>
          <p:blipFill>
            <a:blip r:embed="rId14"/>
            <a:stretch>
              <a:fillRect/>
            </a:stretch>
          </p:blipFill>
          <p:spPr>
            <a:xfrm>
              <a:off x="7951092" y="2217136"/>
              <a:ext cx="322500" cy="322500"/>
            </a:xfrm>
            <a:prstGeom prst="rect">
              <a:avLst/>
            </a:prstGeom>
          </p:spPr>
        </p:pic>
        <p:sp>
          <p:nvSpPr>
            <p:cNvPr id="92" name="TextBox 91">
              <a:extLst>
                <a:ext uri="{FF2B5EF4-FFF2-40B4-BE49-F238E27FC236}">
                  <a16:creationId xmlns:a16="http://schemas.microsoft.com/office/drawing/2014/main" id="{4F3B9838-8732-78A6-A1F8-45E4F1F18412}"/>
                </a:ext>
              </a:extLst>
            </p:cNvPr>
            <p:cNvSpPr txBox="1"/>
            <p:nvPr/>
          </p:nvSpPr>
          <p:spPr>
            <a:xfrm>
              <a:off x="8326092" y="2301275"/>
              <a:ext cx="579240" cy="154222"/>
            </a:xfrm>
            <a:prstGeom prst="rect">
              <a:avLst/>
            </a:prstGeom>
            <a:noFill/>
          </p:spPr>
          <p:txBody>
            <a:bodyPr wrap="square" lIns="0" tIns="18000" rIns="0" bIns="18000" anchor="ctr">
              <a:spAutoFit/>
            </a:bodyPr>
            <a:lstStyle/>
            <a:p>
              <a:pPr defTabSz="914377">
                <a:defRPr/>
              </a:pPr>
              <a:r>
                <a:rPr sz="1100" b="1">
                  <a:solidFill>
                    <a:srgbClr val="334155"/>
                  </a:solidFill>
                  <a:latin typeface="Calibri"/>
                </a:rPr>
                <a:t>S3 · reports</a:t>
              </a:r>
            </a:p>
          </p:txBody>
        </p:sp>
        <p:sp>
          <p:nvSpPr>
            <p:cNvPr id="93" name="TextBox 92">
              <a:extLst>
                <a:ext uri="{FF2B5EF4-FFF2-40B4-BE49-F238E27FC236}">
                  <a16:creationId xmlns:a16="http://schemas.microsoft.com/office/drawing/2014/main" id="{B376BEAC-E45B-6F36-F9AE-FA5D056913F0}"/>
                </a:ext>
              </a:extLst>
            </p:cNvPr>
            <p:cNvSpPr txBox="1"/>
            <p:nvPr/>
          </p:nvSpPr>
          <p:spPr>
            <a:xfrm>
              <a:off x="4526280" y="2671940"/>
              <a:ext cx="3086100" cy="142680"/>
            </a:xfrm>
            <a:prstGeom prst="rect">
              <a:avLst/>
            </a:prstGeom>
            <a:noFill/>
          </p:spPr>
          <p:txBody>
            <a:bodyPr wrap="square" lIns="0" tIns="18000" rIns="0" bIns="18000" anchor="t">
              <a:spAutoFit/>
            </a:bodyPr>
            <a:lstStyle/>
            <a:p>
              <a:pPr defTabSz="914377">
                <a:defRPr/>
              </a:pPr>
              <a:r>
                <a:rPr sz="1000" b="1">
                  <a:solidFill>
                    <a:srgbClr val="16A085"/>
                  </a:solidFill>
                  <a:latin typeface="Trebuchet MS"/>
                </a:rPr>
                <a:t>AI  /  ML</a:t>
              </a:r>
            </a:p>
          </p:txBody>
        </p:sp>
        <p:sp>
          <p:nvSpPr>
            <p:cNvPr id="94" name="Rectangle 93">
              <a:extLst>
                <a:ext uri="{FF2B5EF4-FFF2-40B4-BE49-F238E27FC236}">
                  <a16:creationId xmlns:a16="http://schemas.microsoft.com/office/drawing/2014/main" id="{E721432D-8321-85DE-A997-6D60940F5C60}"/>
                </a:ext>
              </a:extLst>
            </p:cNvPr>
            <p:cNvSpPr/>
            <p:nvPr/>
          </p:nvSpPr>
          <p:spPr>
            <a:xfrm>
              <a:off x="4526280" y="2822816"/>
              <a:ext cx="1511604" cy="342900"/>
            </a:xfrm>
            <a:prstGeom prst="rect">
              <a:avLst/>
            </a:prstGeom>
            <a:solidFill>
              <a:srgbClr val="FFFFFF"/>
            </a:solidFill>
            <a:ln w="4763">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95" name="Rectangle 94">
              <a:extLst>
                <a:ext uri="{FF2B5EF4-FFF2-40B4-BE49-F238E27FC236}">
                  <a16:creationId xmlns:a16="http://schemas.microsoft.com/office/drawing/2014/main" id="{2AFC1A9A-8EB7-8DF9-5CE1-49FD40469A93}"/>
                </a:ext>
              </a:extLst>
            </p:cNvPr>
            <p:cNvSpPr/>
            <p:nvPr/>
          </p:nvSpPr>
          <p:spPr>
            <a:xfrm>
              <a:off x="4526280" y="2822816"/>
              <a:ext cx="39000" cy="342900"/>
            </a:xfrm>
            <a:prstGeom prst="rect">
              <a:avLst/>
            </a:prstGeom>
            <a:solidFill>
              <a:srgbClr val="16A08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pic>
          <p:nvPicPr>
            <p:cNvPr id="96" name="Picture 95" descr="Arch_Amazon-SageMaker_48.png">
              <a:extLst>
                <a:ext uri="{FF2B5EF4-FFF2-40B4-BE49-F238E27FC236}">
                  <a16:creationId xmlns:a16="http://schemas.microsoft.com/office/drawing/2014/main" id="{C88489BD-CC29-EF89-16E1-63423C8704F1}"/>
                </a:ext>
              </a:extLst>
            </p:cNvPr>
            <p:cNvPicPr>
              <a:picLocks noChangeAspect="1"/>
            </p:cNvPicPr>
            <p:nvPr/>
          </p:nvPicPr>
          <p:blipFill>
            <a:blip r:embed="rId15"/>
            <a:stretch>
              <a:fillRect/>
            </a:stretch>
          </p:blipFill>
          <p:spPr>
            <a:xfrm>
              <a:off x="4597530" y="2833016"/>
              <a:ext cx="322500" cy="322500"/>
            </a:xfrm>
            <a:prstGeom prst="rect">
              <a:avLst/>
            </a:prstGeom>
          </p:spPr>
        </p:pic>
        <p:sp>
          <p:nvSpPr>
            <p:cNvPr id="97" name="TextBox 96">
              <a:extLst>
                <a:ext uri="{FF2B5EF4-FFF2-40B4-BE49-F238E27FC236}">
                  <a16:creationId xmlns:a16="http://schemas.microsoft.com/office/drawing/2014/main" id="{3D21974A-A99B-21AE-EE1F-2CF7C552C9D9}"/>
                </a:ext>
              </a:extLst>
            </p:cNvPr>
            <p:cNvSpPr txBox="1"/>
            <p:nvPr/>
          </p:nvSpPr>
          <p:spPr>
            <a:xfrm>
              <a:off x="4972529" y="2857477"/>
              <a:ext cx="1062990" cy="273581"/>
            </a:xfrm>
            <a:prstGeom prst="rect">
              <a:avLst/>
            </a:prstGeom>
            <a:noFill/>
          </p:spPr>
          <p:txBody>
            <a:bodyPr wrap="square" lIns="0" tIns="18000" rIns="0" bIns="18000" anchor="ctr">
              <a:spAutoFit/>
            </a:bodyPr>
            <a:lstStyle/>
            <a:p>
              <a:pPr defTabSz="914377">
                <a:defRPr/>
              </a:pPr>
              <a:r>
                <a:rPr sz="1067" b="1">
                  <a:solidFill>
                    <a:srgbClr val="334155"/>
                  </a:solidFill>
                  <a:latin typeface="Calibri"/>
                </a:rPr>
                <a:t>SageMaker · anomaly + predictive maintenance</a:t>
              </a:r>
            </a:p>
          </p:txBody>
        </p:sp>
        <p:sp>
          <p:nvSpPr>
            <p:cNvPr id="98" name="Rectangle 97">
              <a:extLst>
                <a:ext uri="{FF2B5EF4-FFF2-40B4-BE49-F238E27FC236}">
                  <a16:creationId xmlns:a16="http://schemas.microsoft.com/office/drawing/2014/main" id="{EA0FCAE6-E9C2-918E-EDE3-C6BD821240BE}"/>
                </a:ext>
              </a:extLst>
            </p:cNvPr>
            <p:cNvSpPr/>
            <p:nvPr/>
          </p:nvSpPr>
          <p:spPr>
            <a:xfrm>
              <a:off x="6172027" y="2822816"/>
              <a:ext cx="1234440" cy="342900"/>
            </a:xfrm>
            <a:prstGeom prst="rect">
              <a:avLst/>
            </a:prstGeom>
            <a:solidFill>
              <a:srgbClr val="FFFFFF"/>
            </a:solidFill>
            <a:ln w="4763">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99" name="Rectangle 98">
              <a:extLst>
                <a:ext uri="{FF2B5EF4-FFF2-40B4-BE49-F238E27FC236}">
                  <a16:creationId xmlns:a16="http://schemas.microsoft.com/office/drawing/2014/main" id="{F9C57E4F-49E7-AEF7-0A05-73E55C91A48A}"/>
                </a:ext>
              </a:extLst>
            </p:cNvPr>
            <p:cNvSpPr/>
            <p:nvPr/>
          </p:nvSpPr>
          <p:spPr>
            <a:xfrm>
              <a:off x="6172027" y="2822816"/>
              <a:ext cx="39000" cy="342900"/>
            </a:xfrm>
            <a:prstGeom prst="rect">
              <a:avLst/>
            </a:prstGeom>
            <a:solidFill>
              <a:srgbClr val="16A08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pic>
          <p:nvPicPr>
            <p:cNvPr id="100" name="Picture 99" descr="Arch_Amazon-Bedrock_48.png">
              <a:extLst>
                <a:ext uri="{FF2B5EF4-FFF2-40B4-BE49-F238E27FC236}">
                  <a16:creationId xmlns:a16="http://schemas.microsoft.com/office/drawing/2014/main" id="{8ED96D9E-8D08-F5EC-C067-19D4A660CFA1}"/>
                </a:ext>
              </a:extLst>
            </p:cNvPr>
            <p:cNvPicPr>
              <a:picLocks noChangeAspect="1"/>
            </p:cNvPicPr>
            <p:nvPr/>
          </p:nvPicPr>
          <p:blipFill>
            <a:blip r:embed="rId16"/>
            <a:stretch>
              <a:fillRect/>
            </a:stretch>
          </p:blipFill>
          <p:spPr>
            <a:xfrm>
              <a:off x="6243277" y="2833016"/>
              <a:ext cx="322500" cy="322500"/>
            </a:xfrm>
            <a:prstGeom prst="rect">
              <a:avLst/>
            </a:prstGeom>
          </p:spPr>
        </p:pic>
        <p:sp>
          <p:nvSpPr>
            <p:cNvPr id="101" name="TextBox 100">
              <a:extLst>
                <a:ext uri="{FF2B5EF4-FFF2-40B4-BE49-F238E27FC236}">
                  <a16:creationId xmlns:a16="http://schemas.microsoft.com/office/drawing/2014/main" id="{B9C9AFA2-C185-BDF5-1235-FEB37A61BFFA}"/>
                </a:ext>
              </a:extLst>
            </p:cNvPr>
            <p:cNvSpPr txBox="1"/>
            <p:nvPr/>
          </p:nvSpPr>
          <p:spPr>
            <a:xfrm>
              <a:off x="6618277" y="2853677"/>
              <a:ext cx="750690" cy="281179"/>
            </a:xfrm>
            <a:prstGeom prst="rect">
              <a:avLst/>
            </a:prstGeom>
            <a:noFill/>
          </p:spPr>
          <p:txBody>
            <a:bodyPr wrap="square" lIns="0" tIns="18000" rIns="0" bIns="18000" anchor="ctr">
              <a:spAutoFit/>
            </a:bodyPr>
            <a:lstStyle/>
            <a:p>
              <a:pPr defTabSz="914377">
                <a:defRPr/>
              </a:pPr>
              <a:r>
                <a:rPr sz="1100" b="1">
                  <a:solidFill>
                    <a:srgbClr val="334155"/>
                  </a:solidFill>
                  <a:latin typeface="Calibri"/>
                </a:rPr>
                <a:t>Bedrock · GenAI shift reports</a:t>
              </a:r>
            </a:p>
          </p:txBody>
        </p:sp>
        <p:sp>
          <p:nvSpPr>
            <p:cNvPr id="102" name="TextBox 101">
              <a:extLst>
                <a:ext uri="{FF2B5EF4-FFF2-40B4-BE49-F238E27FC236}">
                  <a16:creationId xmlns:a16="http://schemas.microsoft.com/office/drawing/2014/main" id="{1F1B26C0-D8E0-2141-74D5-519EF41AA08B}"/>
                </a:ext>
              </a:extLst>
            </p:cNvPr>
            <p:cNvSpPr txBox="1"/>
            <p:nvPr/>
          </p:nvSpPr>
          <p:spPr>
            <a:xfrm>
              <a:off x="4526280" y="3287820"/>
              <a:ext cx="3086100" cy="142680"/>
            </a:xfrm>
            <a:prstGeom prst="rect">
              <a:avLst/>
            </a:prstGeom>
            <a:noFill/>
          </p:spPr>
          <p:txBody>
            <a:bodyPr wrap="square" lIns="0" tIns="18000" rIns="0" bIns="18000" anchor="t">
              <a:spAutoFit/>
            </a:bodyPr>
            <a:lstStyle/>
            <a:p>
              <a:pPr defTabSz="914377">
                <a:defRPr/>
              </a:pPr>
              <a:r>
                <a:rPr sz="1000" b="1">
                  <a:solidFill>
                    <a:srgbClr val="7B2CBF"/>
                  </a:solidFill>
                  <a:latin typeface="Trebuchet MS"/>
                </a:rPr>
                <a:t>APPS  ·  IDENTITY  ·  AUDIT</a:t>
              </a:r>
            </a:p>
          </p:txBody>
        </p:sp>
        <p:sp>
          <p:nvSpPr>
            <p:cNvPr id="103" name="Rectangle 102">
              <a:extLst>
                <a:ext uri="{FF2B5EF4-FFF2-40B4-BE49-F238E27FC236}">
                  <a16:creationId xmlns:a16="http://schemas.microsoft.com/office/drawing/2014/main" id="{D21F8AE3-C515-B6CC-E50D-706C16FBB099}"/>
                </a:ext>
              </a:extLst>
            </p:cNvPr>
            <p:cNvSpPr/>
            <p:nvPr/>
          </p:nvSpPr>
          <p:spPr>
            <a:xfrm>
              <a:off x="4526280" y="3438696"/>
              <a:ext cx="1062990" cy="342900"/>
            </a:xfrm>
            <a:prstGeom prst="rect">
              <a:avLst/>
            </a:prstGeom>
            <a:solidFill>
              <a:srgbClr val="FFFFFF"/>
            </a:solidFill>
            <a:ln w="4763">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104" name="Rectangle 103">
              <a:extLst>
                <a:ext uri="{FF2B5EF4-FFF2-40B4-BE49-F238E27FC236}">
                  <a16:creationId xmlns:a16="http://schemas.microsoft.com/office/drawing/2014/main" id="{6634F0B4-F264-23C3-C7F5-CA52E743CEFA}"/>
                </a:ext>
              </a:extLst>
            </p:cNvPr>
            <p:cNvSpPr/>
            <p:nvPr/>
          </p:nvSpPr>
          <p:spPr>
            <a:xfrm>
              <a:off x="4526280" y="3438696"/>
              <a:ext cx="39000" cy="342900"/>
            </a:xfrm>
            <a:prstGeom prst="rect">
              <a:avLst/>
            </a:prstGeom>
            <a:solidFill>
              <a:srgbClr val="7B2CB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pic>
          <p:nvPicPr>
            <p:cNvPr id="105" name="Picture 104" descr="Arch_Amazon-QuickSight_48.png">
              <a:extLst>
                <a:ext uri="{FF2B5EF4-FFF2-40B4-BE49-F238E27FC236}">
                  <a16:creationId xmlns:a16="http://schemas.microsoft.com/office/drawing/2014/main" id="{9B91F769-29A0-0336-0FE8-B49A76A44656}"/>
                </a:ext>
              </a:extLst>
            </p:cNvPr>
            <p:cNvPicPr>
              <a:picLocks noChangeAspect="1"/>
            </p:cNvPicPr>
            <p:nvPr/>
          </p:nvPicPr>
          <p:blipFill>
            <a:blip r:embed="rId17"/>
            <a:stretch>
              <a:fillRect/>
            </a:stretch>
          </p:blipFill>
          <p:spPr>
            <a:xfrm>
              <a:off x="4597530" y="3448896"/>
              <a:ext cx="322500" cy="322500"/>
            </a:xfrm>
            <a:prstGeom prst="rect">
              <a:avLst/>
            </a:prstGeom>
          </p:spPr>
        </p:pic>
        <p:sp>
          <p:nvSpPr>
            <p:cNvPr id="106" name="TextBox 105">
              <a:extLst>
                <a:ext uri="{FF2B5EF4-FFF2-40B4-BE49-F238E27FC236}">
                  <a16:creationId xmlns:a16="http://schemas.microsoft.com/office/drawing/2014/main" id="{D91B53D9-B7E4-90AF-F8E4-199692BE34F7}"/>
                </a:ext>
              </a:extLst>
            </p:cNvPr>
            <p:cNvSpPr txBox="1"/>
            <p:nvPr/>
          </p:nvSpPr>
          <p:spPr>
            <a:xfrm>
              <a:off x="4972530" y="3469557"/>
              <a:ext cx="579240" cy="281179"/>
            </a:xfrm>
            <a:prstGeom prst="rect">
              <a:avLst/>
            </a:prstGeom>
            <a:noFill/>
          </p:spPr>
          <p:txBody>
            <a:bodyPr wrap="square" lIns="0" tIns="18000" rIns="0" bIns="18000" anchor="ctr">
              <a:spAutoFit/>
            </a:bodyPr>
            <a:lstStyle/>
            <a:p>
              <a:pPr defTabSz="914377">
                <a:defRPr/>
              </a:pPr>
              <a:r>
                <a:rPr sz="1100" b="1">
                  <a:solidFill>
                    <a:srgbClr val="334155"/>
                  </a:solidFill>
                  <a:latin typeface="Calibri"/>
                </a:rPr>
                <a:t>QuickSight · OEE</a:t>
              </a:r>
            </a:p>
          </p:txBody>
        </p:sp>
        <p:sp>
          <p:nvSpPr>
            <p:cNvPr id="107" name="Rectangle 106">
              <a:extLst>
                <a:ext uri="{FF2B5EF4-FFF2-40B4-BE49-F238E27FC236}">
                  <a16:creationId xmlns:a16="http://schemas.microsoft.com/office/drawing/2014/main" id="{EC286280-47CE-5378-9A19-F088800CD48E}"/>
                </a:ext>
              </a:extLst>
            </p:cNvPr>
            <p:cNvSpPr/>
            <p:nvPr/>
          </p:nvSpPr>
          <p:spPr>
            <a:xfrm>
              <a:off x="5644134" y="3438696"/>
              <a:ext cx="1062990" cy="342900"/>
            </a:xfrm>
            <a:prstGeom prst="rect">
              <a:avLst/>
            </a:prstGeom>
            <a:solidFill>
              <a:srgbClr val="FFFFFF"/>
            </a:solidFill>
            <a:ln w="4763">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108" name="Rectangle 107">
              <a:extLst>
                <a:ext uri="{FF2B5EF4-FFF2-40B4-BE49-F238E27FC236}">
                  <a16:creationId xmlns:a16="http://schemas.microsoft.com/office/drawing/2014/main" id="{5A2CDE32-81A6-585C-8999-4258B7EF1FF9}"/>
                </a:ext>
              </a:extLst>
            </p:cNvPr>
            <p:cNvSpPr/>
            <p:nvPr/>
          </p:nvSpPr>
          <p:spPr>
            <a:xfrm>
              <a:off x="5644134" y="3438696"/>
              <a:ext cx="39000" cy="342900"/>
            </a:xfrm>
            <a:prstGeom prst="rect">
              <a:avLst/>
            </a:prstGeom>
            <a:solidFill>
              <a:srgbClr val="7B2CB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pic>
          <p:nvPicPr>
            <p:cNvPr id="109" name="Picture 108" descr="Arch_Amazon-CloudWatch_48.png">
              <a:extLst>
                <a:ext uri="{FF2B5EF4-FFF2-40B4-BE49-F238E27FC236}">
                  <a16:creationId xmlns:a16="http://schemas.microsoft.com/office/drawing/2014/main" id="{38E389DC-9931-36C3-DBF0-6825791FE418}"/>
                </a:ext>
              </a:extLst>
            </p:cNvPr>
            <p:cNvPicPr>
              <a:picLocks noChangeAspect="1"/>
            </p:cNvPicPr>
            <p:nvPr/>
          </p:nvPicPr>
          <p:blipFill>
            <a:blip r:embed="rId18"/>
            <a:stretch>
              <a:fillRect/>
            </a:stretch>
          </p:blipFill>
          <p:spPr>
            <a:xfrm>
              <a:off x="5715384" y="3448896"/>
              <a:ext cx="322500" cy="322500"/>
            </a:xfrm>
            <a:prstGeom prst="rect">
              <a:avLst/>
            </a:prstGeom>
          </p:spPr>
        </p:pic>
        <p:sp>
          <p:nvSpPr>
            <p:cNvPr id="110" name="TextBox 109">
              <a:extLst>
                <a:ext uri="{FF2B5EF4-FFF2-40B4-BE49-F238E27FC236}">
                  <a16:creationId xmlns:a16="http://schemas.microsoft.com/office/drawing/2014/main" id="{76517910-11D4-5B3F-C595-B25745B3E466}"/>
                </a:ext>
              </a:extLst>
            </p:cNvPr>
            <p:cNvSpPr txBox="1"/>
            <p:nvPr/>
          </p:nvSpPr>
          <p:spPr>
            <a:xfrm>
              <a:off x="6090384" y="3469557"/>
              <a:ext cx="579240" cy="281179"/>
            </a:xfrm>
            <a:prstGeom prst="rect">
              <a:avLst/>
            </a:prstGeom>
            <a:noFill/>
          </p:spPr>
          <p:txBody>
            <a:bodyPr wrap="square" lIns="0" tIns="18000" rIns="0" bIns="18000" anchor="ctr">
              <a:spAutoFit/>
            </a:bodyPr>
            <a:lstStyle/>
            <a:p>
              <a:pPr defTabSz="914377">
                <a:defRPr/>
              </a:pPr>
              <a:r>
                <a:rPr sz="1100" b="1">
                  <a:solidFill>
                    <a:srgbClr val="334155"/>
                  </a:solidFill>
                  <a:latin typeface="Calibri"/>
                </a:rPr>
                <a:t>CloudWatch · ops</a:t>
              </a:r>
            </a:p>
          </p:txBody>
        </p:sp>
        <p:sp>
          <p:nvSpPr>
            <p:cNvPr id="111" name="Rectangle 110">
              <a:extLst>
                <a:ext uri="{FF2B5EF4-FFF2-40B4-BE49-F238E27FC236}">
                  <a16:creationId xmlns:a16="http://schemas.microsoft.com/office/drawing/2014/main" id="{89A91BF7-12A6-63B1-AAF5-F332FDB73A05}"/>
                </a:ext>
              </a:extLst>
            </p:cNvPr>
            <p:cNvSpPr/>
            <p:nvPr/>
          </p:nvSpPr>
          <p:spPr>
            <a:xfrm>
              <a:off x="6761988" y="3438696"/>
              <a:ext cx="1062990" cy="342900"/>
            </a:xfrm>
            <a:prstGeom prst="rect">
              <a:avLst/>
            </a:prstGeom>
            <a:solidFill>
              <a:srgbClr val="FFFFFF"/>
            </a:solidFill>
            <a:ln w="4763">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112" name="Rectangle 111">
              <a:extLst>
                <a:ext uri="{FF2B5EF4-FFF2-40B4-BE49-F238E27FC236}">
                  <a16:creationId xmlns:a16="http://schemas.microsoft.com/office/drawing/2014/main" id="{F1748D77-62F8-28E6-5FAB-D7689C912E9F}"/>
                </a:ext>
              </a:extLst>
            </p:cNvPr>
            <p:cNvSpPr/>
            <p:nvPr/>
          </p:nvSpPr>
          <p:spPr>
            <a:xfrm>
              <a:off x="6761988" y="3438696"/>
              <a:ext cx="39000" cy="342900"/>
            </a:xfrm>
            <a:prstGeom prst="rect">
              <a:avLst/>
            </a:prstGeom>
            <a:solidFill>
              <a:srgbClr val="C7253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pic>
          <p:nvPicPr>
            <p:cNvPr id="113" name="Picture 112" descr="Arch_Amazon-Cognito_48.png">
              <a:extLst>
                <a:ext uri="{FF2B5EF4-FFF2-40B4-BE49-F238E27FC236}">
                  <a16:creationId xmlns:a16="http://schemas.microsoft.com/office/drawing/2014/main" id="{31D15CEF-3CC5-5AE7-7264-DCCB0386CCD8}"/>
                </a:ext>
              </a:extLst>
            </p:cNvPr>
            <p:cNvPicPr>
              <a:picLocks noChangeAspect="1"/>
            </p:cNvPicPr>
            <p:nvPr/>
          </p:nvPicPr>
          <p:blipFill>
            <a:blip r:embed="rId19"/>
            <a:stretch>
              <a:fillRect/>
            </a:stretch>
          </p:blipFill>
          <p:spPr>
            <a:xfrm>
              <a:off x="6833238" y="3448896"/>
              <a:ext cx="322500" cy="322500"/>
            </a:xfrm>
            <a:prstGeom prst="rect">
              <a:avLst/>
            </a:prstGeom>
          </p:spPr>
        </p:pic>
        <p:sp>
          <p:nvSpPr>
            <p:cNvPr id="114" name="TextBox 113">
              <a:extLst>
                <a:ext uri="{FF2B5EF4-FFF2-40B4-BE49-F238E27FC236}">
                  <a16:creationId xmlns:a16="http://schemas.microsoft.com/office/drawing/2014/main" id="{5813150E-DC91-18C8-D335-9CE36244B8CD}"/>
                </a:ext>
              </a:extLst>
            </p:cNvPr>
            <p:cNvSpPr txBox="1"/>
            <p:nvPr/>
          </p:nvSpPr>
          <p:spPr>
            <a:xfrm>
              <a:off x="7208238" y="3469557"/>
              <a:ext cx="579240" cy="281179"/>
            </a:xfrm>
            <a:prstGeom prst="rect">
              <a:avLst/>
            </a:prstGeom>
            <a:noFill/>
          </p:spPr>
          <p:txBody>
            <a:bodyPr wrap="square" lIns="0" tIns="18000" rIns="0" bIns="18000" anchor="ctr">
              <a:spAutoFit/>
            </a:bodyPr>
            <a:lstStyle/>
            <a:p>
              <a:pPr defTabSz="914377">
                <a:defRPr/>
              </a:pPr>
              <a:r>
                <a:rPr sz="1100" b="1">
                  <a:solidFill>
                    <a:srgbClr val="334155"/>
                  </a:solidFill>
                  <a:latin typeface="Calibri"/>
                </a:rPr>
                <a:t>Cognito · operator</a:t>
              </a:r>
            </a:p>
          </p:txBody>
        </p:sp>
        <p:sp>
          <p:nvSpPr>
            <p:cNvPr id="115" name="Rectangle 114">
              <a:extLst>
                <a:ext uri="{FF2B5EF4-FFF2-40B4-BE49-F238E27FC236}">
                  <a16:creationId xmlns:a16="http://schemas.microsoft.com/office/drawing/2014/main" id="{5189C705-50D2-05B8-4471-EF5E26A1E54F}"/>
                </a:ext>
              </a:extLst>
            </p:cNvPr>
            <p:cNvSpPr/>
            <p:nvPr/>
          </p:nvSpPr>
          <p:spPr>
            <a:xfrm>
              <a:off x="7879842" y="3438696"/>
              <a:ext cx="1062990" cy="342900"/>
            </a:xfrm>
            <a:prstGeom prst="rect">
              <a:avLst/>
            </a:prstGeom>
            <a:solidFill>
              <a:srgbClr val="FFFFFF"/>
            </a:solidFill>
            <a:ln w="4763">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116" name="Rectangle 115">
              <a:extLst>
                <a:ext uri="{FF2B5EF4-FFF2-40B4-BE49-F238E27FC236}">
                  <a16:creationId xmlns:a16="http://schemas.microsoft.com/office/drawing/2014/main" id="{46619541-3D61-6F3E-E9B9-AE166D4D2ADC}"/>
                </a:ext>
              </a:extLst>
            </p:cNvPr>
            <p:cNvSpPr/>
            <p:nvPr/>
          </p:nvSpPr>
          <p:spPr>
            <a:xfrm>
              <a:off x="7879842" y="3438696"/>
              <a:ext cx="39000" cy="342900"/>
            </a:xfrm>
            <a:prstGeom prst="rect">
              <a:avLst/>
            </a:prstGeom>
            <a:solidFill>
              <a:srgbClr val="C7253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pic>
          <p:nvPicPr>
            <p:cNvPr id="117" name="Picture 116" descr="Arch_AWS-Key-Management-Service_48.png">
              <a:extLst>
                <a:ext uri="{FF2B5EF4-FFF2-40B4-BE49-F238E27FC236}">
                  <a16:creationId xmlns:a16="http://schemas.microsoft.com/office/drawing/2014/main" id="{CC41C062-49B3-E049-CE6A-195D521F7020}"/>
                </a:ext>
              </a:extLst>
            </p:cNvPr>
            <p:cNvPicPr>
              <a:picLocks noChangeAspect="1"/>
            </p:cNvPicPr>
            <p:nvPr/>
          </p:nvPicPr>
          <p:blipFill>
            <a:blip r:embed="rId20"/>
            <a:stretch>
              <a:fillRect/>
            </a:stretch>
          </p:blipFill>
          <p:spPr>
            <a:xfrm>
              <a:off x="7951092" y="3448896"/>
              <a:ext cx="322500" cy="322500"/>
            </a:xfrm>
            <a:prstGeom prst="rect">
              <a:avLst/>
            </a:prstGeom>
          </p:spPr>
        </p:pic>
        <p:sp>
          <p:nvSpPr>
            <p:cNvPr id="118" name="TextBox 117">
              <a:extLst>
                <a:ext uri="{FF2B5EF4-FFF2-40B4-BE49-F238E27FC236}">
                  <a16:creationId xmlns:a16="http://schemas.microsoft.com/office/drawing/2014/main" id="{3D9E2E3D-01E6-4694-BE24-780D51130FF1}"/>
                </a:ext>
              </a:extLst>
            </p:cNvPr>
            <p:cNvSpPr txBox="1"/>
            <p:nvPr/>
          </p:nvSpPr>
          <p:spPr>
            <a:xfrm>
              <a:off x="8326092" y="3469557"/>
              <a:ext cx="579240" cy="281179"/>
            </a:xfrm>
            <a:prstGeom prst="rect">
              <a:avLst/>
            </a:prstGeom>
            <a:noFill/>
          </p:spPr>
          <p:txBody>
            <a:bodyPr wrap="square" lIns="0" tIns="18000" rIns="0" bIns="18000" anchor="ctr">
              <a:spAutoFit/>
            </a:bodyPr>
            <a:lstStyle/>
            <a:p>
              <a:pPr defTabSz="914377">
                <a:defRPr/>
              </a:pPr>
              <a:r>
                <a:rPr sz="1100" b="1">
                  <a:solidFill>
                    <a:srgbClr val="334155"/>
                  </a:solidFill>
                  <a:latin typeface="Calibri"/>
                </a:rPr>
                <a:t>KMS + CloudTrail</a:t>
              </a:r>
            </a:p>
          </p:txBody>
        </p:sp>
      </p:grpSp>
      <p:grpSp>
        <p:nvGrpSpPr>
          <p:cNvPr id="139" name="Group 138">
            <a:extLst>
              <a:ext uri="{FF2B5EF4-FFF2-40B4-BE49-F238E27FC236}">
                <a16:creationId xmlns:a16="http://schemas.microsoft.com/office/drawing/2014/main" id="{FCD826D8-113F-3E4D-1AAC-9037CA417909}"/>
              </a:ext>
            </a:extLst>
          </p:cNvPr>
          <p:cNvGrpSpPr/>
          <p:nvPr/>
        </p:nvGrpSpPr>
        <p:grpSpPr>
          <a:xfrm>
            <a:off x="2" y="5284087"/>
            <a:ext cx="12191695" cy="486743"/>
            <a:chOff x="1" y="3963065"/>
            <a:chExt cx="9143771" cy="365057"/>
          </a:xfrm>
        </p:grpSpPr>
        <p:sp>
          <p:nvSpPr>
            <p:cNvPr id="119" name="Rectangle 118">
              <a:extLst>
                <a:ext uri="{FF2B5EF4-FFF2-40B4-BE49-F238E27FC236}">
                  <a16:creationId xmlns:a16="http://schemas.microsoft.com/office/drawing/2014/main" id="{41FA15D7-C877-C974-80FA-97BFF497FD14}"/>
                </a:ext>
              </a:extLst>
            </p:cNvPr>
            <p:cNvSpPr/>
            <p:nvPr/>
          </p:nvSpPr>
          <p:spPr>
            <a:xfrm>
              <a:off x="1" y="3963065"/>
              <a:ext cx="9143771" cy="365057"/>
            </a:xfrm>
            <a:prstGeom prst="rect">
              <a:avLst/>
            </a:prstGeom>
            <a:solidFill>
              <a:schemeClr val="tx1">
                <a:lumMod val="85000"/>
                <a:lumOff val="1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120" name="TextBox 119">
              <a:extLst>
                <a:ext uri="{FF2B5EF4-FFF2-40B4-BE49-F238E27FC236}">
                  <a16:creationId xmlns:a16="http://schemas.microsoft.com/office/drawing/2014/main" id="{6EC331FC-30CF-F495-900D-73D9A0782A4E}"/>
                </a:ext>
              </a:extLst>
            </p:cNvPr>
            <p:cNvSpPr txBox="1"/>
            <p:nvPr/>
          </p:nvSpPr>
          <p:spPr>
            <a:xfrm>
              <a:off x="171450" y="3974761"/>
              <a:ext cx="8915400" cy="334944"/>
            </a:xfrm>
            <a:prstGeom prst="rect">
              <a:avLst/>
            </a:prstGeom>
            <a:noFill/>
          </p:spPr>
          <p:txBody>
            <a:bodyPr wrap="square" lIns="0" tIns="18000" rIns="0" bIns="18000" anchor="ctr">
              <a:spAutoFit/>
            </a:bodyPr>
            <a:lstStyle/>
            <a:p>
              <a:pPr defTabSz="914377">
                <a:defRPr/>
              </a:pPr>
              <a:r>
                <a:rPr sz="1333" b="1">
                  <a:solidFill>
                    <a:srgbClr val="F4B400"/>
                  </a:solidFill>
                  <a:latin typeface="Trebuchet MS"/>
                </a:rPr>
                <a:t>  1  </a:t>
              </a:r>
              <a:r>
                <a:rPr sz="1333">
                  <a:solidFill>
                    <a:srgbClr val="FFFFFF"/>
                  </a:solidFill>
                  <a:latin typeface="Calibri"/>
                </a:rPr>
                <a:t>PLCs + sensors → Gateway (OPC-UA)   </a:t>
              </a:r>
              <a:r>
                <a:rPr sz="1333" b="1">
                  <a:solidFill>
                    <a:srgbClr val="F4B400"/>
                  </a:solidFill>
                  <a:latin typeface="Trebuchet MS"/>
                </a:rPr>
                <a:t>  2  </a:t>
              </a:r>
              <a:r>
                <a:rPr sz="1333">
                  <a:solidFill>
                    <a:srgbClr val="FFFFFF"/>
                  </a:solidFill>
                  <a:latin typeface="Calibri"/>
                </a:rPr>
                <a:t>Greengrass → /IOTCONNECT MQTT   </a:t>
              </a:r>
              <a:r>
                <a:rPr sz="1333" b="1">
                  <a:solidFill>
                    <a:srgbClr val="F4B400"/>
                  </a:solidFill>
                  <a:latin typeface="Trebuchet MS"/>
                </a:rPr>
                <a:t>  3  </a:t>
              </a:r>
              <a:r>
                <a:rPr sz="1333">
                  <a:solidFill>
                    <a:srgbClr val="FFFFFF"/>
                  </a:solidFill>
                  <a:latin typeface="Calibri"/>
                </a:rPr>
                <a:t>IoT Core → </a:t>
              </a:r>
              <a:r>
                <a:rPr sz="1333" err="1">
                  <a:solidFill>
                    <a:srgbClr val="FFFFFF"/>
                  </a:solidFill>
                  <a:latin typeface="Calibri"/>
                </a:rPr>
                <a:t>SiteWise</a:t>
              </a:r>
              <a:r>
                <a:rPr sz="1333">
                  <a:solidFill>
                    <a:srgbClr val="FFFFFF"/>
                  </a:solidFill>
                  <a:latin typeface="Calibri"/>
                </a:rPr>
                <a:t> + Kinesis   </a:t>
              </a:r>
              <a:r>
                <a:rPr sz="1333" b="1">
                  <a:solidFill>
                    <a:srgbClr val="F4B400"/>
                  </a:solidFill>
                  <a:latin typeface="Trebuchet MS"/>
                </a:rPr>
                <a:t>  4  </a:t>
              </a:r>
              <a:r>
                <a:rPr sz="1333">
                  <a:solidFill>
                    <a:srgbClr val="FFFFFF"/>
                  </a:solidFill>
                  <a:latin typeface="Calibri"/>
                </a:rPr>
                <a:t>ML anomaly → Lambda → </a:t>
              </a:r>
              <a:r>
                <a:rPr sz="1333" err="1">
                  <a:solidFill>
                    <a:srgbClr val="FFFFFF"/>
                  </a:solidFill>
                  <a:latin typeface="Calibri"/>
                </a:rPr>
                <a:t>EventBridge</a:t>
              </a:r>
              <a:r>
                <a:rPr sz="1333">
                  <a:solidFill>
                    <a:srgbClr val="FFFFFF"/>
                  </a:solidFill>
                  <a:latin typeface="Calibri"/>
                </a:rPr>
                <a:t>   </a:t>
              </a:r>
              <a:r>
                <a:rPr sz="1333" b="1">
                  <a:solidFill>
                    <a:srgbClr val="F4B400"/>
                  </a:solidFill>
                  <a:latin typeface="Trebuchet MS"/>
                </a:rPr>
                <a:t>  5  </a:t>
              </a:r>
              <a:r>
                <a:rPr sz="1333">
                  <a:solidFill>
                    <a:srgbClr val="FFFFFF"/>
                  </a:solidFill>
                  <a:latin typeface="Calibri"/>
                </a:rPr>
                <a:t>Step Functions autonomous action   </a:t>
              </a:r>
              <a:r>
                <a:rPr sz="1333" b="1">
                  <a:solidFill>
                    <a:srgbClr val="F4B400"/>
                  </a:solidFill>
                  <a:latin typeface="Trebuchet MS"/>
                </a:rPr>
                <a:t>  6  </a:t>
              </a:r>
              <a:r>
                <a:rPr sz="1333" err="1">
                  <a:solidFill>
                    <a:srgbClr val="FFFFFF"/>
                  </a:solidFill>
                  <a:latin typeface="Calibri"/>
                </a:rPr>
                <a:t>QuickSight</a:t>
              </a:r>
              <a:r>
                <a:rPr sz="1333">
                  <a:solidFill>
                    <a:srgbClr val="FFFFFF"/>
                  </a:solidFill>
                  <a:latin typeface="Calibri"/>
                </a:rPr>
                <a:t> global OEE dashboards   </a:t>
              </a:r>
            </a:p>
          </p:txBody>
        </p:sp>
      </p:grpSp>
      <p:grpSp>
        <p:nvGrpSpPr>
          <p:cNvPr id="140" name="Group 139">
            <a:extLst>
              <a:ext uri="{FF2B5EF4-FFF2-40B4-BE49-F238E27FC236}">
                <a16:creationId xmlns:a16="http://schemas.microsoft.com/office/drawing/2014/main" id="{2E0A053A-B284-BB95-05C1-F44EBC8B9AE3}"/>
              </a:ext>
            </a:extLst>
          </p:cNvPr>
          <p:cNvGrpSpPr/>
          <p:nvPr/>
        </p:nvGrpSpPr>
        <p:grpSpPr>
          <a:xfrm>
            <a:off x="2" y="5751686"/>
            <a:ext cx="12191695" cy="923433"/>
            <a:chOff x="1" y="4313764"/>
            <a:chExt cx="9143771" cy="692575"/>
          </a:xfrm>
        </p:grpSpPr>
        <p:sp>
          <p:nvSpPr>
            <p:cNvPr id="121" name="Rectangle 120">
              <a:extLst>
                <a:ext uri="{FF2B5EF4-FFF2-40B4-BE49-F238E27FC236}">
                  <a16:creationId xmlns:a16="http://schemas.microsoft.com/office/drawing/2014/main" id="{5A424E14-41F8-CF2F-1800-4CD23E832B95}"/>
                </a:ext>
              </a:extLst>
            </p:cNvPr>
            <p:cNvSpPr/>
            <p:nvPr/>
          </p:nvSpPr>
          <p:spPr>
            <a:xfrm>
              <a:off x="1" y="4313764"/>
              <a:ext cx="9143771" cy="692575"/>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grpSp>
          <p:nvGrpSpPr>
            <p:cNvPr id="137" name="Group 136">
              <a:extLst>
                <a:ext uri="{FF2B5EF4-FFF2-40B4-BE49-F238E27FC236}">
                  <a16:creationId xmlns:a16="http://schemas.microsoft.com/office/drawing/2014/main" id="{D20C3C41-E7F5-9DD3-A459-70F8A403D14F}"/>
                </a:ext>
              </a:extLst>
            </p:cNvPr>
            <p:cNvGrpSpPr/>
            <p:nvPr/>
          </p:nvGrpSpPr>
          <p:grpSpPr>
            <a:xfrm>
              <a:off x="171450" y="4412776"/>
              <a:ext cx="8732292" cy="488785"/>
              <a:chOff x="171450" y="4539996"/>
              <a:chExt cx="8732292" cy="488785"/>
            </a:xfrm>
          </p:grpSpPr>
          <p:sp>
            <p:nvSpPr>
              <p:cNvPr id="124" name="TextBox 123">
                <a:extLst>
                  <a:ext uri="{FF2B5EF4-FFF2-40B4-BE49-F238E27FC236}">
                    <a16:creationId xmlns:a16="http://schemas.microsoft.com/office/drawing/2014/main" id="{A20D1762-E6A1-4D8A-343A-B9250D61F792}"/>
                  </a:ext>
                </a:extLst>
              </p:cNvPr>
              <p:cNvSpPr txBox="1"/>
              <p:nvPr/>
            </p:nvSpPr>
            <p:spPr>
              <a:xfrm>
                <a:off x="171450" y="4539996"/>
                <a:ext cx="1062990" cy="488785"/>
              </a:xfrm>
              <a:prstGeom prst="rect">
                <a:avLst/>
              </a:prstGeom>
              <a:noFill/>
            </p:spPr>
            <p:txBody>
              <a:bodyPr wrap="square" lIns="0" tIns="18000" rIns="0" bIns="18000" anchor="t">
                <a:spAutoFit/>
              </a:bodyPr>
              <a:lstStyle/>
              <a:p>
                <a:pPr defTabSz="914377">
                  <a:defRPr/>
                </a:pPr>
                <a:r>
                  <a:rPr sz="1333" b="1">
                    <a:solidFill>
                      <a:srgbClr val="00B050"/>
                    </a:solidFill>
                    <a:latin typeface="Trebuchet MS"/>
                  </a:rPr>
                  <a:t>AVNET</a:t>
                </a:r>
              </a:p>
              <a:p>
                <a:pPr defTabSz="914377">
                  <a:defRPr/>
                </a:pPr>
                <a:r>
                  <a:rPr sz="1333" b="1">
                    <a:solidFill>
                      <a:srgbClr val="00B050"/>
                    </a:solidFill>
                    <a:latin typeface="Trebuchet MS"/>
                  </a:rPr>
                  <a:t>DELIVERY</a:t>
                </a:r>
              </a:p>
              <a:p>
                <a:pPr defTabSz="914377">
                  <a:defRPr/>
                </a:pPr>
                <a:r>
                  <a:rPr sz="1333" b="1">
                    <a:solidFill>
                      <a:srgbClr val="00B050"/>
                    </a:solidFill>
                    <a:latin typeface="Trebuchet MS"/>
                  </a:rPr>
                  <a:t>SCOPE</a:t>
                </a:r>
              </a:p>
            </p:txBody>
          </p:sp>
          <p:sp>
            <p:nvSpPr>
              <p:cNvPr id="125" name="TextBox 124">
                <a:extLst>
                  <a:ext uri="{FF2B5EF4-FFF2-40B4-BE49-F238E27FC236}">
                    <a16:creationId xmlns:a16="http://schemas.microsoft.com/office/drawing/2014/main" id="{55AC951A-BAE5-8712-C044-DFE50551CB2F}"/>
                  </a:ext>
                </a:extLst>
              </p:cNvPr>
              <p:cNvSpPr txBox="1"/>
              <p:nvPr/>
            </p:nvSpPr>
            <p:spPr>
              <a:xfrm>
                <a:off x="1268731" y="4539996"/>
                <a:ext cx="1472138" cy="181104"/>
              </a:xfrm>
              <a:prstGeom prst="rect">
                <a:avLst/>
              </a:prstGeom>
              <a:noFill/>
            </p:spPr>
            <p:txBody>
              <a:bodyPr wrap="square" lIns="0" tIns="18000" rIns="0" bIns="18000" anchor="t">
                <a:spAutoFit/>
              </a:bodyPr>
              <a:lstStyle/>
              <a:p>
                <a:pPr defTabSz="914377">
                  <a:defRPr/>
                </a:pPr>
                <a:r>
                  <a:rPr sz="1333" b="1">
                    <a:solidFill>
                      <a:srgbClr val="00B050"/>
                    </a:solidFill>
                    <a:latin typeface="Trebuchet MS"/>
                  </a:rPr>
                  <a:t>HARDWARE</a:t>
                </a:r>
              </a:p>
            </p:txBody>
          </p:sp>
          <p:sp>
            <p:nvSpPr>
              <p:cNvPr id="126" name="TextBox 125">
                <a:extLst>
                  <a:ext uri="{FF2B5EF4-FFF2-40B4-BE49-F238E27FC236}">
                    <a16:creationId xmlns:a16="http://schemas.microsoft.com/office/drawing/2014/main" id="{5F160FAC-DB51-E922-9AD6-0DB7E51A33CA}"/>
                  </a:ext>
                </a:extLst>
              </p:cNvPr>
              <p:cNvSpPr txBox="1"/>
              <p:nvPr/>
            </p:nvSpPr>
            <p:spPr>
              <a:xfrm>
                <a:off x="1268731" y="4690872"/>
                <a:ext cx="1472138" cy="334944"/>
              </a:xfrm>
              <a:prstGeom prst="rect">
                <a:avLst/>
              </a:prstGeom>
              <a:noFill/>
            </p:spPr>
            <p:txBody>
              <a:bodyPr wrap="square" lIns="0" tIns="18000" rIns="0" bIns="18000" anchor="t">
                <a:spAutoFit/>
              </a:bodyPr>
              <a:lstStyle/>
              <a:p>
                <a:pPr defTabSz="914377">
                  <a:defRPr/>
                </a:pPr>
                <a:r>
                  <a:rPr sz="1333">
                    <a:solidFill>
                      <a:srgbClr val="FFFFFF"/>
                    </a:solidFill>
                    <a:latin typeface="Calibri"/>
                  </a:rPr>
                  <a:t>Industrial gateways, sensors, vision</a:t>
                </a:r>
              </a:p>
            </p:txBody>
          </p:sp>
          <p:sp>
            <p:nvSpPr>
              <p:cNvPr id="127" name="TextBox 126">
                <a:extLst>
                  <a:ext uri="{FF2B5EF4-FFF2-40B4-BE49-F238E27FC236}">
                    <a16:creationId xmlns:a16="http://schemas.microsoft.com/office/drawing/2014/main" id="{63EF633C-D05D-3BA8-942E-986A097C864F}"/>
                  </a:ext>
                </a:extLst>
              </p:cNvPr>
              <p:cNvSpPr txBox="1"/>
              <p:nvPr/>
            </p:nvSpPr>
            <p:spPr>
              <a:xfrm>
                <a:off x="2809449" y="4539996"/>
                <a:ext cx="1472138" cy="181104"/>
              </a:xfrm>
              <a:prstGeom prst="rect">
                <a:avLst/>
              </a:prstGeom>
              <a:noFill/>
            </p:spPr>
            <p:txBody>
              <a:bodyPr wrap="square" lIns="0" tIns="18000" rIns="0" bIns="18000" anchor="t">
                <a:spAutoFit/>
              </a:bodyPr>
              <a:lstStyle/>
              <a:p>
                <a:pPr defTabSz="914377">
                  <a:defRPr/>
                </a:pPr>
                <a:r>
                  <a:rPr sz="1333" b="1">
                    <a:solidFill>
                      <a:srgbClr val="00B050"/>
                    </a:solidFill>
                    <a:latin typeface="Trebuchet MS"/>
                  </a:rPr>
                  <a:t>FIRMWARE</a:t>
                </a:r>
              </a:p>
            </p:txBody>
          </p:sp>
          <p:sp>
            <p:nvSpPr>
              <p:cNvPr id="128" name="TextBox 127">
                <a:extLst>
                  <a:ext uri="{FF2B5EF4-FFF2-40B4-BE49-F238E27FC236}">
                    <a16:creationId xmlns:a16="http://schemas.microsoft.com/office/drawing/2014/main" id="{15EF4E09-26FC-3836-C8BB-98236D32CCF0}"/>
                  </a:ext>
                </a:extLst>
              </p:cNvPr>
              <p:cNvSpPr txBox="1"/>
              <p:nvPr/>
            </p:nvSpPr>
            <p:spPr>
              <a:xfrm>
                <a:off x="2809449" y="4690872"/>
                <a:ext cx="1472138" cy="334944"/>
              </a:xfrm>
              <a:prstGeom prst="rect">
                <a:avLst/>
              </a:prstGeom>
              <a:noFill/>
            </p:spPr>
            <p:txBody>
              <a:bodyPr wrap="square" lIns="0" tIns="18000" rIns="0" bIns="18000" anchor="t">
                <a:spAutoFit/>
              </a:bodyPr>
              <a:lstStyle/>
              <a:p>
                <a:pPr defTabSz="914377">
                  <a:defRPr/>
                </a:pPr>
                <a:r>
                  <a:rPr sz="1333">
                    <a:solidFill>
                      <a:srgbClr val="FFFFFF"/>
                    </a:solidFill>
                    <a:latin typeface="Calibri"/>
                  </a:rPr>
                  <a:t>Greengrass + OPC-UA + edge ML</a:t>
                </a:r>
              </a:p>
            </p:txBody>
          </p:sp>
          <p:sp>
            <p:nvSpPr>
              <p:cNvPr id="129" name="TextBox 128">
                <a:extLst>
                  <a:ext uri="{FF2B5EF4-FFF2-40B4-BE49-F238E27FC236}">
                    <a16:creationId xmlns:a16="http://schemas.microsoft.com/office/drawing/2014/main" id="{916F3513-FF60-6792-0489-4D1B1B167E9D}"/>
                  </a:ext>
                </a:extLst>
              </p:cNvPr>
              <p:cNvSpPr txBox="1"/>
              <p:nvPr/>
            </p:nvSpPr>
            <p:spPr>
              <a:xfrm>
                <a:off x="4350167" y="4539996"/>
                <a:ext cx="1472138" cy="181104"/>
              </a:xfrm>
              <a:prstGeom prst="rect">
                <a:avLst/>
              </a:prstGeom>
              <a:noFill/>
            </p:spPr>
            <p:txBody>
              <a:bodyPr wrap="square" lIns="0" tIns="18000" rIns="0" bIns="18000" anchor="t">
                <a:spAutoFit/>
              </a:bodyPr>
              <a:lstStyle/>
              <a:p>
                <a:pPr defTabSz="914377">
                  <a:defRPr/>
                </a:pPr>
                <a:r>
                  <a:rPr sz="1333" b="1">
                    <a:solidFill>
                      <a:srgbClr val="00B050"/>
                    </a:solidFill>
                    <a:latin typeface="Trebuchet MS"/>
                  </a:rPr>
                  <a:t>INSTALL</a:t>
                </a:r>
              </a:p>
            </p:txBody>
          </p:sp>
          <p:sp>
            <p:nvSpPr>
              <p:cNvPr id="130" name="TextBox 129">
                <a:extLst>
                  <a:ext uri="{FF2B5EF4-FFF2-40B4-BE49-F238E27FC236}">
                    <a16:creationId xmlns:a16="http://schemas.microsoft.com/office/drawing/2014/main" id="{7A6CC62C-19D7-1519-2CFD-612EA95F4BBA}"/>
                  </a:ext>
                </a:extLst>
              </p:cNvPr>
              <p:cNvSpPr txBox="1"/>
              <p:nvPr/>
            </p:nvSpPr>
            <p:spPr>
              <a:xfrm>
                <a:off x="4350167" y="4690872"/>
                <a:ext cx="1472138" cy="334944"/>
              </a:xfrm>
              <a:prstGeom prst="rect">
                <a:avLst/>
              </a:prstGeom>
              <a:noFill/>
            </p:spPr>
            <p:txBody>
              <a:bodyPr wrap="square" lIns="0" tIns="18000" rIns="0" bIns="18000" anchor="t">
                <a:spAutoFit/>
              </a:bodyPr>
              <a:lstStyle/>
              <a:p>
                <a:pPr defTabSz="914377">
                  <a:defRPr/>
                </a:pPr>
                <a:r>
                  <a:rPr sz="1333">
                    <a:solidFill>
                      <a:srgbClr val="FFFFFF"/>
                    </a:solidFill>
                    <a:latin typeface="Calibri"/>
                  </a:rPr>
                  <a:t>Factory-floor integration · 2 facilities</a:t>
                </a:r>
              </a:p>
            </p:txBody>
          </p:sp>
          <p:sp>
            <p:nvSpPr>
              <p:cNvPr id="131" name="TextBox 130">
                <a:extLst>
                  <a:ext uri="{FF2B5EF4-FFF2-40B4-BE49-F238E27FC236}">
                    <a16:creationId xmlns:a16="http://schemas.microsoft.com/office/drawing/2014/main" id="{D0ADFF25-5B75-B223-734E-C50D19AC600B}"/>
                  </a:ext>
                </a:extLst>
              </p:cNvPr>
              <p:cNvSpPr txBox="1"/>
              <p:nvPr/>
            </p:nvSpPr>
            <p:spPr>
              <a:xfrm>
                <a:off x="5890885" y="4539996"/>
                <a:ext cx="1472138" cy="181104"/>
              </a:xfrm>
              <a:prstGeom prst="rect">
                <a:avLst/>
              </a:prstGeom>
              <a:noFill/>
            </p:spPr>
            <p:txBody>
              <a:bodyPr wrap="square" lIns="0" tIns="18000" rIns="0" bIns="18000" anchor="t">
                <a:spAutoFit/>
              </a:bodyPr>
              <a:lstStyle/>
              <a:p>
                <a:pPr defTabSz="914377">
                  <a:defRPr/>
                </a:pPr>
                <a:r>
                  <a:rPr sz="1333" b="1">
                    <a:solidFill>
                      <a:srgbClr val="00B050"/>
                    </a:solidFill>
                    <a:latin typeface="Trebuchet MS"/>
                  </a:rPr>
                  <a:t>ISV</a:t>
                </a:r>
              </a:p>
            </p:txBody>
          </p:sp>
          <p:sp>
            <p:nvSpPr>
              <p:cNvPr id="132" name="TextBox 131">
                <a:extLst>
                  <a:ext uri="{FF2B5EF4-FFF2-40B4-BE49-F238E27FC236}">
                    <a16:creationId xmlns:a16="http://schemas.microsoft.com/office/drawing/2014/main" id="{8772576F-1FFB-6920-8742-C8AAF1A04245}"/>
                  </a:ext>
                </a:extLst>
              </p:cNvPr>
              <p:cNvSpPr txBox="1"/>
              <p:nvPr/>
            </p:nvSpPr>
            <p:spPr>
              <a:xfrm>
                <a:off x="5890885" y="4690872"/>
                <a:ext cx="1472138" cy="334944"/>
              </a:xfrm>
              <a:prstGeom prst="rect">
                <a:avLst/>
              </a:prstGeom>
              <a:noFill/>
            </p:spPr>
            <p:txBody>
              <a:bodyPr wrap="square" lIns="0" tIns="18000" rIns="0" bIns="18000" anchor="t">
                <a:spAutoFit/>
              </a:bodyPr>
              <a:lstStyle/>
              <a:p>
                <a:pPr defTabSz="914377">
                  <a:defRPr/>
                </a:pPr>
                <a:r>
                  <a:rPr sz="1333">
                    <a:solidFill>
                      <a:srgbClr val="FFFFFF"/>
                    </a:solidFill>
                    <a:latin typeface="Calibri"/>
                  </a:rPr>
                  <a:t>Avnet Smart Factory on /IOTCONNECT</a:t>
                </a:r>
              </a:p>
            </p:txBody>
          </p:sp>
          <p:sp>
            <p:nvSpPr>
              <p:cNvPr id="133" name="TextBox 132">
                <a:extLst>
                  <a:ext uri="{FF2B5EF4-FFF2-40B4-BE49-F238E27FC236}">
                    <a16:creationId xmlns:a16="http://schemas.microsoft.com/office/drawing/2014/main" id="{F70EEF5A-B9AE-CE48-6B9D-503F67A29962}"/>
                  </a:ext>
                </a:extLst>
              </p:cNvPr>
              <p:cNvSpPr txBox="1"/>
              <p:nvPr/>
            </p:nvSpPr>
            <p:spPr>
              <a:xfrm>
                <a:off x="7431604" y="4539996"/>
                <a:ext cx="1472138" cy="181104"/>
              </a:xfrm>
              <a:prstGeom prst="rect">
                <a:avLst/>
              </a:prstGeom>
              <a:noFill/>
            </p:spPr>
            <p:txBody>
              <a:bodyPr wrap="square" lIns="0" tIns="18000" rIns="0" bIns="18000" anchor="t">
                <a:spAutoFit/>
              </a:bodyPr>
              <a:lstStyle/>
              <a:p>
                <a:pPr defTabSz="914377">
                  <a:defRPr/>
                </a:pPr>
                <a:r>
                  <a:rPr sz="1333" b="1">
                    <a:solidFill>
                      <a:srgbClr val="00B050"/>
                    </a:solidFill>
                    <a:latin typeface="Trebuchet MS"/>
                  </a:rPr>
                  <a:t>MANAGED</a:t>
                </a:r>
              </a:p>
            </p:txBody>
          </p:sp>
          <p:sp>
            <p:nvSpPr>
              <p:cNvPr id="134" name="TextBox 133">
                <a:extLst>
                  <a:ext uri="{FF2B5EF4-FFF2-40B4-BE49-F238E27FC236}">
                    <a16:creationId xmlns:a16="http://schemas.microsoft.com/office/drawing/2014/main" id="{C1330ED4-E38B-D09E-57E5-3395E04085DB}"/>
                  </a:ext>
                </a:extLst>
              </p:cNvPr>
              <p:cNvSpPr txBox="1"/>
              <p:nvPr/>
            </p:nvSpPr>
            <p:spPr>
              <a:xfrm>
                <a:off x="7431604" y="4690872"/>
                <a:ext cx="1472138" cy="334944"/>
              </a:xfrm>
              <a:prstGeom prst="rect">
                <a:avLst/>
              </a:prstGeom>
              <a:noFill/>
            </p:spPr>
            <p:txBody>
              <a:bodyPr wrap="square" lIns="0" tIns="18000" rIns="0" bIns="18000" anchor="t">
                <a:spAutoFit/>
              </a:bodyPr>
              <a:lstStyle/>
              <a:p>
                <a:pPr defTabSz="914377">
                  <a:defRPr/>
                </a:pPr>
                <a:r>
                  <a:rPr sz="1333">
                    <a:solidFill>
                      <a:srgbClr val="FFFFFF"/>
                    </a:solidFill>
                    <a:latin typeface="Calibri"/>
                  </a:rPr>
                  <a:t>Rules tuning · model retraining · SLA</a:t>
                </a:r>
              </a:p>
            </p:txBody>
          </p:sp>
        </p:grpSp>
      </p:grpSp>
      <p:sp>
        <p:nvSpPr>
          <p:cNvPr id="135" name="TextBox 134">
            <a:extLst>
              <a:ext uri="{FF2B5EF4-FFF2-40B4-BE49-F238E27FC236}">
                <a16:creationId xmlns:a16="http://schemas.microsoft.com/office/drawing/2014/main" id="{3DE4C69A-EA1A-A7E2-F866-58ABFBC0633E}"/>
              </a:ext>
            </a:extLst>
          </p:cNvPr>
          <p:cNvSpPr txBox="1"/>
          <p:nvPr/>
        </p:nvSpPr>
        <p:spPr>
          <a:xfrm>
            <a:off x="228600" y="6711696"/>
            <a:ext cx="6400800" cy="159462"/>
          </a:xfrm>
          <a:prstGeom prst="rect">
            <a:avLst/>
          </a:prstGeom>
          <a:noFill/>
        </p:spPr>
        <p:txBody>
          <a:bodyPr wrap="square" lIns="0" tIns="18000" rIns="0" bIns="18000" anchor="t">
            <a:spAutoFit/>
          </a:bodyPr>
          <a:lstStyle/>
          <a:p>
            <a:pPr defTabSz="914377">
              <a:defRPr/>
            </a:pPr>
            <a:r>
              <a:rPr sz="800">
                <a:solidFill>
                  <a:srgbClr val="64748B"/>
                </a:solidFill>
                <a:latin typeface="Calibri"/>
              </a:rPr>
              <a:t>Softweb Solutions  |  An Avnet Company  |  AWS Premier Partner</a:t>
            </a:r>
          </a:p>
        </p:txBody>
      </p:sp>
      <p:sp>
        <p:nvSpPr>
          <p:cNvPr id="136" name="TextBox 135">
            <a:extLst>
              <a:ext uri="{FF2B5EF4-FFF2-40B4-BE49-F238E27FC236}">
                <a16:creationId xmlns:a16="http://schemas.microsoft.com/office/drawing/2014/main" id="{6F99DB30-5643-0EC0-13E7-D27DE89F4325}"/>
              </a:ext>
            </a:extLst>
          </p:cNvPr>
          <p:cNvSpPr txBox="1"/>
          <p:nvPr/>
        </p:nvSpPr>
        <p:spPr>
          <a:xfrm>
            <a:off x="10972800" y="6711696"/>
            <a:ext cx="1005840" cy="159462"/>
          </a:xfrm>
          <a:prstGeom prst="rect">
            <a:avLst/>
          </a:prstGeom>
          <a:noFill/>
        </p:spPr>
        <p:txBody>
          <a:bodyPr wrap="square" lIns="0" tIns="18000" rIns="0" bIns="18000" anchor="t">
            <a:spAutoFit/>
          </a:bodyPr>
          <a:lstStyle/>
          <a:p>
            <a:pPr algn="r" defTabSz="914377">
              <a:defRPr/>
            </a:pPr>
            <a:r>
              <a:rPr sz="800">
                <a:solidFill>
                  <a:srgbClr val="64748B"/>
                </a:solidFill>
                <a:latin typeface="Calibri"/>
              </a:rPr>
              <a:t>6 / 11</a:t>
            </a:r>
          </a:p>
        </p:txBody>
      </p:sp>
      <p:grpSp>
        <p:nvGrpSpPr>
          <p:cNvPr id="4" name="Group 3">
            <a:extLst>
              <a:ext uri="{FF2B5EF4-FFF2-40B4-BE49-F238E27FC236}">
                <a16:creationId xmlns:a16="http://schemas.microsoft.com/office/drawing/2014/main" id="{CD456511-21D7-023C-273B-6870BA8CE23F}"/>
              </a:ext>
            </a:extLst>
          </p:cNvPr>
          <p:cNvGrpSpPr/>
          <p:nvPr/>
        </p:nvGrpSpPr>
        <p:grpSpPr>
          <a:xfrm>
            <a:off x="2" y="0"/>
            <a:ext cx="12191695" cy="1371600"/>
            <a:chOff x="1" y="0"/>
            <a:chExt cx="9143771" cy="1028700"/>
          </a:xfrm>
        </p:grpSpPr>
        <p:sp>
          <p:nvSpPr>
            <p:cNvPr id="2" name="Rectangle 1">
              <a:extLst>
                <a:ext uri="{FF2B5EF4-FFF2-40B4-BE49-F238E27FC236}">
                  <a16:creationId xmlns:a16="http://schemas.microsoft.com/office/drawing/2014/main" id="{B9BF8F30-C227-B9BB-1A99-1ADB674B761E}"/>
                </a:ext>
              </a:extLst>
            </p:cNvPr>
            <p:cNvSpPr/>
            <p:nvPr/>
          </p:nvSpPr>
          <p:spPr>
            <a:xfrm>
              <a:off x="1" y="0"/>
              <a:ext cx="9143771" cy="44577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3" name="TextBox 2">
              <a:extLst>
                <a:ext uri="{FF2B5EF4-FFF2-40B4-BE49-F238E27FC236}">
                  <a16:creationId xmlns:a16="http://schemas.microsoft.com/office/drawing/2014/main" id="{0440F18D-4431-7479-5D1D-C5294FCD236D}"/>
                </a:ext>
              </a:extLst>
            </p:cNvPr>
            <p:cNvSpPr txBox="1"/>
            <p:nvPr/>
          </p:nvSpPr>
          <p:spPr>
            <a:xfrm>
              <a:off x="240030" y="93837"/>
              <a:ext cx="6583680" cy="258096"/>
            </a:xfrm>
            <a:prstGeom prst="rect">
              <a:avLst/>
            </a:prstGeom>
            <a:noFill/>
          </p:spPr>
          <p:txBody>
            <a:bodyPr wrap="square" lIns="18000" tIns="18000" rIns="18000" bIns="18000" anchor="ctr">
              <a:spAutoFit/>
            </a:bodyPr>
            <a:lstStyle/>
            <a:p>
              <a:pPr defTabSz="914377">
                <a:defRPr/>
              </a:pPr>
              <a:r>
                <a:rPr sz="2000" b="1">
                  <a:solidFill>
                    <a:srgbClr val="FFFFFF"/>
                  </a:solidFill>
                  <a:latin typeface="Trebuchet MS"/>
                </a:rPr>
                <a:t>Smart Factory </a:t>
              </a:r>
              <a:r>
                <a:rPr lang="en-US" sz="2000">
                  <a:solidFill>
                    <a:srgbClr val="00B050"/>
                  </a:solidFill>
                  <a:latin typeface="Trebuchet MS"/>
                </a:rPr>
                <a:t>— Production Intelligence</a:t>
              </a:r>
            </a:p>
          </p:txBody>
        </p:sp>
        <p:sp>
          <p:nvSpPr>
            <p:cNvPr id="5" name="Rectangle 4">
              <a:extLst>
                <a:ext uri="{FF2B5EF4-FFF2-40B4-BE49-F238E27FC236}">
                  <a16:creationId xmlns:a16="http://schemas.microsoft.com/office/drawing/2014/main" id="{DC8F228B-536C-3D12-A8D7-0D42E3DE5601}"/>
                </a:ext>
              </a:extLst>
            </p:cNvPr>
            <p:cNvSpPr/>
            <p:nvPr/>
          </p:nvSpPr>
          <p:spPr>
            <a:xfrm>
              <a:off x="1" y="445770"/>
              <a:ext cx="9143771" cy="582930"/>
            </a:xfrm>
            <a:prstGeom prst="rect">
              <a:avLst/>
            </a:prstGeom>
            <a:solidFill>
              <a:schemeClr val="tx1">
                <a:lumMod val="85000"/>
                <a:lumOff val="1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6" name="TextBox 5">
              <a:extLst>
                <a:ext uri="{FF2B5EF4-FFF2-40B4-BE49-F238E27FC236}">
                  <a16:creationId xmlns:a16="http://schemas.microsoft.com/office/drawing/2014/main" id="{FA2E0D74-1B6B-978B-BA6E-C9D44685C9A3}"/>
                </a:ext>
              </a:extLst>
            </p:cNvPr>
            <p:cNvSpPr txBox="1"/>
            <p:nvPr/>
          </p:nvSpPr>
          <p:spPr>
            <a:xfrm>
              <a:off x="205741" y="486918"/>
              <a:ext cx="2011622" cy="408137"/>
            </a:xfrm>
            <a:prstGeom prst="rect">
              <a:avLst/>
            </a:prstGeom>
            <a:noFill/>
          </p:spPr>
          <p:txBody>
            <a:bodyPr wrap="square" lIns="0" tIns="18000" rIns="0" bIns="18000" anchor="t">
              <a:spAutoFit/>
            </a:bodyPr>
            <a:lstStyle/>
            <a:p>
              <a:pPr defTabSz="914377">
                <a:defRPr/>
              </a:pPr>
              <a:r>
                <a:rPr lang="en-US" sz="1000" b="1">
                  <a:solidFill>
                    <a:srgbClr val="00B050"/>
                  </a:solidFill>
                  <a:latin typeface="Trebuchet MS"/>
                </a:rPr>
                <a:t>CUSTOMER</a:t>
              </a:r>
            </a:p>
            <a:p>
              <a:pPr defTabSz="914377">
                <a:defRPr/>
              </a:pPr>
              <a:r>
                <a:rPr sz="1400" b="1">
                  <a:solidFill>
                    <a:srgbClr val="FFFFFF"/>
                  </a:solidFill>
                  <a:latin typeface="Trebuchet MS"/>
                </a:rPr>
                <a:t>Powder Coating Leader</a:t>
              </a:r>
            </a:p>
            <a:p>
              <a:pPr defTabSz="914377">
                <a:defRPr/>
              </a:pPr>
              <a:r>
                <a:rPr sz="900">
                  <a:solidFill>
                    <a:srgbClr val="CBD5E1"/>
                  </a:solidFill>
                  <a:latin typeface="Calibri"/>
                </a:rPr>
                <a:t>Largest privately-owned in US</a:t>
              </a:r>
            </a:p>
          </p:txBody>
        </p:sp>
        <p:sp>
          <p:nvSpPr>
            <p:cNvPr id="7" name="TextBox 6">
              <a:extLst>
                <a:ext uri="{FF2B5EF4-FFF2-40B4-BE49-F238E27FC236}">
                  <a16:creationId xmlns:a16="http://schemas.microsoft.com/office/drawing/2014/main" id="{0543F5EB-95B9-B566-4CD9-461A26D79862}"/>
                </a:ext>
              </a:extLst>
            </p:cNvPr>
            <p:cNvSpPr txBox="1"/>
            <p:nvPr/>
          </p:nvSpPr>
          <p:spPr>
            <a:xfrm>
              <a:off x="2491683" y="486918"/>
              <a:ext cx="2011622" cy="408137"/>
            </a:xfrm>
            <a:prstGeom prst="rect">
              <a:avLst/>
            </a:prstGeom>
            <a:noFill/>
          </p:spPr>
          <p:txBody>
            <a:bodyPr wrap="square" lIns="0" tIns="18000" rIns="0" bIns="18000" anchor="t">
              <a:spAutoFit/>
            </a:bodyPr>
            <a:lstStyle/>
            <a:p>
              <a:pPr defTabSz="914377">
                <a:defRPr/>
              </a:pPr>
              <a:r>
                <a:rPr lang="en-US" sz="1000" b="1">
                  <a:solidFill>
                    <a:srgbClr val="00B050"/>
                  </a:solidFill>
                  <a:latin typeface="Trebuchet MS"/>
                </a:rPr>
                <a:t>SCALE</a:t>
              </a:r>
            </a:p>
            <a:p>
              <a:pPr defTabSz="914377">
                <a:defRPr/>
              </a:pPr>
              <a:r>
                <a:rPr sz="1400" b="1">
                  <a:solidFill>
                    <a:srgbClr val="FFFFFF"/>
                  </a:solidFill>
                  <a:latin typeface="Trebuchet MS"/>
                </a:rPr>
                <a:t>59 connected assets</a:t>
              </a:r>
            </a:p>
            <a:p>
              <a:pPr defTabSz="914377">
                <a:defRPr/>
              </a:pPr>
              <a:r>
                <a:rPr sz="900">
                  <a:solidFill>
                    <a:srgbClr val="CBD5E1"/>
                  </a:solidFill>
                  <a:latin typeface="Calibri"/>
                </a:rPr>
                <a:t>2 state-of-the-art facilities</a:t>
              </a:r>
            </a:p>
          </p:txBody>
        </p:sp>
        <p:sp>
          <p:nvSpPr>
            <p:cNvPr id="8" name="TextBox 7">
              <a:extLst>
                <a:ext uri="{FF2B5EF4-FFF2-40B4-BE49-F238E27FC236}">
                  <a16:creationId xmlns:a16="http://schemas.microsoft.com/office/drawing/2014/main" id="{BA878E5D-DD02-4BA7-F8C7-EBEA6A7DA02B}"/>
                </a:ext>
              </a:extLst>
            </p:cNvPr>
            <p:cNvSpPr txBox="1"/>
            <p:nvPr/>
          </p:nvSpPr>
          <p:spPr>
            <a:xfrm>
              <a:off x="4777625" y="486918"/>
              <a:ext cx="2011622" cy="408137"/>
            </a:xfrm>
            <a:prstGeom prst="rect">
              <a:avLst/>
            </a:prstGeom>
            <a:noFill/>
          </p:spPr>
          <p:txBody>
            <a:bodyPr wrap="square" lIns="0" tIns="18000" rIns="0" bIns="18000" anchor="t">
              <a:spAutoFit/>
            </a:bodyPr>
            <a:lstStyle/>
            <a:p>
              <a:pPr defTabSz="914377">
                <a:defRPr/>
              </a:pPr>
              <a:r>
                <a:rPr lang="en-US" sz="1000" b="1">
                  <a:solidFill>
                    <a:srgbClr val="00B050"/>
                  </a:solidFill>
                  <a:latin typeface="Trebuchet MS"/>
                </a:rPr>
                <a:t>OUTCOMES</a:t>
              </a:r>
            </a:p>
            <a:p>
              <a:pPr defTabSz="914377">
                <a:defRPr/>
              </a:pPr>
              <a:r>
                <a:rPr sz="1400" b="1">
                  <a:solidFill>
                    <a:srgbClr val="FFFFFF"/>
                  </a:solidFill>
                  <a:latin typeface="Trebuchet MS"/>
                </a:rPr>
                <a:t>+23% throughput</a:t>
              </a:r>
            </a:p>
            <a:p>
              <a:pPr defTabSz="914377">
                <a:defRPr/>
              </a:pPr>
              <a:r>
                <a:rPr sz="900">
                  <a:solidFill>
                    <a:srgbClr val="CBD5E1"/>
                  </a:solidFill>
                  <a:latin typeface="Calibri"/>
                </a:rPr>
                <a:t>-11% inventory · $0.97M ROI Q1</a:t>
              </a:r>
            </a:p>
          </p:txBody>
        </p:sp>
        <p:sp>
          <p:nvSpPr>
            <p:cNvPr id="9" name="TextBox 8">
              <a:extLst>
                <a:ext uri="{FF2B5EF4-FFF2-40B4-BE49-F238E27FC236}">
                  <a16:creationId xmlns:a16="http://schemas.microsoft.com/office/drawing/2014/main" id="{E748193C-1856-E896-477B-6F7736404610}"/>
                </a:ext>
              </a:extLst>
            </p:cNvPr>
            <p:cNvSpPr txBox="1"/>
            <p:nvPr/>
          </p:nvSpPr>
          <p:spPr>
            <a:xfrm>
              <a:off x="7063567" y="486918"/>
              <a:ext cx="2011622" cy="408137"/>
            </a:xfrm>
            <a:prstGeom prst="rect">
              <a:avLst/>
            </a:prstGeom>
            <a:noFill/>
          </p:spPr>
          <p:txBody>
            <a:bodyPr wrap="square" lIns="0" tIns="18000" rIns="0" bIns="18000" anchor="t">
              <a:spAutoFit/>
            </a:bodyPr>
            <a:lstStyle/>
            <a:p>
              <a:pPr defTabSz="914377">
                <a:defRPr/>
              </a:pPr>
              <a:r>
                <a:rPr lang="en-US" sz="1000" b="1">
                  <a:solidFill>
                    <a:srgbClr val="00B050"/>
                  </a:solidFill>
                  <a:latin typeface="Trebuchet MS"/>
                </a:rPr>
                <a:t>CAPABILITY</a:t>
              </a:r>
            </a:p>
            <a:p>
              <a:pPr defTabSz="914377">
                <a:defRPr/>
              </a:pPr>
              <a:r>
                <a:rPr sz="1400" b="1">
                  <a:solidFill>
                    <a:srgbClr val="FFFFFF"/>
                  </a:solidFill>
                  <a:latin typeface="Trebuchet MS"/>
                </a:rPr>
                <a:t>Autonomous actions</a:t>
              </a:r>
            </a:p>
            <a:p>
              <a:pPr defTabSz="914377">
                <a:defRPr/>
              </a:pPr>
              <a:r>
                <a:rPr sz="900">
                  <a:solidFill>
                    <a:srgbClr val="CBD5E1"/>
                  </a:solidFill>
                  <a:latin typeface="Calibri"/>
                </a:rPr>
                <a:t>Real-time alerts · ML anomaly · reports</a:t>
              </a:r>
            </a:p>
          </p:txBody>
        </p:sp>
        <p:sp>
          <p:nvSpPr>
            <p:cNvPr id="148" name="Text 2">
              <a:extLst>
                <a:ext uri="{FF2B5EF4-FFF2-40B4-BE49-F238E27FC236}">
                  <a16:creationId xmlns:a16="http://schemas.microsoft.com/office/drawing/2014/main" id="{D1B2937E-CAE7-C14B-F2D3-732E39B33B8E}"/>
                </a:ext>
              </a:extLst>
            </p:cNvPr>
            <p:cNvSpPr/>
            <p:nvPr/>
          </p:nvSpPr>
          <p:spPr>
            <a:xfrm>
              <a:off x="6377940" y="0"/>
              <a:ext cx="2606040" cy="377190"/>
            </a:xfrm>
            <a:prstGeom prst="rect">
              <a:avLst/>
            </a:prstGeom>
            <a:noFill/>
            <a:ln/>
          </p:spPr>
          <p:txBody>
            <a:bodyPr wrap="square" lIns="0" tIns="0" rIns="0" bIns="0" rtlCol="0" anchor="ctr"/>
            <a:lstStyle/>
            <a:p>
              <a:pPr algn="r" defTabSz="914377">
                <a:defRPr/>
              </a:pPr>
              <a:r>
                <a:rPr lang="en-US" sz="1333">
                  <a:solidFill>
                    <a:srgbClr val="41C363"/>
                  </a:solidFill>
                  <a:latin typeface="Calibri" pitchFamily="34" charset="0"/>
                  <a:ea typeface="Calibri" pitchFamily="34" charset="-122"/>
                  <a:cs typeface="Calibri" pitchFamily="34" charset="-120"/>
                </a:rPr>
                <a:t>AWS Architecture  |  </a:t>
              </a:r>
              <a:r>
                <a:rPr lang="en-US" sz="1333">
                  <a:solidFill>
                    <a:prstClr val="white"/>
                  </a:solidFill>
                  <a:latin typeface="Calibri" pitchFamily="34" charset="0"/>
                  <a:ea typeface="Calibri" pitchFamily="34" charset="-122"/>
                  <a:cs typeface="Calibri" pitchFamily="34" charset="-120"/>
                </a:rPr>
                <a:t>Deployed Solution</a:t>
              </a:r>
              <a:endParaRPr lang="en-US" sz="1333">
                <a:solidFill>
                  <a:prstClr val="white"/>
                </a:solidFill>
                <a:latin typeface="Calibri" panose="020F0502020204030204"/>
              </a:endParaRPr>
            </a:p>
          </p:txBody>
        </p:sp>
      </p:grpSp>
      <p:grpSp>
        <p:nvGrpSpPr>
          <p:cNvPr id="122" name="Group 121">
            <a:extLst>
              <a:ext uri="{FF2B5EF4-FFF2-40B4-BE49-F238E27FC236}">
                <a16:creationId xmlns:a16="http://schemas.microsoft.com/office/drawing/2014/main" id="{85513AC8-91F2-90FF-BE01-71E66F243456}"/>
              </a:ext>
            </a:extLst>
          </p:cNvPr>
          <p:cNvGrpSpPr/>
          <p:nvPr/>
        </p:nvGrpSpPr>
        <p:grpSpPr>
          <a:xfrm>
            <a:off x="228600" y="1545336"/>
            <a:ext cx="2880360" cy="3620131"/>
            <a:chOff x="171450" y="1159002"/>
            <a:chExt cx="2160270" cy="2715098"/>
          </a:xfrm>
        </p:grpSpPr>
        <p:sp>
          <p:nvSpPr>
            <p:cNvPr id="11" name="Rectangle 10">
              <a:extLst>
                <a:ext uri="{FF2B5EF4-FFF2-40B4-BE49-F238E27FC236}">
                  <a16:creationId xmlns:a16="http://schemas.microsoft.com/office/drawing/2014/main" id="{90D7A128-E4B2-6345-1CFB-89157C75F1E3}"/>
                </a:ext>
              </a:extLst>
            </p:cNvPr>
            <p:cNvSpPr/>
            <p:nvPr/>
          </p:nvSpPr>
          <p:spPr>
            <a:xfrm>
              <a:off x="171450" y="1369002"/>
              <a:ext cx="150000" cy="21000"/>
            </a:xfrm>
            <a:prstGeom prst="rect">
              <a:avLst/>
            </a:prstGeom>
            <a:solidFill>
              <a:srgbClr val="33415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12" name="TextBox 11">
              <a:extLst>
                <a:ext uri="{FF2B5EF4-FFF2-40B4-BE49-F238E27FC236}">
                  <a16:creationId xmlns:a16="http://schemas.microsoft.com/office/drawing/2014/main" id="{A49DC3B2-0F5B-3AF7-AF66-D031A402B16D}"/>
                </a:ext>
              </a:extLst>
            </p:cNvPr>
            <p:cNvSpPr txBox="1"/>
            <p:nvPr/>
          </p:nvSpPr>
          <p:spPr>
            <a:xfrm>
              <a:off x="171450" y="1159002"/>
              <a:ext cx="2160270" cy="154222"/>
            </a:xfrm>
            <a:prstGeom prst="rect">
              <a:avLst/>
            </a:prstGeom>
            <a:noFill/>
          </p:spPr>
          <p:txBody>
            <a:bodyPr wrap="square" lIns="0" tIns="18000" rIns="0" bIns="18000" anchor="t">
              <a:spAutoFit/>
            </a:bodyPr>
            <a:lstStyle/>
            <a:p>
              <a:pPr defTabSz="914377">
                <a:defRPr/>
              </a:pPr>
              <a:r>
                <a:rPr sz="1100" b="1">
                  <a:solidFill>
                    <a:srgbClr val="334155"/>
                  </a:solidFill>
                  <a:latin typeface="Trebuchet MS"/>
                </a:rPr>
                <a:t>EDGE  /  ON-PREMISE</a:t>
              </a:r>
            </a:p>
          </p:txBody>
        </p:sp>
        <p:sp>
          <p:nvSpPr>
            <p:cNvPr id="13" name="Rectangle 12">
              <a:extLst>
                <a:ext uri="{FF2B5EF4-FFF2-40B4-BE49-F238E27FC236}">
                  <a16:creationId xmlns:a16="http://schemas.microsoft.com/office/drawing/2014/main" id="{87BE368A-03D3-B554-408E-D988A1F81DD8}"/>
                </a:ext>
              </a:extLst>
            </p:cNvPr>
            <p:cNvSpPr/>
            <p:nvPr/>
          </p:nvSpPr>
          <p:spPr>
            <a:xfrm>
              <a:off x="171450" y="1474470"/>
              <a:ext cx="1045845" cy="342900"/>
            </a:xfrm>
            <a:prstGeom prst="rect">
              <a:avLst/>
            </a:prstGeom>
            <a:solidFill>
              <a:srgbClr val="FFFFFF"/>
            </a:solidFill>
            <a:ln w="4763">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14" name="TextBox 13">
              <a:extLst>
                <a:ext uri="{FF2B5EF4-FFF2-40B4-BE49-F238E27FC236}">
                  <a16:creationId xmlns:a16="http://schemas.microsoft.com/office/drawing/2014/main" id="{F5F20E52-2BC2-8E4B-785B-235D19B3938D}"/>
                </a:ext>
              </a:extLst>
            </p:cNvPr>
            <p:cNvSpPr txBox="1"/>
            <p:nvPr/>
          </p:nvSpPr>
          <p:spPr>
            <a:xfrm>
              <a:off x="226314" y="1516872"/>
              <a:ext cx="977265" cy="258096"/>
            </a:xfrm>
            <a:prstGeom prst="rect">
              <a:avLst/>
            </a:prstGeom>
            <a:noFill/>
          </p:spPr>
          <p:txBody>
            <a:bodyPr wrap="square" lIns="0" tIns="18000" rIns="0" bIns="18000" anchor="ctr">
              <a:spAutoFit/>
            </a:bodyPr>
            <a:lstStyle/>
            <a:p>
              <a:pPr defTabSz="914377">
                <a:defRPr/>
              </a:pPr>
              <a:r>
                <a:rPr sz="1100" b="1">
                  <a:solidFill>
                    <a:srgbClr val="334155"/>
                  </a:solidFill>
                  <a:latin typeface="Calibri"/>
                </a:rPr>
                <a:t>PLCs (lines)</a:t>
              </a:r>
            </a:p>
            <a:p>
              <a:pPr defTabSz="914377">
                <a:defRPr/>
              </a:pPr>
              <a:r>
                <a:rPr sz="900" i="1">
                  <a:solidFill>
                    <a:srgbClr val="64748B"/>
                  </a:solidFill>
                  <a:latin typeface="Calibri"/>
                </a:rPr>
                <a:t>OPC-UA / Modbus</a:t>
              </a:r>
            </a:p>
          </p:txBody>
        </p:sp>
        <p:sp>
          <p:nvSpPr>
            <p:cNvPr id="15" name="Rectangle 14">
              <a:extLst>
                <a:ext uri="{FF2B5EF4-FFF2-40B4-BE49-F238E27FC236}">
                  <a16:creationId xmlns:a16="http://schemas.microsoft.com/office/drawing/2014/main" id="{86B1E7FB-D2B5-E462-ED07-DEC228772DBD}"/>
                </a:ext>
              </a:extLst>
            </p:cNvPr>
            <p:cNvSpPr/>
            <p:nvPr/>
          </p:nvSpPr>
          <p:spPr>
            <a:xfrm>
              <a:off x="1285875" y="1474470"/>
              <a:ext cx="1045845" cy="342900"/>
            </a:xfrm>
            <a:prstGeom prst="rect">
              <a:avLst/>
            </a:prstGeom>
            <a:solidFill>
              <a:srgbClr val="FFFFFF"/>
            </a:solidFill>
            <a:ln w="4763">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16" name="TextBox 15">
              <a:extLst>
                <a:ext uri="{FF2B5EF4-FFF2-40B4-BE49-F238E27FC236}">
                  <a16:creationId xmlns:a16="http://schemas.microsoft.com/office/drawing/2014/main" id="{FDF3B651-1503-B0CC-A1E9-543BB2AD7665}"/>
                </a:ext>
              </a:extLst>
            </p:cNvPr>
            <p:cNvSpPr txBox="1"/>
            <p:nvPr/>
          </p:nvSpPr>
          <p:spPr>
            <a:xfrm>
              <a:off x="1340739" y="1516872"/>
              <a:ext cx="977265" cy="258096"/>
            </a:xfrm>
            <a:prstGeom prst="rect">
              <a:avLst/>
            </a:prstGeom>
            <a:noFill/>
          </p:spPr>
          <p:txBody>
            <a:bodyPr wrap="square" lIns="0" tIns="18000" rIns="0" bIns="18000" anchor="ctr">
              <a:spAutoFit/>
            </a:bodyPr>
            <a:lstStyle/>
            <a:p>
              <a:pPr defTabSz="914377">
                <a:defRPr/>
              </a:pPr>
              <a:r>
                <a:rPr sz="1100" b="1">
                  <a:solidFill>
                    <a:srgbClr val="334155"/>
                  </a:solidFill>
                  <a:latin typeface="Calibri"/>
                </a:rPr>
                <a:t>Vibration Sensors</a:t>
              </a:r>
            </a:p>
            <a:p>
              <a:pPr defTabSz="914377">
                <a:defRPr/>
              </a:pPr>
              <a:r>
                <a:rPr sz="900" i="1">
                  <a:solidFill>
                    <a:srgbClr val="64748B"/>
                  </a:solidFill>
                  <a:latin typeface="Calibri"/>
                </a:rPr>
                <a:t>Motor health</a:t>
              </a:r>
            </a:p>
          </p:txBody>
        </p:sp>
        <p:sp>
          <p:nvSpPr>
            <p:cNvPr id="17" name="Rectangle 16">
              <a:extLst>
                <a:ext uri="{FF2B5EF4-FFF2-40B4-BE49-F238E27FC236}">
                  <a16:creationId xmlns:a16="http://schemas.microsoft.com/office/drawing/2014/main" id="{E445105C-521A-AA7B-4FF7-C60F0B01BDC5}"/>
                </a:ext>
              </a:extLst>
            </p:cNvPr>
            <p:cNvSpPr/>
            <p:nvPr/>
          </p:nvSpPr>
          <p:spPr>
            <a:xfrm>
              <a:off x="171450" y="1872234"/>
              <a:ext cx="1045845" cy="342900"/>
            </a:xfrm>
            <a:prstGeom prst="rect">
              <a:avLst/>
            </a:prstGeom>
            <a:solidFill>
              <a:srgbClr val="FFFFFF"/>
            </a:solidFill>
            <a:ln w="4763">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18" name="TextBox 17">
              <a:extLst>
                <a:ext uri="{FF2B5EF4-FFF2-40B4-BE49-F238E27FC236}">
                  <a16:creationId xmlns:a16="http://schemas.microsoft.com/office/drawing/2014/main" id="{C8A99454-621A-D600-2C0A-D6D37ACC801D}"/>
                </a:ext>
              </a:extLst>
            </p:cNvPr>
            <p:cNvSpPr txBox="1"/>
            <p:nvPr/>
          </p:nvSpPr>
          <p:spPr>
            <a:xfrm>
              <a:off x="226314" y="1914636"/>
              <a:ext cx="977265" cy="258096"/>
            </a:xfrm>
            <a:prstGeom prst="rect">
              <a:avLst/>
            </a:prstGeom>
            <a:noFill/>
          </p:spPr>
          <p:txBody>
            <a:bodyPr wrap="square" lIns="0" tIns="18000" rIns="0" bIns="18000" anchor="ctr">
              <a:spAutoFit/>
            </a:bodyPr>
            <a:lstStyle/>
            <a:p>
              <a:pPr defTabSz="914377">
                <a:defRPr/>
              </a:pPr>
              <a:r>
                <a:rPr sz="1100" b="1">
                  <a:solidFill>
                    <a:srgbClr val="334155"/>
                  </a:solidFill>
                  <a:latin typeface="Calibri"/>
                </a:rPr>
                <a:t>Vision Cameras</a:t>
              </a:r>
            </a:p>
            <a:p>
              <a:pPr defTabSz="914377">
                <a:defRPr/>
              </a:pPr>
              <a:r>
                <a:rPr sz="900" i="1">
                  <a:solidFill>
                    <a:srgbClr val="64748B"/>
                  </a:solidFill>
                  <a:latin typeface="Calibri"/>
                </a:rPr>
                <a:t>QC + defect detect</a:t>
              </a:r>
            </a:p>
          </p:txBody>
        </p:sp>
        <p:sp>
          <p:nvSpPr>
            <p:cNvPr id="19" name="Rectangle 18">
              <a:extLst>
                <a:ext uri="{FF2B5EF4-FFF2-40B4-BE49-F238E27FC236}">
                  <a16:creationId xmlns:a16="http://schemas.microsoft.com/office/drawing/2014/main" id="{CAFA4680-5E3C-FE61-99DF-118DCEB1E9B1}"/>
                </a:ext>
              </a:extLst>
            </p:cNvPr>
            <p:cNvSpPr/>
            <p:nvPr/>
          </p:nvSpPr>
          <p:spPr>
            <a:xfrm>
              <a:off x="1285875" y="1872234"/>
              <a:ext cx="1045845" cy="342900"/>
            </a:xfrm>
            <a:prstGeom prst="rect">
              <a:avLst/>
            </a:prstGeom>
            <a:solidFill>
              <a:srgbClr val="FFFFFF"/>
            </a:solidFill>
            <a:ln w="4763">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20" name="TextBox 19">
              <a:extLst>
                <a:ext uri="{FF2B5EF4-FFF2-40B4-BE49-F238E27FC236}">
                  <a16:creationId xmlns:a16="http://schemas.microsoft.com/office/drawing/2014/main" id="{1D8E2C77-D7E9-455F-1C96-8C40A420A32D}"/>
                </a:ext>
              </a:extLst>
            </p:cNvPr>
            <p:cNvSpPr txBox="1"/>
            <p:nvPr/>
          </p:nvSpPr>
          <p:spPr>
            <a:xfrm>
              <a:off x="1340739" y="1914636"/>
              <a:ext cx="977265" cy="258096"/>
            </a:xfrm>
            <a:prstGeom prst="rect">
              <a:avLst/>
            </a:prstGeom>
            <a:noFill/>
          </p:spPr>
          <p:txBody>
            <a:bodyPr wrap="square" lIns="0" tIns="18000" rIns="0" bIns="18000" anchor="ctr">
              <a:spAutoFit/>
            </a:bodyPr>
            <a:lstStyle/>
            <a:p>
              <a:pPr defTabSz="914377">
                <a:defRPr/>
              </a:pPr>
              <a:r>
                <a:rPr sz="1100" b="1">
                  <a:solidFill>
                    <a:srgbClr val="334155"/>
                  </a:solidFill>
                  <a:latin typeface="Calibri"/>
                </a:rPr>
                <a:t>Temp / Pressure</a:t>
              </a:r>
            </a:p>
            <a:p>
              <a:pPr defTabSz="914377">
                <a:defRPr/>
              </a:pPr>
              <a:r>
                <a:rPr sz="900" i="1">
                  <a:solidFill>
                    <a:srgbClr val="64748B"/>
                  </a:solidFill>
                  <a:latin typeface="Calibri"/>
                </a:rPr>
                <a:t>Process sensors</a:t>
              </a:r>
            </a:p>
          </p:txBody>
        </p:sp>
        <p:sp>
          <p:nvSpPr>
            <p:cNvPr id="21" name="Rectangle 20">
              <a:extLst>
                <a:ext uri="{FF2B5EF4-FFF2-40B4-BE49-F238E27FC236}">
                  <a16:creationId xmlns:a16="http://schemas.microsoft.com/office/drawing/2014/main" id="{CCCDB66D-4C1D-D104-27B0-CB5F1D1E2B27}"/>
                </a:ext>
              </a:extLst>
            </p:cNvPr>
            <p:cNvSpPr/>
            <p:nvPr/>
          </p:nvSpPr>
          <p:spPr>
            <a:xfrm>
              <a:off x="171450" y="2318004"/>
              <a:ext cx="2160270" cy="813508"/>
            </a:xfrm>
            <a:prstGeom prst="rect">
              <a:avLst/>
            </a:prstGeom>
            <a:solidFill>
              <a:schemeClr val="bg1">
                <a:lumMod val="95000"/>
              </a:schemeClr>
            </a:solidFill>
            <a:ln w="9525">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22" name="Rounded Rectangle 21">
              <a:extLst>
                <a:ext uri="{FF2B5EF4-FFF2-40B4-BE49-F238E27FC236}">
                  <a16:creationId xmlns:a16="http://schemas.microsoft.com/office/drawing/2014/main" id="{129BA4CB-94D1-0004-C91A-22287EABA41A}"/>
                </a:ext>
              </a:extLst>
            </p:cNvPr>
            <p:cNvSpPr/>
            <p:nvPr/>
          </p:nvSpPr>
          <p:spPr>
            <a:xfrm>
              <a:off x="294894" y="2441448"/>
              <a:ext cx="377190" cy="288036"/>
            </a:xfrm>
            <a:prstGeom prst="roundRect">
              <a:avLst>
                <a:gd name="adj" fmla="val 12000"/>
              </a:avLst>
            </a:prstGeom>
            <a:solidFill>
              <a:srgbClr val="1B5E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23" name="Oval 22">
              <a:extLst>
                <a:ext uri="{FF2B5EF4-FFF2-40B4-BE49-F238E27FC236}">
                  <a16:creationId xmlns:a16="http://schemas.microsoft.com/office/drawing/2014/main" id="{BDB3521B-77B1-F862-CF96-85458027F69E}"/>
                </a:ext>
              </a:extLst>
            </p:cNvPr>
            <p:cNvSpPr/>
            <p:nvPr/>
          </p:nvSpPr>
          <p:spPr>
            <a:xfrm>
              <a:off x="356616" y="2510028"/>
              <a:ext cx="48006" cy="48006"/>
            </a:xfrm>
            <a:prstGeom prst="ellipse">
              <a:avLst/>
            </a:prstGeom>
            <a:solidFill>
              <a:srgbClr val="00D4A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24" name="Oval 23">
              <a:extLst>
                <a:ext uri="{FF2B5EF4-FFF2-40B4-BE49-F238E27FC236}">
                  <a16:creationId xmlns:a16="http://schemas.microsoft.com/office/drawing/2014/main" id="{5DB8670E-4CBC-D1B9-EB29-4A00FE272FCB}"/>
                </a:ext>
              </a:extLst>
            </p:cNvPr>
            <p:cNvSpPr/>
            <p:nvPr/>
          </p:nvSpPr>
          <p:spPr>
            <a:xfrm>
              <a:off x="425196" y="2510028"/>
              <a:ext cx="48006" cy="48006"/>
            </a:xfrm>
            <a:prstGeom prst="ellipse">
              <a:avLst/>
            </a:prstGeom>
            <a:solidFill>
              <a:srgbClr val="00D4A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25" name="Oval 24">
              <a:extLst>
                <a:ext uri="{FF2B5EF4-FFF2-40B4-BE49-F238E27FC236}">
                  <a16:creationId xmlns:a16="http://schemas.microsoft.com/office/drawing/2014/main" id="{6CAB2CDA-961C-EECE-4D29-D667E0344FC4}"/>
                </a:ext>
              </a:extLst>
            </p:cNvPr>
            <p:cNvSpPr/>
            <p:nvPr/>
          </p:nvSpPr>
          <p:spPr>
            <a:xfrm>
              <a:off x="493776" y="2510028"/>
              <a:ext cx="48006" cy="48006"/>
            </a:xfrm>
            <a:prstGeom prst="ellipse">
              <a:avLst/>
            </a:prstGeom>
            <a:solidFill>
              <a:srgbClr val="00D4A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26" name="TextBox 25">
              <a:extLst>
                <a:ext uri="{FF2B5EF4-FFF2-40B4-BE49-F238E27FC236}">
                  <a16:creationId xmlns:a16="http://schemas.microsoft.com/office/drawing/2014/main" id="{22D9546A-7513-F76B-601A-D08490508CB7}"/>
                </a:ext>
              </a:extLst>
            </p:cNvPr>
            <p:cNvSpPr txBox="1"/>
            <p:nvPr/>
          </p:nvSpPr>
          <p:spPr>
            <a:xfrm>
              <a:off x="774954" y="2372869"/>
              <a:ext cx="1508760" cy="165763"/>
            </a:xfrm>
            <a:prstGeom prst="rect">
              <a:avLst/>
            </a:prstGeom>
            <a:noFill/>
          </p:spPr>
          <p:txBody>
            <a:bodyPr wrap="square" lIns="0" tIns="18000" rIns="0" bIns="18000" anchor="t">
              <a:spAutoFit/>
            </a:bodyPr>
            <a:lstStyle/>
            <a:p>
              <a:pPr defTabSz="914377">
                <a:defRPr/>
              </a:pPr>
              <a:r>
                <a:rPr sz="1200" b="1">
                  <a:solidFill>
                    <a:srgbClr val="0F1B2D"/>
                  </a:solidFill>
                  <a:latin typeface="Calibri"/>
                </a:rPr>
                <a:t>Industrial Edge Gateway</a:t>
              </a:r>
            </a:p>
          </p:txBody>
        </p:sp>
        <p:sp>
          <p:nvSpPr>
            <p:cNvPr id="27" name="TextBox 26">
              <a:extLst>
                <a:ext uri="{FF2B5EF4-FFF2-40B4-BE49-F238E27FC236}">
                  <a16:creationId xmlns:a16="http://schemas.microsoft.com/office/drawing/2014/main" id="{C49B49D1-0811-AB64-4F61-C133012BC204}"/>
                </a:ext>
              </a:extLst>
            </p:cNvPr>
            <p:cNvSpPr txBox="1"/>
            <p:nvPr/>
          </p:nvSpPr>
          <p:spPr>
            <a:xfrm>
              <a:off x="774954" y="2578608"/>
              <a:ext cx="1508760" cy="142680"/>
            </a:xfrm>
            <a:prstGeom prst="rect">
              <a:avLst/>
            </a:prstGeom>
            <a:noFill/>
          </p:spPr>
          <p:txBody>
            <a:bodyPr wrap="square" lIns="0" tIns="18000" rIns="0" bIns="18000" anchor="t">
              <a:spAutoFit/>
            </a:bodyPr>
            <a:lstStyle/>
            <a:p>
              <a:pPr defTabSz="914377">
                <a:defRPr/>
              </a:pPr>
              <a:r>
                <a:rPr sz="1000" i="1">
                  <a:solidFill>
                    <a:srgbClr val="64748B"/>
                  </a:solidFill>
                  <a:latin typeface="Calibri"/>
                </a:rPr>
                <a:t>Greengrass v2  ·  DIN-rail</a:t>
              </a:r>
            </a:p>
          </p:txBody>
        </p:sp>
        <p:sp>
          <p:nvSpPr>
            <p:cNvPr id="28" name="TextBox 27">
              <a:extLst>
                <a:ext uri="{FF2B5EF4-FFF2-40B4-BE49-F238E27FC236}">
                  <a16:creationId xmlns:a16="http://schemas.microsoft.com/office/drawing/2014/main" id="{A5A676CD-9221-AB8C-6330-E1AC92CDAB88}"/>
                </a:ext>
              </a:extLst>
            </p:cNvPr>
            <p:cNvSpPr txBox="1"/>
            <p:nvPr/>
          </p:nvSpPr>
          <p:spPr>
            <a:xfrm>
              <a:off x="274320" y="2798064"/>
              <a:ext cx="1988820" cy="258096"/>
            </a:xfrm>
            <a:prstGeom prst="rect">
              <a:avLst/>
            </a:prstGeom>
            <a:noFill/>
          </p:spPr>
          <p:txBody>
            <a:bodyPr wrap="square" lIns="0" tIns="18000" rIns="0" bIns="18000" anchor="t">
              <a:spAutoFit/>
            </a:bodyPr>
            <a:lstStyle/>
            <a:p>
              <a:pPr defTabSz="914377">
                <a:defRPr/>
              </a:pPr>
              <a:r>
                <a:rPr sz="1000">
                  <a:solidFill>
                    <a:srgbClr val="334155"/>
                  </a:solidFill>
                  <a:latin typeface="Calibri"/>
                </a:rPr>
                <a:t>OPC-UA client · local edge ML · smart rules engine · autonomous action dispatch</a:t>
              </a:r>
            </a:p>
          </p:txBody>
        </p:sp>
        <p:sp>
          <p:nvSpPr>
            <p:cNvPr id="29" name="TextBox 28">
              <a:extLst>
                <a:ext uri="{FF2B5EF4-FFF2-40B4-BE49-F238E27FC236}">
                  <a16:creationId xmlns:a16="http://schemas.microsoft.com/office/drawing/2014/main" id="{D6FF9C9E-231A-9C24-0FBA-2465302B92C8}"/>
                </a:ext>
              </a:extLst>
            </p:cNvPr>
            <p:cNvSpPr txBox="1"/>
            <p:nvPr/>
          </p:nvSpPr>
          <p:spPr>
            <a:xfrm>
              <a:off x="171451" y="3173914"/>
              <a:ext cx="1226276" cy="373512"/>
            </a:xfrm>
            <a:prstGeom prst="rect">
              <a:avLst/>
            </a:prstGeom>
            <a:noFill/>
          </p:spPr>
          <p:txBody>
            <a:bodyPr wrap="square" lIns="0" tIns="18000" rIns="0" bIns="18000" anchor="t">
              <a:spAutoFit/>
            </a:bodyPr>
            <a:lstStyle/>
            <a:p>
              <a:pPr defTabSz="914377">
                <a:defRPr/>
              </a:pPr>
              <a:r>
                <a:rPr sz="1000" b="1">
                  <a:solidFill>
                    <a:srgbClr val="64748B"/>
                  </a:solidFill>
                  <a:latin typeface="Trebuchet MS"/>
                </a:rPr>
                <a:t>PROTOCOLS  </a:t>
              </a:r>
              <a:r>
                <a:rPr sz="1000">
                  <a:solidFill>
                    <a:srgbClr val="334155"/>
                  </a:solidFill>
                  <a:latin typeface="Calibri"/>
                </a:rPr>
                <a:t>OPC-UA  ·  Modbus  ·  MQTT/TLS  ·  </a:t>
              </a:r>
              <a:r>
                <a:rPr sz="1000" err="1">
                  <a:solidFill>
                    <a:srgbClr val="334155"/>
                  </a:solidFill>
                  <a:latin typeface="Calibri"/>
                </a:rPr>
                <a:t>EtherNet</a:t>
              </a:r>
              <a:r>
                <a:rPr sz="1000">
                  <a:solidFill>
                    <a:srgbClr val="334155"/>
                  </a:solidFill>
                  <a:latin typeface="Calibri"/>
                </a:rPr>
                <a:t>/IP</a:t>
              </a:r>
            </a:p>
          </p:txBody>
        </p:sp>
        <p:pic>
          <p:nvPicPr>
            <p:cNvPr id="2050" name="Picture 2" descr="Edge SRP - Advantech">
              <a:extLst>
                <a:ext uri="{FF2B5EF4-FFF2-40B4-BE49-F238E27FC236}">
                  <a16:creationId xmlns:a16="http://schemas.microsoft.com/office/drawing/2014/main" id="{95512F94-90C3-00CB-D53A-87911AB87C0E}"/>
                </a:ext>
              </a:extLst>
            </p:cNvPr>
            <p:cNvPicPr>
              <a:picLocks noChangeAspect="1" noChangeArrowheads="1"/>
            </p:cNvPicPr>
            <p:nvPr/>
          </p:nvPicPr>
          <p:blipFill rotWithShape="1">
            <a:blip r:embed="rId21">
              <a:extLst>
                <a:ext uri="{28A0092B-C50C-407E-A947-70E740481C1C}">
                  <a14:useLocalDpi xmlns:a14="http://schemas.microsoft.com/office/drawing/2010/main" val="0"/>
                </a:ext>
              </a:extLst>
            </a:blip>
            <a:srcRect l="23283" t="31498" r="23367" b="3374"/>
            <a:stretch>
              <a:fillRect/>
            </a:stretch>
          </p:blipFill>
          <p:spPr bwMode="auto">
            <a:xfrm>
              <a:off x="1378808" y="3221557"/>
              <a:ext cx="952912" cy="652543"/>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716291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22"/>
                                        </p:tgtEl>
                                        <p:attrNameLst>
                                          <p:attrName>style.visibility</p:attrName>
                                        </p:attrNameLst>
                                      </p:cBhvr>
                                      <p:to>
                                        <p:strVal val="visible"/>
                                      </p:to>
                                    </p:set>
                                    <p:animEffect transition="in" filter="dissolve">
                                      <p:cBhvr>
                                        <p:cTn id="7" dur="500"/>
                                        <p:tgtEl>
                                          <p:spTgt spid="12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23"/>
                                        </p:tgtEl>
                                        <p:attrNameLst>
                                          <p:attrName>style.visibility</p:attrName>
                                        </p:attrNameLst>
                                      </p:cBhvr>
                                      <p:to>
                                        <p:strVal val="visible"/>
                                      </p:to>
                                    </p:set>
                                    <p:anim calcmode="lin" valueType="num">
                                      <p:cBhvr additive="base">
                                        <p:cTn id="12" dur="500" fill="hold"/>
                                        <p:tgtEl>
                                          <p:spTgt spid="123"/>
                                        </p:tgtEl>
                                        <p:attrNameLst>
                                          <p:attrName>ppt_x</p:attrName>
                                        </p:attrNameLst>
                                      </p:cBhvr>
                                      <p:tavLst>
                                        <p:tav tm="0">
                                          <p:val>
                                            <p:strVal val="#ppt_x"/>
                                          </p:val>
                                        </p:tav>
                                        <p:tav tm="100000">
                                          <p:val>
                                            <p:strVal val="#ppt_x"/>
                                          </p:val>
                                        </p:tav>
                                      </p:tavLst>
                                    </p:anim>
                                    <p:anim calcmode="lin" valueType="num">
                                      <p:cBhvr additive="base">
                                        <p:cTn id="13" dur="500" fill="hold"/>
                                        <p:tgtEl>
                                          <p:spTgt spid="123"/>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2" fill="hold" nodeType="clickEffect">
                                  <p:stCondLst>
                                    <p:cond delay="0"/>
                                  </p:stCondLst>
                                  <p:childTnLst>
                                    <p:set>
                                      <p:cBhvr>
                                        <p:cTn id="17" dur="1" fill="hold">
                                          <p:stCondLst>
                                            <p:cond delay="0"/>
                                          </p:stCondLst>
                                        </p:cTn>
                                        <p:tgtEl>
                                          <p:spTgt spid="138"/>
                                        </p:tgtEl>
                                        <p:attrNameLst>
                                          <p:attrName>style.visibility</p:attrName>
                                        </p:attrNameLst>
                                      </p:cBhvr>
                                      <p:to>
                                        <p:strVal val="visible"/>
                                      </p:to>
                                    </p:set>
                                    <p:anim calcmode="lin" valueType="num">
                                      <p:cBhvr additive="base">
                                        <p:cTn id="18" dur="500" fill="hold"/>
                                        <p:tgtEl>
                                          <p:spTgt spid="138"/>
                                        </p:tgtEl>
                                        <p:attrNameLst>
                                          <p:attrName>ppt_x</p:attrName>
                                        </p:attrNameLst>
                                      </p:cBhvr>
                                      <p:tavLst>
                                        <p:tav tm="0">
                                          <p:val>
                                            <p:strVal val="1+#ppt_w/2"/>
                                          </p:val>
                                        </p:tav>
                                        <p:tav tm="100000">
                                          <p:val>
                                            <p:strVal val="#ppt_x"/>
                                          </p:val>
                                        </p:tav>
                                      </p:tavLst>
                                    </p:anim>
                                    <p:anim calcmode="lin" valueType="num">
                                      <p:cBhvr additive="base">
                                        <p:cTn id="19" dur="500" fill="hold"/>
                                        <p:tgtEl>
                                          <p:spTgt spid="138"/>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9" presetClass="entr" presetSubtype="0" fill="hold" nodeType="clickEffect">
                                  <p:stCondLst>
                                    <p:cond delay="0"/>
                                  </p:stCondLst>
                                  <p:childTnLst>
                                    <p:set>
                                      <p:cBhvr>
                                        <p:cTn id="23" dur="1" fill="hold">
                                          <p:stCondLst>
                                            <p:cond delay="0"/>
                                          </p:stCondLst>
                                        </p:cTn>
                                        <p:tgtEl>
                                          <p:spTgt spid="139"/>
                                        </p:tgtEl>
                                        <p:attrNameLst>
                                          <p:attrName>style.visibility</p:attrName>
                                        </p:attrNameLst>
                                      </p:cBhvr>
                                      <p:to>
                                        <p:strVal val="visible"/>
                                      </p:to>
                                    </p:set>
                                    <p:animEffect transition="in" filter="dissolve">
                                      <p:cBhvr>
                                        <p:cTn id="24" dur="500"/>
                                        <p:tgtEl>
                                          <p:spTgt spid="139"/>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140"/>
                                        </p:tgtEl>
                                        <p:attrNameLst>
                                          <p:attrName>style.visibility</p:attrName>
                                        </p:attrNameLst>
                                      </p:cBhvr>
                                      <p:to>
                                        <p:strVal val="visible"/>
                                      </p:to>
                                    </p:set>
                                    <p:anim calcmode="lin" valueType="num">
                                      <p:cBhvr additive="base">
                                        <p:cTn id="29" dur="500" fill="hold"/>
                                        <p:tgtEl>
                                          <p:spTgt spid="140"/>
                                        </p:tgtEl>
                                        <p:attrNameLst>
                                          <p:attrName>ppt_x</p:attrName>
                                        </p:attrNameLst>
                                      </p:cBhvr>
                                      <p:tavLst>
                                        <p:tav tm="0">
                                          <p:val>
                                            <p:strVal val="#ppt_x"/>
                                          </p:val>
                                        </p:tav>
                                        <p:tav tm="100000">
                                          <p:val>
                                            <p:strVal val="#ppt_x"/>
                                          </p:val>
                                        </p:tav>
                                      </p:tavLst>
                                    </p:anim>
                                    <p:anim calcmode="lin" valueType="num">
                                      <p:cBhvr additive="base">
                                        <p:cTn id="30" dur="500" fill="hold"/>
                                        <p:tgtEl>
                                          <p:spTgt spid="14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C96EFC1F-0ABD-FE85-6DFF-DA0C44D04F4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E89B8D7-7FA0-FD70-02E7-0481C51C586B}"/>
              </a:ext>
            </a:extLst>
          </p:cNvPr>
          <p:cNvSpPr/>
          <p:nvPr/>
        </p:nvSpPr>
        <p:spPr>
          <a:xfrm>
            <a:off x="2" y="0"/>
            <a:ext cx="12191695" cy="594360"/>
          </a:xfrm>
          <a:prstGeom prst="rect">
            <a:avLst/>
          </a:prstGeom>
          <a:solidFill>
            <a:srgbClr val="0F1B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3" name="TextBox 2">
            <a:extLst>
              <a:ext uri="{FF2B5EF4-FFF2-40B4-BE49-F238E27FC236}">
                <a16:creationId xmlns:a16="http://schemas.microsoft.com/office/drawing/2014/main" id="{4307C7DB-E217-BF27-7363-51176EADBC67}"/>
              </a:ext>
            </a:extLst>
          </p:cNvPr>
          <p:cNvSpPr txBox="1"/>
          <p:nvPr/>
        </p:nvSpPr>
        <p:spPr>
          <a:xfrm>
            <a:off x="320040" y="125117"/>
            <a:ext cx="8778240" cy="344128"/>
          </a:xfrm>
          <a:prstGeom prst="rect">
            <a:avLst/>
          </a:prstGeom>
          <a:noFill/>
        </p:spPr>
        <p:txBody>
          <a:bodyPr wrap="square" lIns="18000" tIns="18000" rIns="18000" bIns="18000" anchor="ctr">
            <a:spAutoFit/>
          </a:bodyPr>
          <a:lstStyle/>
          <a:p>
            <a:pPr defTabSz="914377">
              <a:defRPr/>
            </a:pPr>
            <a:r>
              <a:rPr sz="2000" b="1">
                <a:solidFill>
                  <a:srgbClr val="FFFFFF"/>
                </a:solidFill>
                <a:latin typeface="Trebuchet MS"/>
              </a:rPr>
              <a:t>Pharma Compliance </a:t>
            </a:r>
            <a:r>
              <a:rPr sz="2000">
                <a:solidFill>
                  <a:srgbClr val="00B050"/>
                </a:solidFill>
                <a:latin typeface="Trebuchet MS"/>
              </a:rPr>
              <a:t>— Smart Factory under 21 CFR Part 11</a:t>
            </a:r>
          </a:p>
        </p:txBody>
      </p:sp>
      <p:sp>
        <p:nvSpPr>
          <p:cNvPr id="5" name="Rectangle 4">
            <a:extLst>
              <a:ext uri="{FF2B5EF4-FFF2-40B4-BE49-F238E27FC236}">
                <a16:creationId xmlns:a16="http://schemas.microsoft.com/office/drawing/2014/main" id="{301E85AD-B4D3-BCFB-8E28-86B583F38B27}"/>
              </a:ext>
            </a:extLst>
          </p:cNvPr>
          <p:cNvSpPr/>
          <p:nvPr/>
        </p:nvSpPr>
        <p:spPr>
          <a:xfrm>
            <a:off x="2" y="594360"/>
            <a:ext cx="12191695" cy="777240"/>
          </a:xfrm>
          <a:prstGeom prst="rect">
            <a:avLst/>
          </a:prstGeom>
          <a:solidFill>
            <a:srgbClr val="17263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6" name="TextBox 5">
            <a:extLst>
              <a:ext uri="{FF2B5EF4-FFF2-40B4-BE49-F238E27FC236}">
                <a16:creationId xmlns:a16="http://schemas.microsoft.com/office/drawing/2014/main" id="{4EB849EB-45EC-0114-E3B7-FA1F1A175B62}"/>
              </a:ext>
            </a:extLst>
          </p:cNvPr>
          <p:cNvSpPr txBox="1"/>
          <p:nvPr/>
        </p:nvSpPr>
        <p:spPr>
          <a:xfrm>
            <a:off x="274321" y="649225"/>
            <a:ext cx="2682163" cy="544183"/>
          </a:xfrm>
          <a:prstGeom prst="rect">
            <a:avLst/>
          </a:prstGeom>
          <a:noFill/>
        </p:spPr>
        <p:txBody>
          <a:bodyPr wrap="square" lIns="0" tIns="18000" rIns="0" bIns="18000" anchor="t">
            <a:spAutoFit/>
          </a:bodyPr>
          <a:lstStyle/>
          <a:p>
            <a:pPr defTabSz="914377">
              <a:defRPr/>
            </a:pPr>
            <a:r>
              <a:rPr sz="1000" b="1">
                <a:solidFill>
                  <a:srgbClr val="00B050"/>
                </a:solidFill>
                <a:latin typeface="Trebuchet MS"/>
              </a:rPr>
              <a:t>CUSTOMER</a:t>
            </a:r>
          </a:p>
          <a:p>
            <a:pPr defTabSz="914377">
              <a:defRPr/>
            </a:pPr>
            <a:r>
              <a:rPr sz="1400" b="1">
                <a:solidFill>
                  <a:srgbClr val="FFFFFF"/>
                </a:solidFill>
                <a:latin typeface="Trebuchet MS"/>
              </a:rPr>
              <a:t>Leading Global Pharma</a:t>
            </a:r>
          </a:p>
          <a:p>
            <a:pPr defTabSz="914377">
              <a:defRPr/>
            </a:pPr>
            <a:r>
              <a:rPr sz="900">
                <a:solidFill>
                  <a:srgbClr val="CBD5E1"/>
                </a:solidFill>
                <a:latin typeface="Calibri"/>
              </a:rPr>
              <a:t>Vertically integrated</a:t>
            </a:r>
          </a:p>
        </p:txBody>
      </p:sp>
      <p:sp>
        <p:nvSpPr>
          <p:cNvPr id="7" name="TextBox 6">
            <a:extLst>
              <a:ext uri="{FF2B5EF4-FFF2-40B4-BE49-F238E27FC236}">
                <a16:creationId xmlns:a16="http://schemas.microsoft.com/office/drawing/2014/main" id="{12591F2A-741C-8223-6208-69843E7662CA}"/>
              </a:ext>
            </a:extLst>
          </p:cNvPr>
          <p:cNvSpPr txBox="1"/>
          <p:nvPr/>
        </p:nvSpPr>
        <p:spPr>
          <a:xfrm>
            <a:off x="3322244" y="649224"/>
            <a:ext cx="2682163" cy="544183"/>
          </a:xfrm>
          <a:prstGeom prst="rect">
            <a:avLst/>
          </a:prstGeom>
          <a:noFill/>
        </p:spPr>
        <p:txBody>
          <a:bodyPr wrap="square" lIns="0" tIns="18000" rIns="0" bIns="18000" anchor="t">
            <a:spAutoFit/>
          </a:bodyPr>
          <a:lstStyle/>
          <a:p>
            <a:pPr defTabSz="914377">
              <a:defRPr/>
            </a:pPr>
            <a:r>
              <a:rPr sz="1000" b="1">
                <a:solidFill>
                  <a:srgbClr val="00B050"/>
                </a:solidFill>
                <a:latin typeface="Trebuchet MS"/>
              </a:rPr>
              <a:t>PLC FLEET</a:t>
            </a:r>
          </a:p>
          <a:p>
            <a:pPr defTabSz="914377">
              <a:defRPr/>
            </a:pPr>
            <a:r>
              <a:rPr sz="1400" b="1">
                <a:solidFill>
                  <a:srgbClr val="FFFFFF"/>
                </a:solidFill>
                <a:latin typeface="Trebuchet MS"/>
              </a:rPr>
              <a:t>74 PLCs · 5 vendors</a:t>
            </a:r>
          </a:p>
          <a:p>
            <a:pPr defTabSz="914377">
              <a:defRPr/>
            </a:pPr>
            <a:r>
              <a:rPr sz="900">
                <a:solidFill>
                  <a:srgbClr val="CBD5E1"/>
                </a:solidFill>
                <a:latin typeface="Calibri"/>
              </a:rPr>
              <a:t>Panasonic · Siemens · Mitsubishi · AB · Omron</a:t>
            </a:r>
          </a:p>
        </p:txBody>
      </p:sp>
      <p:sp>
        <p:nvSpPr>
          <p:cNvPr id="8" name="TextBox 7">
            <a:extLst>
              <a:ext uri="{FF2B5EF4-FFF2-40B4-BE49-F238E27FC236}">
                <a16:creationId xmlns:a16="http://schemas.microsoft.com/office/drawing/2014/main" id="{4613BAD2-0835-7688-62EF-545F3A416492}"/>
              </a:ext>
            </a:extLst>
          </p:cNvPr>
          <p:cNvSpPr txBox="1"/>
          <p:nvPr/>
        </p:nvSpPr>
        <p:spPr>
          <a:xfrm>
            <a:off x="6370167" y="649225"/>
            <a:ext cx="2682163" cy="544183"/>
          </a:xfrm>
          <a:prstGeom prst="rect">
            <a:avLst/>
          </a:prstGeom>
          <a:noFill/>
        </p:spPr>
        <p:txBody>
          <a:bodyPr wrap="square" lIns="0" tIns="18000" rIns="0" bIns="18000" anchor="t">
            <a:spAutoFit/>
          </a:bodyPr>
          <a:lstStyle/>
          <a:p>
            <a:pPr defTabSz="914377">
              <a:defRPr/>
            </a:pPr>
            <a:r>
              <a:rPr sz="1000" b="1">
                <a:solidFill>
                  <a:srgbClr val="00B050"/>
                </a:solidFill>
                <a:latin typeface="Trebuchet MS"/>
              </a:rPr>
              <a:t>COMPLIANCE</a:t>
            </a:r>
          </a:p>
          <a:p>
            <a:pPr defTabSz="914377">
              <a:defRPr/>
            </a:pPr>
            <a:r>
              <a:rPr sz="1400" b="1">
                <a:solidFill>
                  <a:srgbClr val="FFFFFF"/>
                </a:solidFill>
                <a:latin typeface="Trebuchet MS"/>
              </a:rPr>
              <a:t>21 CFR Part 11</a:t>
            </a:r>
          </a:p>
          <a:p>
            <a:pPr defTabSz="914377">
              <a:defRPr/>
            </a:pPr>
            <a:r>
              <a:rPr sz="900">
                <a:solidFill>
                  <a:srgbClr val="CBD5E1"/>
                </a:solidFill>
                <a:latin typeface="Calibri"/>
              </a:rPr>
              <a:t>Audit · e-sign · data integrity · access</a:t>
            </a:r>
          </a:p>
        </p:txBody>
      </p:sp>
      <p:sp>
        <p:nvSpPr>
          <p:cNvPr id="9" name="TextBox 8">
            <a:extLst>
              <a:ext uri="{FF2B5EF4-FFF2-40B4-BE49-F238E27FC236}">
                <a16:creationId xmlns:a16="http://schemas.microsoft.com/office/drawing/2014/main" id="{0F1AA958-CC34-ABFB-FB89-DD1798942787}"/>
              </a:ext>
            </a:extLst>
          </p:cNvPr>
          <p:cNvSpPr txBox="1"/>
          <p:nvPr/>
        </p:nvSpPr>
        <p:spPr>
          <a:xfrm>
            <a:off x="9418089" y="649225"/>
            <a:ext cx="2682163" cy="544183"/>
          </a:xfrm>
          <a:prstGeom prst="rect">
            <a:avLst/>
          </a:prstGeom>
          <a:noFill/>
        </p:spPr>
        <p:txBody>
          <a:bodyPr wrap="square" lIns="0" tIns="18000" rIns="0" bIns="18000" anchor="t">
            <a:spAutoFit/>
          </a:bodyPr>
          <a:lstStyle/>
          <a:p>
            <a:pPr defTabSz="914377">
              <a:defRPr/>
            </a:pPr>
            <a:r>
              <a:rPr sz="1000" b="1">
                <a:solidFill>
                  <a:srgbClr val="00B050"/>
                </a:solidFill>
                <a:latin typeface="Trebuchet MS"/>
              </a:rPr>
              <a:t>HARDWARE</a:t>
            </a:r>
          </a:p>
          <a:p>
            <a:pPr defTabSz="914377">
              <a:defRPr/>
            </a:pPr>
            <a:r>
              <a:rPr sz="1400" b="1">
                <a:solidFill>
                  <a:srgbClr val="FFFFFF"/>
                </a:solidFill>
                <a:latin typeface="Trebuchet MS"/>
              </a:rPr>
              <a:t>Dell Edge 3003</a:t>
            </a:r>
          </a:p>
          <a:p>
            <a:pPr defTabSz="914377">
              <a:defRPr/>
            </a:pPr>
            <a:r>
              <a:rPr sz="900" err="1">
                <a:solidFill>
                  <a:srgbClr val="CBD5E1"/>
                </a:solidFill>
                <a:latin typeface="Calibri"/>
              </a:rPr>
              <a:t>Masibus</a:t>
            </a:r>
            <a:r>
              <a:rPr sz="900">
                <a:solidFill>
                  <a:srgbClr val="CBD5E1"/>
                </a:solidFill>
                <a:latin typeface="Calibri"/>
              </a:rPr>
              <a:t> MINT D/A I/O processor</a:t>
            </a:r>
          </a:p>
        </p:txBody>
      </p:sp>
      <p:sp>
        <p:nvSpPr>
          <p:cNvPr id="10" name="Rectangle 9">
            <a:extLst>
              <a:ext uri="{FF2B5EF4-FFF2-40B4-BE49-F238E27FC236}">
                <a16:creationId xmlns:a16="http://schemas.microsoft.com/office/drawing/2014/main" id="{18F0121D-E712-A6E1-9FCE-A920F89CED0A}"/>
              </a:ext>
            </a:extLst>
          </p:cNvPr>
          <p:cNvSpPr/>
          <p:nvPr/>
        </p:nvSpPr>
        <p:spPr>
          <a:xfrm>
            <a:off x="2" y="1417322"/>
            <a:ext cx="12191695" cy="3977639"/>
          </a:xfrm>
          <a:prstGeom prst="rect">
            <a:avLst/>
          </a:prstGeom>
          <a:solidFill>
            <a:srgbClr val="FAFB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11" name="Rectangle 10">
            <a:extLst>
              <a:ext uri="{FF2B5EF4-FFF2-40B4-BE49-F238E27FC236}">
                <a16:creationId xmlns:a16="http://schemas.microsoft.com/office/drawing/2014/main" id="{B6E12A58-321A-F914-8663-5E972A6B4180}"/>
              </a:ext>
            </a:extLst>
          </p:cNvPr>
          <p:cNvSpPr/>
          <p:nvPr/>
        </p:nvSpPr>
        <p:spPr>
          <a:xfrm>
            <a:off x="228600" y="1825336"/>
            <a:ext cx="200000" cy="28000"/>
          </a:xfrm>
          <a:prstGeom prst="rect">
            <a:avLst/>
          </a:prstGeom>
          <a:solidFill>
            <a:srgbClr val="33415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12" name="TextBox 11">
            <a:extLst>
              <a:ext uri="{FF2B5EF4-FFF2-40B4-BE49-F238E27FC236}">
                <a16:creationId xmlns:a16="http://schemas.microsoft.com/office/drawing/2014/main" id="{0E349240-51EA-B5BA-242D-2B96710F592C}"/>
              </a:ext>
            </a:extLst>
          </p:cNvPr>
          <p:cNvSpPr txBox="1"/>
          <p:nvPr/>
        </p:nvSpPr>
        <p:spPr>
          <a:xfrm>
            <a:off x="228600" y="1545337"/>
            <a:ext cx="2880360" cy="205629"/>
          </a:xfrm>
          <a:prstGeom prst="rect">
            <a:avLst/>
          </a:prstGeom>
          <a:noFill/>
        </p:spPr>
        <p:txBody>
          <a:bodyPr wrap="square" lIns="0" tIns="18000" rIns="0" bIns="18000" anchor="t">
            <a:spAutoFit/>
          </a:bodyPr>
          <a:lstStyle/>
          <a:p>
            <a:pPr defTabSz="914377">
              <a:defRPr/>
            </a:pPr>
            <a:r>
              <a:rPr sz="1100" b="1">
                <a:solidFill>
                  <a:srgbClr val="334155"/>
                </a:solidFill>
                <a:latin typeface="Trebuchet MS"/>
              </a:rPr>
              <a:t>EDGE  /  ON-PREMISE</a:t>
            </a:r>
          </a:p>
        </p:txBody>
      </p:sp>
      <p:sp>
        <p:nvSpPr>
          <p:cNvPr id="13" name="Rectangle 12">
            <a:extLst>
              <a:ext uri="{FF2B5EF4-FFF2-40B4-BE49-F238E27FC236}">
                <a16:creationId xmlns:a16="http://schemas.microsoft.com/office/drawing/2014/main" id="{4717A95B-3316-F5B8-6CB8-A82000C51490}"/>
              </a:ext>
            </a:extLst>
          </p:cNvPr>
          <p:cNvSpPr/>
          <p:nvPr/>
        </p:nvSpPr>
        <p:spPr>
          <a:xfrm>
            <a:off x="228601" y="1965960"/>
            <a:ext cx="1394460" cy="457200"/>
          </a:xfrm>
          <a:prstGeom prst="rect">
            <a:avLst/>
          </a:prstGeom>
          <a:solidFill>
            <a:srgbClr val="FFFFFF"/>
          </a:solidFill>
          <a:ln w="4763">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14" name="TextBox 13">
            <a:extLst>
              <a:ext uri="{FF2B5EF4-FFF2-40B4-BE49-F238E27FC236}">
                <a16:creationId xmlns:a16="http://schemas.microsoft.com/office/drawing/2014/main" id="{9C8B904A-E0D2-B428-E72C-3B7E72BFC48D}"/>
              </a:ext>
            </a:extLst>
          </p:cNvPr>
          <p:cNvSpPr txBox="1"/>
          <p:nvPr/>
        </p:nvSpPr>
        <p:spPr>
          <a:xfrm>
            <a:off x="301753" y="2022497"/>
            <a:ext cx="1303020" cy="344128"/>
          </a:xfrm>
          <a:prstGeom prst="rect">
            <a:avLst/>
          </a:prstGeom>
          <a:noFill/>
        </p:spPr>
        <p:txBody>
          <a:bodyPr wrap="square" lIns="0" tIns="18000" rIns="0" bIns="18000" anchor="ctr">
            <a:spAutoFit/>
          </a:bodyPr>
          <a:lstStyle/>
          <a:p>
            <a:pPr defTabSz="914377">
              <a:defRPr/>
            </a:pPr>
            <a:r>
              <a:rPr sz="1100" b="1">
                <a:solidFill>
                  <a:srgbClr val="334155"/>
                </a:solidFill>
                <a:latin typeface="Calibri"/>
              </a:rPr>
              <a:t>Panasonic / Siemens</a:t>
            </a:r>
          </a:p>
          <a:p>
            <a:pPr defTabSz="914377">
              <a:defRPr/>
            </a:pPr>
            <a:r>
              <a:rPr sz="900" i="1">
                <a:solidFill>
                  <a:srgbClr val="64748B"/>
                </a:solidFill>
                <a:latin typeface="Calibri"/>
              </a:rPr>
              <a:t>Process · S7 / ProfiNET</a:t>
            </a:r>
          </a:p>
        </p:txBody>
      </p:sp>
      <p:sp>
        <p:nvSpPr>
          <p:cNvPr id="15" name="Rectangle 14">
            <a:extLst>
              <a:ext uri="{FF2B5EF4-FFF2-40B4-BE49-F238E27FC236}">
                <a16:creationId xmlns:a16="http://schemas.microsoft.com/office/drawing/2014/main" id="{EB8AFF2C-7734-92B0-189F-38AEE5A55922}"/>
              </a:ext>
            </a:extLst>
          </p:cNvPr>
          <p:cNvSpPr/>
          <p:nvPr/>
        </p:nvSpPr>
        <p:spPr>
          <a:xfrm>
            <a:off x="1714501" y="1965960"/>
            <a:ext cx="1394460" cy="457200"/>
          </a:xfrm>
          <a:prstGeom prst="rect">
            <a:avLst/>
          </a:prstGeom>
          <a:solidFill>
            <a:srgbClr val="FFFFFF"/>
          </a:solidFill>
          <a:ln w="4763">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16" name="TextBox 15">
            <a:extLst>
              <a:ext uri="{FF2B5EF4-FFF2-40B4-BE49-F238E27FC236}">
                <a16:creationId xmlns:a16="http://schemas.microsoft.com/office/drawing/2014/main" id="{A3569D21-5CF9-E811-C027-99C999382611}"/>
              </a:ext>
            </a:extLst>
          </p:cNvPr>
          <p:cNvSpPr txBox="1"/>
          <p:nvPr/>
        </p:nvSpPr>
        <p:spPr>
          <a:xfrm>
            <a:off x="1787653" y="2022496"/>
            <a:ext cx="1303020" cy="344128"/>
          </a:xfrm>
          <a:prstGeom prst="rect">
            <a:avLst/>
          </a:prstGeom>
          <a:noFill/>
        </p:spPr>
        <p:txBody>
          <a:bodyPr wrap="square" lIns="0" tIns="18000" rIns="0" bIns="18000" anchor="ctr">
            <a:spAutoFit/>
          </a:bodyPr>
          <a:lstStyle/>
          <a:p>
            <a:pPr defTabSz="914377">
              <a:defRPr/>
            </a:pPr>
            <a:r>
              <a:rPr sz="1100" b="1">
                <a:solidFill>
                  <a:srgbClr val="334155"/>
                </a:solidFill>
                <a:latin typeface="Calibri"/>
              </a:rPr>
              <a:t>Mitsubishi / AB</a:t>
            </a:r>
          </a:p>
          <a:p>
            <a:pPr defTabSz="914377">
              <a:defRPr/>
            </a:pPr>
            <a:r>
              <a:rPr sz="900" i="1">
                <a:solidFill>
                  <a:srgbClr val="64748B"/>
                </a:solidFill>
                <a:latin typeface="Calibri"/>
              </a:rPr>
              <a:t>MC · CC-Link · EtherNet/IP</a:t>
            </a:r>
          </a:p>
        </p:txBody>
      </p:sp>
      <p:sp>
        <p:nvSpPr>
          <p:cNvPr id="17" name="Rectangle 16">
            <a:extLst>
              <a:ext uri="{FF2B5EF4-FFF2-40B4-BE49-F238E27FC236}">
                <a16:creationId xmlns:a16="http://schemas.microsoft.com/office/drawing/2014/main" id="{D5AB5ED9-9B58-CCAA-1F40-2381A96F16FB}"/>
              </a:ext>
            </a:extLst>
          </p:cNvPr>
          <p:cNvSpPr/>
          <p:nvPr/>
        </p:nvSpPr>
        <p:spPr>
          <a:xfrm>
            <a:off x="228601" y="2496312"/>
            <a:ext cx="1394460" cy="457200"/>
          </a:xfrm>
          <a:prstGeom prst="rect">
            <a:avLst/>
          </a:prstGeom>
          <a:solidFill>
            <a:srgbClr val="FFFFFF"/>
          </a:solidFill>
          <a:ln w="4763">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18" name="TextBox 17">
            <a:extLst>
              <a:ext uri="{FF2B5EF4-FFF2-40B4-BE49-F238E27FC236}">
                <a16:creationId xmlns:a16="http://schemas.microsoft.com/office/drawing/2014/main" id="{63B67AFC-DB82-2A4D-AE1A-EB4E2E5ECC86}"/>
              </a:ext>
            </a:extLst>
          </p:cNvPr>
          <p:cNvSpPr txBox="1"/>
          <p:nvPr/>
        </p:nvSpPr>
        <p:spPr>
          <a:xfrm>
            <a:off x="301753" y="2552848"/>
            <a:ext cx="1303020" cy="344128"/>
          </a:xfrm>
          <a:prstGeom prst="rect">
            <a:avLst/>
          </a:prstGeom>
          <a:noFill/>
        </p:spPr>
        <p:txBody>
          <a:bodyPr wrap="square" lIns="0" tIns="18000" rIns="0" bIns="18000" anchor="ctr">
            <a:spAutoFit/>
          </a:bodyPr>
          <a:lstStyle/>
          <a:p>
            <a:pPr defTabSz="914377">
              <a:defRPr/>
            </a:pPr>
            <a:r>
              <a:rPr sz="1100" b="1">
                <a:solidFill>
                  <a:srgbClr val="334155"/>
                </a:solidFill>
                <a:latin typeface="Calibri"/>
              </a:rPr>
              <a:t>Omron PLCs</a:t>
            </a:r>
          </a:p>
          <a:p>
            <a:pPr defTabSz="914377">
              <a:defRPr/>
            </a:pPr>
            <a:r>
              <a:rPr sz="900" i="1">
                <a:solidFill>
                  <a:srgbClr val="64748B"/>
                </a:solidFill>
                <a:latin typeface="Calibri"/>
              </a:rPr>
              <a:t>FINS · EtherCAT</a:t>
            </a:r>
          </a:p>
        </p:txBody>
      </p:sp>
      <p:sp>
        <p:nvSpPr>
          <p:cNvPr id="19" name="Rectangle 18">
            <a:extLst>
              <a:ext uri="{FF2B5EF4-FFF2-40B4-BE49-F238E27FC236}">
                <a16:creationId xmlns:a16="http://schemas.microsoft.com/office/drawing/2014/main" id="{EDB671C6-47EC-83E2-E02A-64FF272219EB}"/>
              </a:ext>
            </a:extLst>
          </p:cNvPr>
          <p:cNvSpPr/>
          <p:nvPr/>
        </p:nvSpPr>
        <p:spPr>
          <a:xfrm>
            <a:off x="1714501" y="2496312"/>
            <a:ext cx="1394460" cy="457200"/>
          </a:xfrm>
          <a:prstGeom prst="rect">
            <a:avLst/>
          </a:prstGeom>
          <a:solidFill>
            <a:srgbClr val="FFFFFF"/>
          </a:solidFill>
          <a:ln w="4763">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20" name="TextBox 19">
            <a:extLst>
              <a:ext uri="{FF2B5EF4-FFF2-40B4-BE49-F238E27FC236}">
                <a16:creationId xmlns:a16="http://schemas.microsoft.com/office/drawing/2014/main" id="{C0A40C14-7D59-8823-4FCD-F382AA1EDAFC}"/>
              </a:ext>
            </a:extLst>
          </p:cNvPr>
          <p:cNvSpPr txBox="1"/>
          <p:nvPr/>
        </p:nvSpPr>
        <p:spPr>
          <a:xfrm>
            <a:off x="1787653" y="2552848"/>
            <a:ext cx="1303020" cy="344128"/>
          </a:xfrm>
          <a:prstGeom prst="rect">
            <a:avLst/>
          </a:prstGeom>
          <a:noFill/>
        </p:spPr>
        <p:txBody>
          <a:bodyPr wrap="square" lIns="0" tIns="18000" rIns="0" bIns="18000" anchor="ctr">
            <a:spAutoFit/>
          </a:bodyPr>
          <a:lstStyle/>
          <a:p>
            <a:pPr defTabSz="914377">
              <a:defRPr/>
            </a:pPr>
            <a:r>
              <a:rPr sz="1100" b="1">
                <a:solidFill>
                  <a:srgbClr val="334155"/>
                </a:solidFill>
                <a:latin typeface="Calibri"/>
              </a:rPr>
              <a:t>Masibus MINT</a:t>
            </a:r>
          </a:p>
          <a:p>
            <a:pPr defTabSz="914377">
              <a:defRPr/>
            </a:pPr>
            <a:r>
              <a:rPr sz="900" i="1">
                <a:solidFill>
                  <a:srgbClr val="64748B"/>
                </a:solidFill>
                <a:latin typeface="Calibri"/>
              </a:rPr>
              <a:t>D/A I/O processor</a:t>
            </a:r>
          </a:p>
        </p:txBody>
      </p:sp>
      <p:sp>
        <p:nvSpPr>
          <p:cNvPr id="21" name="Rectangle 20">
            <a:extLst>
              <a:ext uri="{FF2B5EF4-FFF2-40B4-BE49-F238E27FC236}">
                <a16:creationId xmlns:a16="http://schemas.microsoft.com/office/drawing/2014/main" id="{69D747AE-74F1-8897-A492-666D37B50D28}"/>
              </a:ext>
            </a:extLst>
          </p:cNvPr>
          <p:cNvSpPr/>
          <p:nvPr/>
        </p:nvSpPr>
        <p:spPr>
          <a:xfrm>
            <a:off x="228600" y="3090672"/>
            <a:ext cx="2880360" cy="1084677"/>
          </a:xfrm>
          <a:prstGeom prst="rect">
            <a:avLst/>
          </a:prstGeom>
          <a:solidFill>
            <a:schemeClr val="bg1">
              <a:lumMod val="95000"/>
            </a:schemeClr>
          </a:solidFill>
          <a:ln w="9525">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22" name="Rounded Rectangle 21">
            <a:extLst>
              <a:ext uri="{FF2B5EF4-FFF2-40B4-BE49-F238E27FC236}">
                <a16:creationId xmlns:a16="http://schemas.microsoft.com/office/drawing/2014/main" id="{58BB4928-636C-93D8-66A8-42F28A796AB7}"/>
              </a:ext>
            </a:extLst>
          </p:cNvPr>
          <p:cNvSpPr/>
          <p:nvPr/>
        </p:nvSpPr>
        <p:spPr>
          <a:xfrm>
            <a:off x="393192" y="3255264"/>
            <a:ext cx="502920" cy="384048"/>
          </a:xfrm>
          <a:prstGeom prst="roundRect">
            <a:avLst>
              <a:gd name="adj" fmla="val 12000"/>
            </a:avLst>
          </a:prstGeom>
          <a:solidFill>
            <a:srgbClr val="1B5E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23" name="Oval 22">
            <a:extLst>
              <a:ext uri="{FF2B5EF4-FFF2-40B4-BE49-F238E27FC236}">
                <a16:creationId xmlns:a16="http://schemas.microsoft.com/office/drawing/2014/main" id="{4E1F2CA1-9E35-B222-E199-D40E294660BC}"/>
              </a:ext>
            </a:extLst>
          </p:cNvPr>
          <p:cNvSpPr/>
          <p:nvPr/>
        </p:nvSpPr>
        <p:spPr>
          <a:xfrm>
            <a:off x="475488" y="3346704"/>
            <a:ext cx="64008" cy="64008"/>
          </a:xfrm>
          <a:prstGeom prst="ellipse">
            <a:avLst/>
          </a:prstGeom>
          <a:solidFill>
            <a:srgbClr val="00D4A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24" name="Oval 23">
            <a:extLst>
              <a:ext uri="{FF2B5EF4-FFF2-40B4-BE49-F238E27FC236}">
                <a16:creationId xmlns:a16="http://schemas.microsoft.com/office/drawing/2014/main" id="{F6123118-BEDC-B386-6124-2F9EB4F47D7D}"/>
              </a:ext>
            </a:extLst>
          </p:cNvPr>
          <p:cNvSpPr/>
          <p:nvPr/>
        </p:nvSpPr>
        <p:spPr>
          <a:xfrm>
            <a:off x="566928" y="3346704"/>
            <a:ext cx="64008" cy="64008"/>
          </a:xfrm>
          <a:prstGeom prst="ellipse">
            <a:avLst/>
          </a:prstGeom>
          <a:solidFill>
            <a:srgbClr val="00D4A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25" name="Oval 24">
            <a:extLst>
              <a:ext uri="{FF2B5EF4-FFF2-40B4-BE49-F238E27FC236}">
                <a16:creationId xmlns:a16="http://schemas.microsoft.com/office/drawing/2014/main" id="{FDFECF3A-0A89-CFD6-5DB3-BE931F8F6E90}"/>
              </a:ext>
            </a:extLst>
          </p:cNvPr>
          <p:cNvSpPr/>
          <p:nvPr/>
        </p:nvSpPr>
        <p:spPr>
          <a:xfrm>
            <a:off x="658368" y="3346704"/>
            <a:ext cx="64008" cy="64008"/>
          </a:xfrm>
          <a:prstGeom prst="ellipse">
            <a:avLst/>
          </a:prstGeom>
          <a:solidFill>
            <a:srgbClr val="00D4A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26" name="TextBox 25">
            <a:extLst>
              <a:ext uri="{FF2B5EF4-FFF2-40B4-BE49-F238E27FC236}">
                <a16:creationId xmlns:a16="http://schemas.microsoft.com/office/drawing/2014/main" id="{64EC7A69-A62B-0D60-6A69-57F409647226}"/>
              </a:ext>
            </a:extLst>
          </p:cNvPr>
          <p:cNvSpPr txBox="1"/>
          <p:nvPr/>
        </p:nvSpPr>
        <p:spPr>
          <a:xfrm>
            <a:off x="1033272" y="3163825"/>
            <a:ext cx="2011680" cy="221018"/>
          </a:xfrm>
          <a:prstGeom prst="rect">
            <a:avLst/>
          </a:prstGeom>
          <a:noFill/>
        </p:spPr>
        <p:txBody>
          <a:bodyPr wrap="square" lIns="0" tIns="18000" rIns="0" bIns="18000" anchor="t">
            <a:spAutoFit/>
          </a:bodyPr>
          <a:lstStyle/>
          <a:p>
            <a:pPr defTabSz="914377">
              <a:defRPr/>
            </a:pPr>
            <a:r>
              <a:rPr sz="1200" b="1">
                <a:solidFill>
                  <a:srgbClr val="0F1B2D"/>
                </a:solidFill>
                <a:latin typeface="Calibri"/>
              </a:rPr>
              <a:t>Dell Edge Gateway 3003</a:t>
            </a:r>
          </a:p>
        </p:txBody>
      </p:sp>
      <p:sp>
        <p:nvSpPr>
          <p:cNvPr id="27" name="TextBox 26">
            <a:extLst>
              <a:ext uri="{FF2B5EF4-FFF2-40B4-BE49-F238E27FC236}">
                <a16:creationId xmlns:a16="http://schemas.microsoft.com/office/drawing/2014/main" id="{3A563CBD-AC4A-C607-FDDF-9395D5048F45}"/>
              </a:ext>
            </a:extLst>
          </p:cNvPr>
          <p:cNvSpPr txBox="1"/>
          <p:nvPr/>
        </p:nvSpPr>
        <p:spPr>
          <a:xfrm>
            <a:off x="1033272" y="3438144"/>
            <a:ext cx="2011680" cy="190240"/>
          </a:xfrm>
          <a:prstGeom prst="rect">
            <a:avLst/>
          </a:prstGeom>
          <a:noFill/>
        </p:spPr>
        <p:txBody>
          <a:bodyPr wrap="square" lIns="0" tIns="18000" rIns="0" bIns="18000" anchor="t">
            <a:spAutoFit/>
          </a:bodyPr>
          <a:lstStyle/>
          <a:p>
            <a:pPr defTabSz="914377">
              <a:defRPr/>
            </a:pPr>
            <a:r>
              <a:rPr sz="1000" i="1">
                <a:solidFill>
                  <a:srgbClr val="64748B"/>
                </a:solidFill>
                <a:latin typeface="Calibri"/>
              </a:rPr>
              <a:t>Greengrass v2  ·  HSM / TPM</a:t>
            </a:r>
          </a:p>
        </p:txBody>
      </p:sp>
      <p:sp>
        <p:nvSpPr>
          <p:cNvPr id="28" name="TextBox 27">
            <a:extLst>
              <a:ext uri="{FF2B5EF4-FFF2-40B4-BE49-F238E27FC236}">
                <a16:creationId xmlns:a16="http://schemas.microsoft.com/office/drawing/2014/main" id="{69DD06AB-EB1E-A0DB-0D03-F151382BBC12}"/>
              </a:ext>
            </a:extLst>
          </p:cNvPr>
          <p:cNvSpPr txBox="1"/>
          <p:nvPr/>
        </p:nvSpPr>
        <p:spPr>
          <a:xfrm>
            <a:off x="365760" y="3730753"/>
            <a:ext cx="2651760" cy="344128"/>
          </a:xfrm>
          <a:prstGeom prst="rect">
            <a:avLst/>
          </a:prstGeom>
          <a:noFill/>
        </p:spPr>
        <p:txBody>
          <a:bodyPr wrap="square" lIns="0" tIns="18000" rIns="0" bIns="18000" anchor="t">
            <a:spAutoFit/>
          </a:bodyPr>
          <a:lstStyle/>
          <a:p>
            <a:pPr defTabSz="914377">
              <a:defRPr/>
            </a:pPr>
            <a:r>
              <a:rPr sz="1000">
                <a:solidFill>
                  <a:srgbClr val="334155"/>
                </a:solidFill>
                <a:latin typeface="Calibri"/>
              </a:rPr>
              <a:t>Signed firmware · audit logging · store-and-forward for offline compliance</a:t>
            </a:r>
          </a:p>
        </p:txBody>
      </p:sp>
      <p:sp>
        <p:nvSpPr>
          <p:cNvPr id="29" name="TextBox 28">
            <a:extLst>
              <a:ext uri="{FF2B5EF4-FFF2-40B4-BE49-F238E27FC236}">
                <a16:creationId xmlns:a16="http://schemas.microsoft.com/office/drawing/2014/main" id="{27FB1136-3173-8C78-220A-62E0D1B22F48}"/>
              </a:ext>
            </a:extLst>
          </p:cNvPr>
          <p:cNvSpPr txBox="1"/>
          <p:nvPr/>
        </p:nvSpPr>
        <p:spPr>
          <a:xfrm>
            <a:off x="228600" y="4231885"/>
            <a:ext cx="2880360" cy="344128"/>
          </a:xfrm>
          <a:prstGeom prst="rect">
            <a:avLst/>
          </a:prstGeom>
          <a:noFill/>
        </p:spPr>
        <p:txBody>
          <a:bodyPr wrap="square" lIns="0" tIns="18000" rIns="0" bIns="18000" anchor="t">
            <a:spAutoFit/>
          </a:bodyPr>
          <a:lstStyle/>
          <a:p>
            <a:pPr defTabSz="914377">
              <a:defRPr/>
            </a:pPr>
            <a:r>
              <a:rPr sz="1000" b="1">
                <a:solidFill>
                  <a:srgbClr val="64748B"/>
                </a:solidFill>
                <a:latin typeface="Trebuchet MS"/>
              </a:rPr>
              <a:t>PROTOCOLS  </a:t>
            </a:r>
            <a:r>
              <a:rPr sz="1000">
                <a:solidFill>
                  <a:srgbClr val="334155"/>
                </a:solidFill>
                <a:latin typeface="Calibri"/>
              </a:rPr>
              <a:t>S7 / </a:t>
            </a:r>
            <a:r>
              <a:rPr sz="1000" err="1">
                <a:solidFill>
                  <a:srgbClr val="334155"/>
                </a:solidFill>
                <a:latin typeface="Calibri"/>
              </a:rPr>
              <a:t>ProfiNET</a:t>
            </a:r>
            <a:r>
              <a:rPr sz="1000">
                <a:solidFill>
                  <a:srgbClr val="334155"/>
                </a:solidFill>
                <a:latin typeface="Calibri"/>
              </a:rPr>
              <a:t>  ·  CC-Link  ·  </a:t>
            </a:r>
            <a:r>
              <a:rPr sz="1000" err="1">
                <a:solidFill>
                  <a:srgbClr val="334155"/>
                </a:solidFill>
                <a:latin typeface="Calibri"/>
              </a:rPr>
              <a:t>EtherNet</a:t>
            </a:r>
            <a:r>
              <a:rPr sz="1000">
                <a:solidFill>
                  <a:srgbClr val="334155"/>
                </a:solidFill>
                <a:latin typeface="Calibri"/>
              </a:rPr>
              <a:t>/IP  ·  MQTT/TLS + X.509</a:t>
            </a:r>
          </a:p>
        </p:txBody>
      </p:sp>
      <p:sp>
        <p:nvSpPr>
          <p:cNvPr id="30" name="Right Arrow 29">
            <a:extLst>
              <a:ext uri="{FF2B5EF4-FFF2-40B4-BE49-F238E27FC236}">
                <a16:creationId xmlns:a16="http://schemas.microsoft.com/office/drawing/2014/main" id="{B29B1B49-8E9F-F0FF-3ECB-DB51BEA633CC}"/>
              </a:ext>
            </a:extLst>
          </p:cNvPr>
          <p:cNvSpPr/>
          <p:nvPr/>
        </p:nvSpPr>
        <p:spPr>
          <a:xfrm>
            <a:off x="3140964" y="3154680"/>
            <a:ext cx="164592" cy="502920"/>
          </a:xfrm>
          <a:prstGeom prst="rightArrow">
            <a:avLst/>
          </a:prstGeom>
          <a:solidFill>
            <a:srgbClr val="00A3B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31" name="Right Arrow 30">
            <a:extLst>
              <a:ext uri="{FF2B5EF4-FFF2-40B4-BE49-F238E27FC236}">
                <a16:creationId xmlns:a16="http://schemas.microsoft.com/office/drawing/2014/main" id="{D5AB8C3D-228F-5C2A-3227-C884B8D37B5D}"/>
              </a:ext>
            </a:extLst>
          </p:cNvPr>
          <p:cNvSpPr/>
          <p:nvPr/>
        </p:nvSpPr>
        <p:spPr>
          <a:xfrm>
            <a:off x="5838444" y="3154680"/>
            <a:ext cx="164592" cy="502920"/>
          </a:xfrm>
          <a:prstGeom prst="rightArrow">
            <a:avLst/>
          </a:prstGeom>
          <a:solidFill>
            <a:srgbClr val="00A3B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32" name="Rectangle 31">
            <a:extLst>
              <a:ext uri="{FF2B5EF4-FFF2-40B4-BE49-F238E27FC236}">
                <a16:creationId xmlns:a16="http://schemas.microsoft.com/office/drawing/2014/main" id="{ACE56ABD-679B-FCDD-22F1-088403B5D8AD}"/>
              </a:ext>
            </a:extLst>
          </p:cNvPr>
          <p:cNvSpPr/>
          <p:nvPr/>
        </p:nvSpPr>
        <p:spPr>
          <a:xfrm>
            <a:off x="3337560" y="1545336"/>
            <a:ext cx="2468880" cy="3730752"/>
          </a:xfrm>
          <a:prstGeom prst="rect">
            <a:avLst/>
          </a:prstGeom>
          <a:solidFill>
            <a:schemeClr val="bg1">
              <a:lumMod val="95000"/>
            </a:schemeClr>
          </a:solidFill>
          <a:ln w="12700">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33" name="TextBox 32">
            <a:extLst>
              <a:ext uri="{FF2B5EF4-FFF2-40B4-BE49-F238E27FC236}">
                <a16:creationId xmlns:a16="http://schemas.microsoft.com/office/drawing/2014/main" id="{0C082AD1-654A-B22D-BB7D-71E7F5DA8A87}"/>
              </a:ext>
            </a:extLst>
          </p:cNvPr>
          <p:cNvSpPr txBox="1"/>
          <p:nvPr/>
        </p:nvSpPr>
        <p:spPr>
          <a:xfrm>
            <a:off x="3337560" y="1636777"/>
            <a:ext cx="2468880" cy="328739"/>
          </a:xfrm>
          <a:prstGeom prst="rect">
            <a:avLst/>
          </a:prstGeom>
          <a:noFill/>
        </p:spPr>
        <p:txBody>
          <a:bodyPr wrap="square" lIns="0" tIns="18000" rIns="0" bIns="18000" anchor="t">
            <a:spAutoFit/>
          </a:bodyPr>
          <a:lstStyle/>
          <a:p>
            <a:pPr algn="ctr" defTabSz="914377">
              <a:defRPr/>
            </a:pPr>
            <a:r>
              <a:rPr sz="1900" b="1">
                <a:solidFill>
                  <a:srgbClr val="1B5E7A"/>
                </a:solidFill>
                <a:latin typeface="Trebuchet MS"/>
              </a:rPr>
              <a:t>/IOTCONNECT</a:t>
            </a:r>
          </a:p>
        </p:txBody>
      </p:sp>
      <p:sp>
        <p:nvSpPr>
          <p:cNvPr id="34" name="TextBox 33">
            <a:extLst>
              <a:ext uri="{FF2B5EF4-FFF2-40B4-BE49-F238E27FC236}">
                <a16:creationId xmlns:a16="http://schemas.microsoft.com/office/drawing/2014/main" id="{11FEEE55-9E69-61A1-3716-D7C31F100196}"/>
              </a:ext>
            </a:extLst>
          </p:cNvPr>
          <p:cNvSpPr txBox="1"/>
          <p:nvPr/>
        </p:nvSpPr>
        <p:spPr>
          <a:xfrm>
            <a:off x="3337560" y="2048256"/>
            <a:ext cx="2468880" cy="190240"/>
          </a:xfrm>
          <a:prstGeom prst="rect">
            <a:avLst/>
          </a:prstGeom>
          <a:noFill/>
        </p:spPr>
        <p:txBody>
          <a:bodyPr wrap="square" lIns="0" tIns="18000" rIns="0" bIns="18000" anchor="t">
            <a:spAutoFit/>
          </a:bodyPr>
          <a:lstStyle/>
          <a:p>
            <a:pPr algn="ctr" defTabSz="914377">
              <a:defRPr/>
            </a:pPr>
            <a:r>
              <a:rPr sz="1000" i="1">
                <a:solidFill>
                  <a:srgbClr val="00B050"/>
                </a:solidFill>
                <a:latin typeface="Calibri"/>
              </a:rPr>
              <a:t>Ingestion + Compliance Management</a:t>
            </a:r>
          </a:p>
        </p:txBody>
      </p:sp>
      <p:sp>
        <p:nvSpPr>
          <p:cNvPr id="35" name="Oval 34">
            <a:extLst>
              <a:ext uri="{FF2B5EF4-FFF2-40B4-BE49-F238E27FC236}">
                <a16:creationId xmlns:a16="http://schemas.microsoft.com/office/drawing/2014/main" id="{70C82470-2814-E4B6-9861-E0C15E82238E}"/>
              </a:ext>
            </a:extLst>
          </p:cNvPr>
          <p:cNvSpPr/>
          <p:nvPr/>
        </p:nvSpPr>
        <p:spPr>
          <a:xfrm>
            <a:off x="3483864" y="2542032"/>
            <a:ext cx="146304" cy="146304"/>
          </a:xfrm>
          <a:prstGeom prst="ellipse">
            <a:avLst/>
          </a:prstGeom>
          <a:solidFill>
            <a:srgbClr val="00A3B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36" name="TextBox 35">
            <a:extLst>
              <a:ext uri="{FF2B5EF4-FFF2-40B4-BE49-F238E27FC236}">
                <a16:creationId xmlns:a16="http://schemas.microsoft.com/office/drawing/2014/main" id="{5013920C-BEB2-0B67-4415-C8E02FB15664}"/>
              </a:ext>
            </a:extLst>
          </p:cNvPr>
          <p:cNvSpPr txBox="1"/>
          <p:nvPr/>
        </p:nvSpPr>
        <p:spPr>
          <a:xfrm>
            <a:off x="3685032" y="2414017"/>
            <a:ext cx="2057400" cy="205629"/>
          </a:xfrm>
          <a:prstGeom prst="rect">
            <a:avLst/>
          </a:prstGeom>
          <a:noFill/>
        </p:spPr>
        <p:txBody>
          <a:bodyPr wrap="square" lIns="0" tIns="18000" rIns="0" bIns="18000" anchor="t">
            <a:spAutoFit/>
          </a:bodyPr>
          <a:lstStyle/>
          <a:p>
            <a:pPr defTabSz="914377">
              <a:defRPr/>
            </a:pPr>
            <a:r>
              <a:rPr sz="1100" b="1">
                <a:solidFill>
                  <a:srgbClr val="334155"/>
                </a:solidFill>
                <a:latin typeface="Calibri"/>
              </a:rPr>
              <a:t>Device Mgmt (74 PLCs)</a:t>
            </a:r>
          </a:p>
        </p:txBody>
      </p:sp>
      <p:sp>
        <p:nvSpPr>
          <p:cNvPr id="37" name="TextBox 36">
            <a:extLst>
              <a:ext uri="{FF2B5EF4-FFF2-40B4-BE49-F238E27FC236}">
                <a16:creationId xmlns:a16="http://schemas.microsoft.com/office/drawing/2014/main" id="{252682A1-A215-B14B-1647-418364C790B1}"/>
              </a:ext>
            </a:extLst>
          </p:cNvPr>
          <p:cNvSpPr txBox="1"/>
          <p:nvPr/>
        </p:nvSpPr>
        <p:spPr>
          <a:xfrm>
            <a:off x="3685032" y="2660905"/>
            <a:ext cx="2057400" cy="174851"/>
          </a:xfrm>
          <a:prstGeom prst="rect">
            <a:avLst/>
          </a:prstGeom>
          <a:noFill/>
        </p:spPr>
        <p:txBody>
          <a:bodyPr wrap="square" lIns="0" tIns="18000" rIns="0" bIns="18000" anchor="t">
            <a:spAutoFit/>
          </a:bodyPr>
          <a:lstStyle/>
          <a:p>
            <a:pPr defTabSz="914377">
              <a:defRPr/>
            </a:pPr>
            <a:r>
              <a:rPr sz="900" i="1">
                <a:solidFill>
                  <a:srgbClr val="64748B"/>
                </a:solidFill>
                <a:latin typeface="Calibri"/>
              </a:rPr>
              <a:t>5-vendor fleet · GMP hierarchy</a:t>
            </a:r>
          </a:p>
        </p:txBody>
      </p:sp>
      <p:sp>
        <p:nvSpPr>
          <p:cNvPr id="38" name="Oval 37">
            <a:extLst>
              <a:ext uri="{FF2B5EF4-FFF2-40B4-BE49-F238E27FC236}">
                <a16:creationId xmlns:a16="http://schemas.microsoft.com/office/drawing/2014/main" id="{00D7E614-0924-7F3F-886D-D6FAE631CBBB}"/>
              </a:ext>
            </a:extLst>
          </p:cNvPr>
          <p:cNvSpPr/>
          <p:nvPr/>
        </p:nvSpPr>
        <p:spPr>
          <a:xfrm>
            <a:off x="3483864" y="2994660"/>
            <a:ext cx="146304" cy="146304"/>
          </a:xfrm>
          <a:prstGeom prst="ellipse">
            <a:avLst/>
          </a:prstGeom>
          <a:solidFill>
            <a:srgbClr val="00A3B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39" name="TextBox 38">
            <a:extLst>
              <a:ext uri="{FF2B5EF4-FFF2-40B4-BE49-F238E27FC236}">
                <a16:creationId xmlns:a16="http://schemas.microsoft.com/office/drawing/2014/main" id="{B88A6C72-21A7-D7ED-009D-FB125B86BB0C}"/>
              </a:ext>
            </a:extLst>
          </p:cNvPr>
          <p:cNvSpPr txBox="1"/>
          <p:nvPr/>
        </p:nvSpPr>
        <p:spPr>
          <a:xfrm>
            <a:off x="3685032" y="2866645"/>
            <a:ext cx="2057400" cy="205629"/>
          </a:xfrm>
          <a:prstGeom prst="rect">
            <a:avLst/>
          </a:prstGeom>
          <a:noFill/>
        </p:spPr>
        <p:txBody>
          <a:bodyPr wrap="square" lIns="0" tIns="18000" rIns="0" bIns="18000" anchor="t">
            <a:spAutoFit/>
          </a:bodyPr>
          <a:lstStyle/>
          <a:p>
            <a:pPr defTabSz="914377">
              <a:defRPr/>
            </a:pPr>
            <a:r>
              <a:rPr sz="1100" b="1">
                <a:solidFill>
                  <a:srgbClr val="334155"/>
                </a:solidFill>
                <a:latin typeface="Calibri"/>
              </a:rPr>
              <a:t>Cert Lifecycle + HSM</a:t>
            </a:r>
          </a:p>
        </p:txBody>
      </p:sp>
      <p:sp>
        <p:nvSpPr>
          <p:cNvPr id="40" name="TextBox 39">
            <a:extLst>
              <a:ext uri="{FF2B5EF4-FFF2-40B4-BE49-F238E27FC236}">
                <a16:creationId xmlns:a16="http://schemas.microsoft.com/office/drawing/2014/main" id="{CECD54BD-F135-678E-30B5-6F6A6E1E3396}"/>
              </a:ext>
            </a:extLst>
          </p:cNvPr>
          <p:cNvSpPr txBox="1"/>
          <p:nvPr/>
        </p:nvSpPr>
        <p:spPr>
          <a:xfrm>
            <a:off x="3685032" y="3113533"/>
            <a:ext cx="2057400" cy="174851"/>
          </a:xfrm>
          <a:prstGeom prst="rect">
            <a:avLst/>
          </a:prstGeom>
          <a:noFill/>
        </p:spPr>
        <p:txBody>
          <a:bodyPr wrap="square" lIns="0" tIns="18000" rIns="0" bIns="18000" anchor="t">
            <a:spAutoFit/>
          </a:bodyPr>
          <a:lstStyle/>
          <a:p>
            <a:pPr defTabSz="914377">
              <a:defRPr/>
            </a:pPr>
            <a:r>
              <a:rPr sz="900" i="1">
                <a:solidFill>
                  <a:srgbClr val="64748B"/>
                </a:solidFill>
                <a:latin typeface="Calibri"/>
              </a:rPr>
              <a:t>KeyScaler PKI · TPM bind</a:t>
            </a:r>
          </a:p>
        </p:txBody>
      </p:sp>
      <p:sp>
        <p:nvSpPr>
          <p:cNvPr id="41" name="Oval 40">
            <a:extLst>
              <a:ext uri="{FF2B5EF4-FFF2-40B4-BE49-F238E27FC236}">
                <a16:creationId xmlns:a16="http://schemas.microsoft.com/office/drawing/2014/main" id="{27D31808-C36D-F337-A48F-154FD327A8B0}"/>
              </a:ext>
            </a:extLst>
          </p:cNvPr>
          <p:cNvSpPr/>
          <p:nvPr/>
        </p:nvSpPr>
        <p:spPr>
          <a:xfrm>
            <a:off x="3483864" y="3447288"/>
            <a:ext cx="146304" cy="146304"/>
          </a:xfrm>
          <a:prstGeom prst="ellipse">
            <a:avLst/>
          </a:prstGeom>
          <a:solidFill>
            <a:srgbClr val="00A3B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42" name="TextBox 41">
            <a:extLst>
              <a:ext uri="{FF2B5EF4-FFF2-40B4-BE49-F238E27FC236}">
                <a16:creationId xmlns:a16="http://schemas.microsoft.com/office/drawing/2014/main" id="{D95A8218-93D0-068F-0CE5-3F48EF94E2FB}"/>
              </a:ext>
            </a:extLst>
          </p:cNvPr>
          <p:cNvSpPr txBox="1"/>
          <p:nvPr/>
        </p:nvSpPr>
        <p:spPr>
          <a:xfrm>
            <a:off x="3685032" y="3319273"/>
            <a:ext cx="2057400" cy="205629"/>
          </a:xfrm>
          <a:prstGeom prst="rect">
            <a:avLst/>
          </a:prstGeom>
          <a:noFill/>
        </p:spPr>
        <p:txBody>
          <a:bodyPr wrap="square" lIns="0" tIns="18000" rIns="0" bIns="18000" anchor="t">
            <a:spAutoFit/>
          </a:bodyPr>
          <a:lstStyle/>
          <a:p>
            <a:pPr defTabSz="914377">
              <a:defRPr/>
            </a:pPr>
            <a:r>
              <a:rPr sz="1100" b="1">
                <a:solidFill>
                  <a:srgbClr val="334155"/>
                </a:solidFill>
                <a:latin typeface="Calibri"/>
              </a:rPr>
              <a:t>OTA (Signed Firmware)</a:t>
            </a:r>
          </a:p>
        </p:txBody>
      </p:sp>
      <p:sp>
        <p:nvSpPr>
          <p:cNvPr id="43" name="TextBox 42">
            <a:extLst>
              <a:ext uri="{FF2B5EF4-FFF2-40B4-BE49-F238E27FC236}">
                <a16:creationId xmlns:a16="http://schemas.microsoft.com/office/drawing/2014/main" id="{3A7338FA-FE9A-2C1D-F572-438362A1B1B6}"/>
              </a:ext>
            </a:extLst>
          </p:cNvPr>
          <p:cNvSpPr txBox="1"/>
          <p:nvPr/>
        </p:nvSpPr>
        <p:spPr>
          <a:xfrm>
            <a:off x="3685032" y="3566161"/>
            <a:ext cx="2057400" cy="174851"/>
          </a:xfrm>
          <a:prstGeom prst="rect">
            <a:avLst/>
          </a:prstGeom>
          <a:noFill/>
        </p:spPr>
        <p:txBody>
          <a:bodyPr wrap="square" lIns="0" tIns="18000" rIns="0" bIns="18000" anchor="t">
            <a:spAutoFit/>
          </a:bodyPr>
          <a:lstStyle/>
          <a:p>
            <a:pPr defTabSz="914377">
              <a:defRPr/>
            </a:pPr>
            <a:r>
              <a:rPr sz="900" i="1">
                <a:solidFill>
                  <a:srgbClr val="64748B"/>
                </a:solidFill>
                <a:latin typeface="Calibri"/>
              </a:rPr>
              <a:t>Change-control audited</a:t>
            </a:r>
          </a:p>
        </p:txBody>
      </p:sp>
      <p:sp>
        <p:nvSpPr>
          <p:cNvPr id="44" name="Oval 43">
            <a:extLst>
              <a:ext uri="{FF2B5EF4-FFF2-40B4-BE49-F238E27FC236}">
                <a16:creationId xmlns:a16="http://schemas.microsoft.com/office/drawing/2014/main" id="{71E0F474-462A-6A11-F795-F5633A1D7779}"/>
              </a:ext>
            </a:extLst>
          </p:cNvPr>
          <p:cNvSpPr/>
          <p:nvPr/>
        </p:nvSpPr>
        <p:spPr>
          <a:xfrm>
            <a:off x="3483864" y="3899916"/>
            <a:ext cx="146304" cy="146304"/>
          </a:xfrm>
          <a:prstGeom prst="ellipse">
            <a:avLst/>
          </a:prstGeom>
          <a:solidFill>
            <a:srgbClr val="00A3B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45" name="TextBox 44">
            <a:extLst>
              <a:ext uri="{FF2B5EF4-FFF2-40B4-BE49-F238E27FC236}">
                <a16:creationId xmlns:a16="http://schemas.microsoft.com/office/drawing/2014/main" id="{1792C361-1576-3676-5F70-17801CDB799C}"/>
              </a:ext>
            </a:extLst>
          </p:cNvPr>
          <p:cNvSpPr txBox="1"/>
          <p:nvPr/>
        </p:nvSpPr>
        <p:spPr>
          <a:xfrm>
            <a:off x="3685032" y="3771900"/>
            <a:ext cx="2057400" cy="205629"/>
          </a:xfrm>
          <a:prstGeom prst="rect">
            <a:avLst/>
          </a:prstGeom>
          <a:noFill/>
        </p:spPr>
        <p:txBody>
          <a:bodyPr wrap="square" lIns="0" tIns="18000" rIns="0" bIns="18000" anchor="t">
            <a:spAutoFit/>
          </a:bodyPr>
          <a:lstStyle/>
          <a:p>
            <a:pPr defTabSz="914377">
              <a:defRPr/>
            </a:pPr>
            <a:r>
              <a:rPr sz="1100" b="1">
                <a:solidFill>
                  <a:srgbClr val="334155"/>
                </a:solidFill>
                <a:latin typeface="Calibri"/>
              </a:rPr>
              <a:t>Audited Command Routing</a:t>
            </a:r>
          </a:p>
        </p:txBody>
      </p:sp>
      <p:sp>
        <p:nvSpPr>
          <p:cNvPr id="46" name="TextBox 45">
            <a:extLst>
              <a:ext uri="{FF2B5EF4-FFF2-40B4-BE49-F238E27FC236}">
                <a16:creationId xmlns:a16="http://schemas.microsoft.com/office/drawing/2014/main" id="{1461E0E6-9955-27DB-E168-8674A2436F44}"/>
              </a:ext>
            </a:extLst>
          </p:cNvPr>
          <p:cNvSpPr txBox="1"/>
          <p:nvPr/>
        </p:nvSpPr>
        <p:spPr>
          <a:xfrm>
            <a:off x="3685032" y="4018789"/>
            <a:ext cx="2057400" cy="174851"/>
          </a:xfrm>
          <a:prstGeom prst="rect">
            <a:avLst/>
          </a:prstGeom>
          <a:noFill/>
        </p:spPr>
        <p:txBody>
          <a:bodyPr wrap="square" lIns="0" tIns="18000" rIns="0" bIns="18000" anchor="t">
            <a:spAutoFit/>
          </a:bodyPr>
          <a:lstStyle/>
          <a:p>
            <a:pPr defTabSz="914377">
              <a:defRPr/>
            </a:pPr>
            <a:r>
              <a:rPr sz="900" i="1">
                <a:solidFill>
                  <a:srgbClr val="64748B"/>
                </a:solidFill>
                <a:latin typeface="Calibri"/>
              </a:rPr>
              <a:t>Every action → CloudTrail</a:t>
            </a:r>
          </a:p>
        </p:txBody>
      </p:sp>
      <p:sp>
        <p:nvSpPr>
          <p:cNvPr id="47" name="Rectangle 46">
            <a:extLst>
              <a:ext uri="{FF2B5EF4-FFF2-40B4-BE49-F238E27FC236}">
                <a16:creationId xmlns:a16="http://schemas.microsoft.com/office/drawing/2014/main" id="{9B662F14-F39F-D6BC-EBFB-285B9C91CEAC}"/>
              </a:ext>
            </a:extLst>
          </p:cNvPr>
          <p:cNvSpPr/>
          <p:nvPr/>
        </p:nvSpPr>
        <p:spPr>
          <a:xfrm>
            <a:off x="3502152" y="4416552"/>
            <a:ext cx="2139696" cy="10000"/>
          </a:xfrm>
          <a:prstGeom prst="rect">
            <a:avLst/>
          </a:prstGeom>
          <a:solidFill>
            <a:srgbClr val="00A3B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48" name="TextBox 47">
            <a:extLst>
              <a:ext uri="{FF2B5EF4-FFF2-40B4-BE49-F238E27FC236}">
                <a16:creationId xmlns:a16="http://schemas.microsoft.com/office/drawing/2014/main" id="{A01AF906-4ABA-C8BD-D2CD-98A238A430A0}"/>
              </a:ext>
            </a:extLst>
          </p:cNvPr>
          <p:cNvSpPr txBox="1"/>
          <p:nvPr/>
        </p:nvSpPr>
        <p:spPr>
          <a:xfrm>
            <a:off x="3337560" y="4453129"/>
            <a:ext cx="2468880" cy="174851"/>
          </a:xfrm>
          <a:prstGeom prst="rect">
            <a:avLst/>
          </a:prstGeom>
          <a:noFill/>
        </p:spPr>
        <p:txBody>
          <a:bodyPr wrap="square" lIns="0" tIns="18000" rIns="0" bIns="18000" anchor="t">
            <a:spAutoFit/>
          </a:bodyPr>
          <a:lstStyle/>
          <a:p>
            <a:pPr algn="ctr" defTabSz="914377">
              <a:defRPr/>
            </a:pPr>
            <a:r>
              <a:rPr sz="900" b="1">
                <a:solidFill>
                  <a:srgbClr val="1B5E7A"/>
                </a:solidFill>
                <a:latin typeface="Trebuchet MS"/>
              </a:rPr>
              <a:t>BUILT  ON  AWS</a:t>
            </a:r>
          </a:p>
        </p:txBody>
      </p:sp>
      <p:pic>
        <p:nvPicPr>
          <p:cNvPr id="49" name="Picture 48" descr="Arch_AWS-IoT-Core_48.png">
            <a:extLst>
              <a:ext uri="{FF2B5EF4-FFF2-40B4-BE49-F238E27FC236}">
                <a16:creationId xmlns:a16="http://schemas.microsoft.com/office/drawing/2014/main" id="{C255C714-931B-298A-AF41-9D8E6C218ACF}"/>
              </a:ext>
            </a:extLst>
          </p:cNvPr>
          <p:cNvPicPr>
            <a:picLocks noChangeAspect="1"/>
          </p:cNvPicPr>
          <p:nvPr/>
        </p:nvPicPr>
        <p:blipFill>
          <a:blip r:embed="rId3"/>
          <a:stretch>
            <a:fillRect/>
          </a:stretch>
        </p:blipFill>
        <p:spPr>
          <a:xfrm>
            <a:off x="3584448" y="4654296"/>
            <a:ext cx="329184" cy="329184"/>
          </a:xfrm>
          <a:prstGeom prst="rect">
            <a:avLst/>
          </a:prstGeom>
        </p:spPr>
      </p:pic>
      <p:sp>
        <p:nvSpPr>
          <p:cNvPr id="50" name="TextBox 49">
            <a:extLst>
              <a:ext uri="{FF2B5EF4-FFF2-40B4-BE49-F238E27FC236}">
                <a16:creationId xmlns:a16="http://schemas.microsoft.com/office/drawing/2014/main" id="{2072F239-9931-0FD1-7D22-804DE062D92F}"/>
              </a:ext>
            </a:extLst>
          </p:cNvPr>
          <p:cNvSpPr txBox="1"/>
          <p:nvPr/>
        </p:nvSpPr>
        <p:spPr>
          <a:xfrm>
            <a:off x="3474720" y="4991480"/>
            <a:ext cx="548640" cy="159462"/>
          </a:xfrm>
          <a:prstGeom prst="rect">
            <a:avLst/>
          </a:prstGeom>
          <a:noFill/>
        </p:spPr>
        <p:txBody>
          <a:bodyPr wrap="square" lIns="0" tIns="18000" rIns="0" bIns="18000" anchor="t">
            <a:spAutoFit/>
          </a:bodyPr>
          <a:lstStyle/>
          <a:p>
            <a:pPr algn="ctr" defTabSz="914377">
              <a:defRPr/>
            </a:pPr>
            <a:r>
              <a:rPr sz="800">
                <a:solidFill>
                  <a:srgbClr val="1B5E7A"/>
                </a:solidFill>
                <a:latin typeface="Calibri"/>
              </a:rPr>
              <a:t>IoT Core</a:t>
            </a:r>
          </a:p>
        </p:txBody>
      </p:sp>
      <p:pic>
        <p:nvPicPr>
          <p:cNvPr id="51" name="Picture 50" descr="Arch_AWS-IoT-Greengrass_48.png">
            <a:extLst>
              <a:ext uri="{FF2B5EF4-FFF2-40B4-BE49-F238E27FC236}">
                <a16:creationId xmlns:a16="http://schemas.microsoft.com/office/drawing/2014/main" id="{939FA23E-1404-25A4-779A-4DA2BD1F1642}"/>
              </a:ext>
            </a:extLst>
          </p:cNvPr>
          <p:cNvPicPr>
            <a:picLocks noChangeAspect="1"/>
          </p:cNvPicPr>
          <p:nvPr/>
        </p:nvPicPr>
        <p:blipFill>
          <a:blip r:embed="rId4"/>
          <a:stretch>
            <a:fillRect/>
          </a:stretch>
        </p:blipFill>
        <p:spPr>
          <a:xfrm>
            <a:off x="4133088" y="4654296"/>
            <a:ext cx="329184" cy="329184"/>
          </a:xfrm>
          <a:prstGeom prst="rect">
            <a:avLst/>
          </a:prstGeom>
        </p:spPr>
      </p:pic>
      <p:sp>
        <p:nvSpPr>
          <p:cNvPr id="52" name="TextBox 51">
            <a:extLst>
              <a:ext uri="{FF2B5EF4-FFF2-40B4-BE49-F238E27FC236}">
                <a16:creationId xmlns:a16="http://schemas.microsoft.com/office/drawing/2014/main" id="{B337603A-22BA-DD13-5448-F3D681EBEF9F}"/>
              </a:ext>
            </a:extLst>
          </p:cNvPr>
          <p:cNvSpPr txBox="1"/>
          <p:nvPr/>
        </p:nvSpPr>
        <p:spPr>
          <a:xfrm>
            <a:off x="4023360" y="4991481"/>
            <a:ext cx="548640" cy="159462"/>
          </a:xfrm>
          <a:prstGeom prst="rect">
            <a:avLst/>
          </a:prstGeom>
          <a:noFill/>
        </p:spPr>
        <p:txBody>
          <a:bodyPr wrap="square" lIns="0" tIns="18000" rIns="0" bIns="18000" anchor="t">
            <a:spAutoFit/>
          </a:bodyPr>
          <a:lstStyle/>
          <a:p>
            <a:pPr algn="ctr" defTabSz="914377">
              <a:defRPr/>
            </a:pPr>
            <a:r>
              <a:rPr sz="800">
                <a:solidFill>
                  <a:srgbClr val="1B5E7A"/>
                </a:solidFill>
                <a:latin typeface="Calibri"/>
              </a:rPr>
              <a:t>Greengrass</a:t>
            </a:r>
          </a:p>
        </p:txBody>
      </p:sp>
      <p:pic>
        <p:nvPicPr>
          <p:cNvPr id="53" name="Picture 52" descr="Arch_AWS-IoT-SiteWise_48.png">
            <a:extLst>
              <a:ext uri="{FF2B5EF4-FFF2-40B4-BE49-F238E27FC236}">
                <a16:creationId xmlns:a16="http://schemas.microsoft.com/office/drawing/2014/main" id="{CF2B70F6-5B9D-26A6-17D8-2405CC2869B8}"/>
              </a:ext>
            </a:extLst>
          </p:cNvPr>
          <p:cNvPicPr>
            <a:picLocks noChangeAspect="1"/>
          </p:cNvPicPr>
          <p:nvPr/>
        </p:nvPicPr>
        <p:blipFill>
          <a:blip r:embed="rId5"/>
          <a:stretch>
            <a:fillRect/>
          </a:stretch>
        </p:blipFill>
        <p:spPr>
          <a:xfrm>
            <a:off x="4681728" y="4654296"/>
            <a:ext cx="329184" cy="329184"/>
          </a:xfrm>
          <a:prstGeom prst="rect">
            <a:avLst/>
          </a:prstGeom>
        </p:spPr>
      </p:pic>
      <p:sp>
        <p:nvSpPr>
          <p:cNvPr id="54" name="TextBox 53">
            <a:extLst>
              <a:ext uri="{FF2B5EF4-FFF2-40B4-BE49-F238E27FC236}">
                <a16:creationId xmlns:a16="http://schemas.microsoft.com/office/drawing/2014/main" id="{F198BA97-60CE-9452-1ED6-E98CE7A0D4E8}"/>
              </a:ext>
            </a:extLst>
          </p:cNvPr>
          <p:cNvSpPr txBox="1"/>
          <p:nvPr/>
        </p:nvSpPr>
        <p:spPr>
          <a:xfrm>
            <a:off x="4572000" y="4991480"/>
            <a:ext cx="548640" cy="159462"/>
          </a:xfrm>
          <a:prstGeom prst="rect">
            <a:avLst/>
          </a:prstGeom>
          <a:noFill/>
        </p:spPr>
        <p:txBody>
          <a:bodyPr wrap="square" lIns="0" tIns="18000" rIns="0" bIns="18000" anchor="t">
            <a:spAutoFit/>
          </a:bodyPr>
          <a:lstStyle/>
          <a:p>
            <a:pPr algn="ctr" defTabSz="914377">
              <a:defRPr/>
            </a:pPr>
            <a:r>
              <a:rPr sz="800">
                <a:solidFill>
                  <a:srgbClr val="1B5E7A"/>
                </a:solidFill>
                <a:latin typeface="Calibri"/>
              </a:rPr>
              <a:t>SiteWise</a:t>
            </a:r>
          </a:p>
        </p:txBody>
      </p:sp>
      <p:pic>
        <p:nvPicPr>
          <p:cNvPr id="55" name="Picture 54" descr="Arch_AWS-IoT-Device-Defender_48.png">
            <a:extLst>
              <a:ext uri="{FF2B5EF4-FFF2-40B4-BE49-F238E27FC236}">
                <a16:creationId xmlns:a16="http://schemas.microsoft.com/office/drawing/2014/main" id="{B2A81BBC-11DB-6E0D-CC59-EA1712143807}"/>
              </a:ext>
            </a:extLst>
          </p:cNvPr>
          <p:cNvPicPr>
            <a:picLocks noChangeAspect="1"/>
          </p:cNvPicPr>
          <p:nvPr/>
        </p:nvPicPr>
        <p:blipFill>
          <a:blip r:embed="rId6"/>
          <a:stretch>
            <a:fillRect/>
          </a:stretch>
        </p:blipFill>
        <p:spPr>
          <a:xfrm>
            <a:off x="5230368" y="4654296"/>
            <a:ext cx="329184" cy="329184"/>
          </a:xfrm>
          <a:prstGeom prst="rect">
            <a:avLst/>
          </a:prstGeom>
        </p:spPr>
      </p:pic>
      <p:sp>
        <p:nvSpPr>
          <p:cNvPr id="56" name="TextBox 55">
            <a:extLst>
              <a:ext uri="{FF2B5EF4-FFF2-40B4-BE49-F238E27FC236}">
                <a16:creationId xmlns:a16="http://schemas.microsoft.com/office/drawing/2014/main" id="{EFB2A8CF-6DD3-4C73-52CA-EDEB511F1893}"/>
              </a:ext>
            </a:extLst>
          </p:cNvPr>
          <p:cNvSpPr txBox="1"/>
          <p:nvPr/>
        </p:nvSpPr>
        <p:spPr>
          <a:xfrm>
            <a:off x="5120640" y="4991480"/>
            <a:ext cx="548640" cy="159462"/>
          </a:xfrm>
          <a:prstGeom prst="rect">
            <a:avLst/>
          </a:prstGeom>
          <a:noFill/>
        </p:spPr>
        <p:txBody>
          <a:bodyPr wrap="square" lIns="0" tIns="18000" rIns="0" bIns="18000" anchor="t">
            <a:spAutoFit/>
          </a:bodyPr>
          <a:lstStyle/>
          <a:p>
            <a:pPr algn="ctr" defTabSz="914377">
              <a:defRPr/>
            </a:pPr>
            <a:r>
              <a:rPr sz="800">
                <a:solidFill>
                  <a:srgbClr val="1B5E7A"/>
                </a:solidFill>
                <a:latin typeface="Calibri"/>
              </a:rPr>
              <a:t>Defender</a:t>
            </a:r>
          </a:p>
        </p:txBody>
      </p:sp>
      <p:sp>
        <p:nvSpPr>
          <p:cNvPr id="57" name="Rectangle 56">
            <a:extLst>
              <a:ext uri="{FF2B5EF4-FFF2-40B4-BE49-F238E27FC236}">
                <a16:creationId xmlns:a16="http://schemas.microsoft.com/office/drawing/2014/main" id="{56651293-6406-2560-3845-91049C92FE56}"/>
              </a:ext>
            </a:extLst>
          </p:cNvPr>
          <p:cNvSpPr/>
          <p:nvPr/>
        </p:nvSpPr>
        <p:spPr>
          <a:xfrm>
            <a:off x="6035040" y="1825336"/>
            <a:ext cx="200000" cy="28000"/>
          </a:xfrm>
          <a:prstGeom prst="rect">
            <a:avLst/>
          </a:prstGeom>
          <a:solidFill>
            <a:srgbClr val="FF99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58" name="TextBox 57">
            <a:extLst>
              <a:ext uri="{FF2B5EF4-FFF2-40B4-BE49-F238E27FC236}">
                <a16:creationId xmlns:a16="http://schemas.microsoft.com/office/drawing/2014/main" id="{3CEB7972-B966-2730-01E4-F35F1CD2A3D1}"/>
              </a:ext>
            </a:extLst>
          </p:cNvPr>
          <p:cNvSpPr txBox="1"/>
          <p:nvPr/>
        </p:nvSpPr>
        <p:spPr>
          <a:xfrm>
            <a:off x="6035040" y="1545337"/>
            <a:ext cx="5943600" cy="205629"/>
          </a:xfrm>
          <a:prstGeom prst="rect">
            <a:avLst/>
          </a:prstGeom>
          <a:noFill/>
        </p:spPr>
        <p:txBody>
          <a:bodyPr wrap="square" lIns="0" tIns="18000" rIns="0" bIns="18000" anchor="t">
            <a:spAutoFit/>
          </a:bodyPr>
          <a:lstStyle/>
          <a:p>
            <a:pPr defTabSz="914377">
              <a:defRPr/>
            </a:pPr>
            <a:r>
              <a:rPr sz="1100" b="1">
                <a:solidFill>
                  <a:srgbClr val="FF9900"/>
                </a:solidFill>
                <a:latin typeface="Trebuchet MS"/>
              </a:rPr>
              <a:t>AWS  CLOUD</a:t>
            </a:r>
          </a:p>
        </p:txBody>
      </p:sp>
      <p:sp>
        <p:nvSpPr>
          <p:cNvPr id="59" name="TextBox 58">
            <a:extLst>
              <a:ext uri="{FF2B5EF4-FFF2-40B4-BE49-F238E27FC236}">
                <a16:creationId xmlns:a16="http://schemas.microsoft.com/office/drawing/2014/main" id="{57C587E4-DE5E-6AC5-7E5E-CED26D865BA3}"/>
              </a:ext>
            </a:extLst>
          </p:cNvPr>
          <p:cNvSpPr txBox="1"/>
          <p:nvPr/>
        </p:nvSpPr>
        <p:spPr>
          <a:xfrm>
            <a:off x="6035040" y="1920240"/>
            <a:ext cx="4114800" cy="190240"/>
          </a:xfrm>
          <a:prstGeom prst="rect">
            <a:avLst/>
          </a:prstGeom>
          <a:noFill/>
        </p:spPr>
        <p:txBody>
          <a:bodyPr wrap="square" lIns="0" tIns="18000" rIns="0" bIns="18000" anchor="t">
            <a:spAutoFit/>
          </a:bodyPr>
          <a:lstStyle/>
          <a:p>
            <a:pPr defTabSz="914377">
              <a:defRPr/>
            </a:pPr>
            <a:r>
              <a:rPr sz="1000" b="1">
                <a:solidFill>
                  <a:srgbClr val="FF9900"/>
                </a:solidFill>
                <a:latin typeface="Trebuchet MS"/>
              </a:rPr>
              <a:t>COMPUTE  &amp;  EVENTS</a:t>
            </a:r>
          </a:p>
        </p:txBody>
      </p:sp>
      <p:sp>
        <p:nvSpPr>
          <p:cNvPr id="60" name="Rectangle 59">
            <a:extLst>
              <a:ext uri="{FF2B5EF4-FFF2-40B4-BE49-F238E27FC236}">
                <a16:creationId xmlns:a16="http://schemas.microsoft.com/office/drawing/2014/main" id="{1AFDFDD3-695A-2597-4896-E08F58DA7939}"/>
              </a:ext>
            </a:extLst>
          </p:cNvPr>
          <p:cNvSpPr/>
          <p:nvPr/>
        </p:nvSpPr>
        <p:spPr>
          <a:xfrm>
            <a:off x="6035040" y="2121408"/>
            <a:ext cx="1417320" cy="457200"/>
          </a:xfrm>
          <a:prstGeom prst="rect">
            <a:avLst/>
          </a:prstGeom>
          <a:solidFill>
            <a:srgbClr val="FFFFFF"/>
          </a:solidFill>
          <a:ln w="4763">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61" name="Rectangle 60">
            <a:extLst>
              <a:ext uri="{FF2B5EF4-FFF2-40B4-BE49-F238E27FC236}">
                <a16:creationId xmlns:a16="http://schemas.microsoft.com/office/drawing/2014/main" id="{0A848704-0B92-7D1C-74DA-ECA743063F82}"/>
              </a:ext>
            </a:extLst>
          </p:cNvPr>
          <p:cNvSpPr/>
          <p:nvPr/>
        </p:nvSpPr>
        <p:spPr>
          <a:xfrm>
            <a:off x="6035040" y="2121408"/>
            <a:ext cx="52000" cy="457200"/>
          </a:xfrm>
          <a:prstGeom prst="rect">
            <a:avLst/>
          </a:prstGeom>
          <a:solidFill>
            <a:srgbClr val="FF99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pic>
        <p:nvPicPr>
          <p:cNvPr id="62" name="Picture 61" descr="Arch_AWS-Lambda_48.png">
            <a:extLst>
              <a:ext uri="{FF2B5EF4-FFF2-40B4-BE49-F238E27FC236}">
                <a16:creationId xmlns:a16="http://schemas.microsoft.com/office/drawing/2014/main" id="{EB8075D5-B1D4-FA14-20A3-D0690AC6A4BA}"/>
              </a:ext>
            </a:extLst>
          </p:cNvPr>
          <p:cNvPicPr>
            <a:picLocks noChangeAspect="1"/>
          </p:cNvPicPr>
          <p:nvPr/>
        </p:nvPicPr>
        <p:blipFill>
          <a:blip r:embed="rId7"/>
          <a:stretch>
            <a:fillRect/>
          </a:stretch>
        </p:blipFill>
        <p:spPr>
          <a:xfrm>
            <a:off x="6130040" y="2135008"/>
            <a:ext cx="430000" cy="430000"/>
          </a:xfrm>
          <a:prstGeom prst="rect">
            <a:avLst/>
          </a:prstGeom>
        </p:spPr>
      </p:pic>
      <p:sp>
        <p:nvSpPr>
          <p:cNvPr id="63" name="TextBox 62">
            <a:extLst>
              <a:ext uri="{FF2B5EF4-FFF2-40B4-BE49-F238E27FC236}">
                <a16:creationId xmlns:a16="http://schemas.microsoft.com/office/drawing/2014/main" id="{566BB7B4-5516-36D6-F5CD-76521FC6AC63}"/>
              </a:ext>
            </a:extLst>
          </p:cNvPr>
          <p:cNvSpPr txBox="1"/>
          <p:nvPr/>
        </p:nvSpPr>
        <p:spPr>
          <a:xfrm>
            <a:off x="6630040" y="2162556"/>
            <a:ext cx="772320" cy="374906"/>
          </a:xfrm>
          <a:prstGeom prst="rect">
            <a:avLst/>
          </a:prstGeom>
          <a:noFill/>
        </p:spPr>
        <p:txBody>
          <a:bodyPr wrap="square" lIns="0" tIns="18000" rIns="0" bIns="18000" anchor="ctr">
            <a:spAutoFit/>
          </a:bodyPr>
          <a:lstStyle/>
          <a:p>
            <a:pPr defTabSz="914377">
              <a:defRPr/>
            </a:pPr>
            <a:r>
              <a:rPr sz="1100" b="1">
                <a:solidFill>
                  <a:srgbClr val="334155"/>
                </a:solidFill>
                <a:latin typeface="Calibri"/>
              </a:rPr>
              <a:t>Lambda · ML control</a:t>
            </a:r>
          </a:p>
        </p:txBody>
      </p:sp>
      <p:sp>
        <p:nvSpPr>
          <p:cNvPr id="64" name="Rectangle 63">
            <a:extLst>
              <a:ext uri="{FF2B5EF4-FFF2-40B4-BE49-F238E27FC236}">
                <a16:creationId xmlns:a16="http://schemas.microsoft.com/office/drawing/2014/main" id="{EDD4E876-AD78-1DC0-47E7-2731A3474096}"/>
              </a:ext>
            </a:extLst>
          </p:cNvPr>
          <p:cNvSpPr/>
          <p:nvPr/>
        </p:nvSpPr>
        <p:spPr>
          <a:xfrm>
            <a:off x="7525512" y="2121408"/>
            <a:ext cx="1417320" cy="457200"/>
          </a:xfrm>
          <a:prstGeom prst="rect">
            <a:avLst/>
          </a:prstGeom>
          <a:solidFill>
            <a:srgbClr val="FFFFFF"/>
          </a:solidFill>
          <a:ln w="4763">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65" name="Rectangle 64">
            <a:extLst>
              <a:ext uri="{FF2B5EF4-FFF2-40B4-BE49-F238E27FC236}">
                <a16:creationId xmlns:a16="http://schemas.microsoft.com/office/drawing/2014/main" id="{3CB1BC29-5E91-980B-6AD8-C5BBB16CE312}"/>
              </a:ext>
            </a:extLst>
          </p:cNvPr>
          <p:cNvSpPr/>
          <p:nvPr/>
        </p:nvSpPr>
        <p:spPr>
          <a:xfrm>
            <a:off x="7525512" y="2121408"/>
            <a:ext cx="52000" cy="457200"/>
          </a:xfrm>
          <a:prstGeom prst="rect">
            <a:avLst/>
          </a:prstGeom>
          <a:solidFill>
            <a:srgbClr val="FF99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pic>
        <p:nvPicPr>
          <p:cNvPr id="66" name="Picture 65" descr="Arch_AWS-Step-Functions_48.png">
            <a:extLst>
              <a:ext uri="{FF2B5EF4-FFF2-40B4-BE49-F238E27FC236}">
                <a16:creationId xmlns:a16="http://schemas.microsoft.com/office/drawing/2014/main" id="{5C2CCB2C-8DEF-DE26-041B-05351C9B780D}"/>
              </a:ext>
            </a:extLst>
          </p:cNvPr>
          <p:cNvPicPr>
            <a:picLocks noChangeAspect="1"/>
          </p:cNvPicPr>
          <p:nvPr/>
        </p:nvPicPr>
        <p:blipFill>
          <a:blip r:embed="rId8"/>
          <a:stretch>
            <a:fillRect/>
          </a:stretch>
        </p:blipFill>
        <p:spPr>
          <a:xfrm>
            <a:off x="7620512" y="2135008"/>
            <a:ext cx="430000" cy="430000"/>
          </a:xfrm>
          <a:prstGeom prst="rect">
            <a:avLst/>
          </a:prstGeom>
        </p:spPr>
      </p:pic>
      <p:sp>
        <p:nvSpPr>
          <p:cNvPr id="67" name="TextBox 66">
            <a:extLst>
              <a:ext uri="{FF2B5EF4-FFF2-40B4-BE49-F238E27FC236}">
                <a16:creationId xmlns:a16="http://schemas.microsoft.com/office/drawing/2014/main" id="{12F9CAD8-AD1F-7987-7D1C-AB3F95DA7BAB}"/>
              </a:ext>
            </a:extLst>
          </p:cNvPr>
          <p:cNvSpPr txBox="1"/>
          <p:nvPr/>
        </p:nvSpPr>
        <p:spPr>
          <a:xfrm>
            <a:off x="8120512" y="2077918"/>
            <a:ext cx="772320" cy="544183"/>
          </a:xfrm>
          <a:prstGeom prst="rect">
            <a:avLst/>
          </a:prstGeom>
          <a:noFill/>
        </p:spPr>
        <p:txBody>
          <a:bodyPr wrap="square" lIns="0" tIns="18000" rIns="0" bIns="18000" anchor="ctr">
            <a:spAutoFit/>
          </a:bodyPr>
          <a:lstStyle/>
          <a:p>
            <a:pPr defTabSz="914377">
              <a:defRPr/>
            </a:pPr>
            <a:r>
              <a:rPr sz="1100" b="1">
                <a:solidFill>
                  <a:srgbClr val="334155"/>
                </a:solidFill>
                <a:latin typeface="Calibri"/>
              </a:rPr>
              <a:t>Step Functions · batch flow</a:t>
            </a:r>
          </a:p>
        </p:txBody>
      </p:sp>
      <p:sp>
        <p:nvSpPr>
          <p:cNvPr id="68" name="Rectangle 67">
            <a:extLst>
              <a:ext uri="{FF2B5EF4-FFF2-40B4-BE49-F238E27FC236}">
                <a16:creationId xmlns:a16="http://schemas.microsoft.com/office/drawing/2014/main" id="{148FA2AE-C0FC-9583-501E-52BD5285CDFB}"/>
              </a:ext>
            </a:extLst>
          </p:cNvPr>
          <p:cNvSpPr/>
          <p:nvPr/>
        </p:nvSpPr>
        <p:spPr>
          <a:xfrm>
            <a:off x="9015984" y="2121408"/>
            <a:ext cx="1417320" cy="457200"/>
          </a:xfrm>
          <a:prstGeom prst="rect">
            <a:avLst/>
          </a:prstGeom>
          <a:solidFill>
            <a:srgbClr val="FFFFFF"/>
          </a:solidFill>
          <a:ln w="4763">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69" name="Rectangle 68">
            <a:extLst>
              <a:ext uri="{FF2B5EF4-FFF2-40B4-BE49-F238E27FC236}">
                <a16:creationId xmlns:a16="http://schemas.microsoft.com/office/drawing/2014/main" id="{BF27E2B9-37BD-60CC-BED4-3750EECC2847}"/>
              </a:ext>
            </a:extLst>
          </p:cNvPr>
          <p:cNvSpPr/>
          <p:nvPr/>
        </p:nvSpPr>
        <p:spPr>
          <a:xfrm>
            <a:off x="9015984" y="2121408"/>
            <a:ext cx="52000" cy="457200"/>
          </a:xfrm>
          <a:prstGeom prst="rect">
            <a:avLst/>
          </a:prstGeom>
          <a:solidFill>
            <a:srgbClr val="FF99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pic>
        <p:nvPicPr>
          <p:cNvPr id="70" name="Picture 69" descr="Arch_Amazon-EventBridge_48.png">
            <a:extLst>
              <a:ext uri="{FF2B5EF4-FFF2-40B4-BE49-F238E27FC236}">
                <a16:creationId xmlns:a16="http://schemas.microsoft.com/office/drawing/2014/main" id="{9B8F0E59-3E18-36BA-EF23-8881726774F3}"/>
              </a:ext>
            </a:extLst>
          </p:cNvPr>
          <p:cNvPicPr>
            <a:picLocks noChangeAspect="1"/>
          </p:cNvPicPr>
          <p:nvPr/>
        </p:nvPicPr>
        <p:blipFill>
          <a:blip r:embed="rId9"/>
          <a:stretch>
            <a:fillRect/>
          </a:stretch>
        </p:blipFill>
        <p:spPr>
          <a:xfrm>
            <a:off x="9110984" y="2135008"/>
            <a:ext cx="430000" cy="430000"/>
          </a:xfrm>
          <a:prstGeom prst="rect">
            <a:avLst/>
          </a:prstGeom>
        </p:spPr>
      </p:pic>
      <p:sp>
        <p:nvSpPr>
          <p:cNvPr id="71" name="TextBox 70">
            <a:extLst>
              <a:ext uri="{FF2B5EF4-FFF2-40B4-BE49-F238E27FC236}">
                <a16:creationId xmlns:a16="http://schemas.microsoft.com/office/drawing/2014/main" id="{A040A523-8FD1-C398-F0D9-9901D35F7743}"/>
              </a:ext>
            </a:extLst>
          </p:cNvPr>
          <p:cNvSpPr txBox="1"/>
          <p:nvPr/>
        </p:nvSpPr>
        <p:spPr>
          <a:xfrm>
            <a:off x="9610984" y="2162556"/>
            <a:ext cx="772320" cy="374906"/>
          </a:xfrm>
          <a:prstGeom prst="rect">
            <a:avLst/>
          </a:prstGeom>
          <a:noFill/>
        </p:spPr>
        <p:txBody>
          <a:bodyPr wrap="square" lIns="0" tIns="18000" rIns="0" bIns="18000" anchor="ctr">
            <a:spAutoFit/>
          </a:bodyPr>
          <a:lstStyle/>
          <a:p>
            <a:pPr defTabSz="914377">
              <a:defRPr/>
            </a:pPr>
            <a:r>
              <a:rPr sz="1100" b="1">
                <a:solidFill>
                  <a:srgbClr val="334155"/>
                </a:solidFill>
                <a:latin typeface="Calibri"/>
              </a:rPr>
              <a:t>EventBridge · deviations</a:t>
            </a:r>
          </a:p>
        </p:txBody>
      </p:sp>
      <p:sp>
        <p:nvSpPr>
          <p:cNvPr id="72" name="Rectangle 71">
            <a:extLst>
              <a:ext uri="{FF2B5EF4-FFF2-40B4-BE49-F238E27FC236}">
                <a16:creationId xmlns:a16="http://schemas.microsoft.com/office/drawing/2014/main" id="{B3EC1E0F-DEA9-0221-4CA5-4F0714206CF9}"/>
              </a:ext>
            </a:extLst>
          </p:cNvPr>
          <p:cNvSpPr/>
          <p:nvPr/>
        </p:nvSpPr>
        <p:spPr>
          <a:xfrm>
            <a:off x="10506456" y="2121408"/>
            <a:ext cx="1417320" cy="457200"/>
          </a:xfrm>
          <a:prstGeom prst="rect">
            <a:avLst/>
          </a:prstGeom>
          <a:solidFill>
            <a:srgbClr val="FFFFFF"/>
          </a:solidFill>
          <a:ln w="4763">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73" name="Rectangle 72">
            <a:extLst>
              <a:ext uri="{FF2B5EF4-FFF2-40B4-BE49-F238E27FC236}">
                <a16:creationId xmlns:a16="http://schemas.microsoft.com/office/drawing/2014/main" id="{932A8A37-8C9D-86DD-C60E-F992D5D98595}"/>
              </a:ext>
            </a:extLst>
          </p:cNvPr>
          <p:cNvSpPr/>
          <p:nvPr/>
        </p:nvSpPr>
        <p:spPr>
          <a:xfrm>
            <a:off x="10506456" y="2121408"/>
            <a:ext cx="52000" cy="457200"/>
          </a:xfrm>
          <a:prstGeom prst="rect">
            <a:avLst/>
          </a:prstGeom>
          <a:solidFill>
            <a:srgbClr val="FF99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pic>
        <p:nvPicPr>
          <p:cNvPr id="74" name="Picture 73" descr="Arch_Amazon-Simple-Notification-Service_48.png">
            <a:extLst>
              <a:ext uri="{FF2B5EF4-FFF2-40B4-BE49-F238E27FC236}">
                <a16:creationId xmlns:a16="http://schemas.microsoft.com/office/drawing/2014/main" id="{BB147ABE-2466-E628-A344-B44B43A2154C}"/>
              </a:ext>
            </a:extLst>
          </p:cNvPr>
          <p:cNvPicPr>
            <a:picLocks noChangeAspect="1"/>
          </p:cNvPicPr>
          <p:nvPr/>
        </p:nvPicPr>
        <p:blipFill>
          <a:blip r:embed="rId10"/>
          <a:stretch>
            <a:fillRect/>
          </a:stretch>
        </p:blipFill>
        <p:spPr>
          <a:xfrm>
            <a:off x="10601456" y="2135008"/>
            <a:ext cx="430000" cy="430000"/>
          </a:xfrm>
          <a:prstGeom prst="rect">
            <a:avLst/>
          </a:prstGeom>
        </p:spPr>
      </p:pic>
      <p:sp>
        <p:nvSpPr>
          <p:cNvPr id="75" name="TextBox 74">
            <a:extLst>
              <a:ext uri="{FF2B5EF4-FFF2-40B4-BE49-F238E27FC236}">
                <a16:creationId xmlns:a16="http://schemas.microsoft.com/office/drawing/2014/main" id="{202849B2-7FFE-E3DF-20E3-F4FE37DC2868}"/>
              </a:ext>
            </a:extLst>
          </p:cNvPr>
          <p:cNvSpPr txBox="1"/>
          <p:nvPr/>
        </p:nvSpPr>
        <p:spPr>
          <a:xfrm>
            <a:off x="11101456" y="2247194"/>
            <a:ext cx="772320" cy="205629"/>
          </a:xfrm>
          <a:prstGeom prst="rect">
            <a:avLst/>
          </a:prstGeom>
          <a:noFill/>
        </p:spPr>
        <p:txBody>
          <a:bodyPr wrap="square" lIns="0" tIns="18000" rIns="0" bIns="18000" anchor="ctr">
            <a:spAutoFit/>
          </a:bodyPr>
          <a:lstStyle/>
          <a:p>
            <a:pPr defTabSz="914377">
              <a:defRPr/>
            </a:pPr>
            <a:r>
              <a:rPr sz="1100" b="1">
                <a:solidFill>
                  <a:srgbClr val="334155"/>
                </a:solidFill>
                <a:latin typeface="Calibri"/>
              </a:rPr>
              <a:t>SNS · alerts</a:t>
            </a:r>
          </a:p>
        </p:txBody>
      </p:sp>
      <p:sp>
        <p:nvSpPr>
          <p:cNvPr id="76" name="TextBox 75">
            <a:extLst>
              <a:ext uri="{FF2B5EF4-FFF2-40B4-BE49-F238E27FC236}">
                <a16:creationId xmlns:a16="http://schemas.microsoft.com/office/drawing/2014/main" id="{90CFEA1A-5CC1-CED7-C5AA-4B52A680BFA7}"/>
              </a:ext>
            </a:extLst>
          </p:cNvPr>
          <p:cNvSpPr txBox="1"/>
          <p:nvPr/>
        </p:nvSpPr>
        <p:spPr>
          <a:xfrm>
            <a:off x="6035040" y="2741413"/>
            <a:ext cx="4114800" cy="190240"/>
          </a:xfrm>
          <a:prstGeom prst="rect">
            <a:avLst/>
          </a:prstGeom>
          <a:noFill/>
        </p:spPr>
        <p:txBody>
          <a:bodyPr wrap="square" lIns="0" tIns="18000" rIns="0" bIns="18000" anchor="t">
            <a:spAutoFit/>
          </a:bodyPr>
          <a:lstStyle/>
          <a:p>
            <a:pPr defTabSz="914377">
              <a:defRPr/>
            </a:pPr>
            <a:r>
              <a:rPr sz="1000" b="1">
                <a:solidFill>
                  <a:srgbClr val="2E7D32"/>
                </a:solidFill>
                <a:latin typeface="Trebuchet MS"/>
              </a:rPr>
              <a:t>APIS  &amp;  DATA</a:t>
            </a:r>
          </a:p>
        </p:txBody>
      </p:sp>
      <p:sp>
        <p:nvSpPr>
          <p:cNvPr id="77" name="Rectangle 76">
            <a:extLst>
              <a:ext uri="{FF2B5EF4-FFF2-40B4-BE49-F238E27FC236}">
                <a16:creationId xmlns:a16="http://schemas.microsoft.com/office/drawing/2014/main" id="{BF87D9EE-E0A8-A3B6-BEB9-7CF5A8ED4E56}"/>
              </a:ext>
            </a:extLst>
          </p:cNvPr>
          <p:cNvSpPr/>
          <p:nvPr/>
        </p:nvSpPr>
        <p:spPr>
          <a:xfrm>
            <a:off x="6035040" y="2942581"/>
            <a:ext cx="1417320" cy="457200"/>
          </a:xfrm>
          <a:prstGeom prst="rect">
            <a:avLst/>
          </a:prstGeom>
          <a:solidFill>
            <a:srgbClr val="FFFFFF"/>
          </a:solidFill>
          <a:ln w="4763">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78" name="Rectangle 77">
            <a:extLst>
              <a:ext uri="{FF2B5EF4-FFF2-40B4-BE49-F238E27FC236}">
                <a16:creationId xmlns:a16="http://schemas.microsoft.com/office/drawing/2014/main" id="{791FEF13-4AE0-7E34-88FB-78D922230695}"/>
              </a:ext>
            </a:extLst>
          </p:cNvPr>
          <p:cNvSpPr/>
          <p:nvPr/>
        </p:nvSpPr>
        <p:spPr>
          <a:xfrm>
            <a:off x="6035040" y="2942581"/>
            <a:ext cx="52000" cy="457200"/>
          </a:xfrm>
          <a:prstGeom prst="rect">
            <a:avLst/>
          </a:prstGeom>
          <a:solidFill>
            <a:srgbClr val="2E7D3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pic>
        <p:nvPicPr>
          <p:cNvPr id="79" name="Picture 78" descr="Arch_Amazon-API-Gateway_48.png">
            <a:extLst>
              <a:ext uri="{FF2B5EF4-FFF2-40B4-BE49-F238E27FC236}">
                <a16:creationId xmlns:a16="http://schemas.microsoft.com/office/drawing/2014/main" id="{483CF0B1-AB0F-8277-A5A5-95BF5FB7B71B}"/>
              </a:ext>
            </a:extLst>
          </p:cNvPr>
          <p:cNvPicPr>
            <a:picLocks noChangeAspect="1"/>
          </p:cNvPicPr>
          <p:nvPr/>
        </p:nvPicPr>
        <p:blipFill>
          <a:blip r:embed="rId11"/>
          <a:stretch>
            <a:fillRect/>
          </a:stretch>
        </p:blipFill>
        <p:spPr>
          <a:xfrm>
            <a:off x="6130040" y="2956181"/>
            <a:ext cx="430000" cy="430000"/>
          </a:xfrm>
          <a:prstGeom prst="rect">
            <a:avLst/>
          </a:prstGeom>
        </p:spPr>
      </p:pic>
      <p:sp>
        <p:nvSpPr>
          <p:cNvPr id="80" name="TextBox 79">
            <a:extLst>
              <a:ext uri="{FF2B5EF4-FFF2-40B4-BE49-F238E27FC236}">
                <a16:creationId xmlns:a16="http://schemas.microsoft.com/office/drawing/2014/main" id="{A337933D-2493-4B9B-4FCB-4814BED40FE0}"/>
              </a:ext>
            </a:extLst>
          </p:cNvPr>
          <p:cNvSpPr txBox="1"/>
          <p:nvPr/>
        </p:nvSpPr>
        <p:spPr>
          <a:xfrm>
            <a:off x="6630040" y="2899091"/>
            <a:ext cx="772320" cy="544183"/>
          </a:xfrm>
          <a:prstGeom prst="rect">
            <a:avLst/>
          </a:prstGeom>
          <a:noFill/>
        </p:spPr>
        <p:txBody>
          <a:bodyPr wrap="square" lIns="0" tIns="18000" rIns="0" bIns="18000" anchor="ctr">
            <a:spAutoFit/>
          </a:bodyPr>
          <a:lstStyle/>
          <a:p>
            <a:pPr defTabSz="914377">
              <a:defRPr/>
            </a:pPr>
            <a:r>
              <a:rPr sz="1100" b="1">
                <a:solidFill>
                  <a:srgbClr val="334155"/>
                </a:solidFill>
                <a:latin typeface="Calibri"/>
              </a:rPr>
              <a:t>API GW · MES / CMMS / ERP</a:t>
            </a:r>
          </a:p>
        </p:txBody>
      </p:sp>
      <p:sp>
        <p:nvSpPr>
          <p:cNvPr id="81" name="Rectangle 80">
            <a:extLst>
              <a:ext uri="{FF2B5EF4-FFF2-40B4-BE49-F238E27FC236}">
                <a16:creationId xmlns:a16="http://schemas.microsoft.com/office/drawing/2014/main" id="{D60F025A-92B4-A424-1DE0-0FB9A97A77E2}"/>
              </a:ext>
            </a:extLst>
          </p:cNvPr>
          <p:cNvSpPr/>
          <p:nvPr/>
        </p:nvSpPr>
        <p:spPr>
          <a:xfrm>
            <a:off x="7525512" y="2942581"/>
            <a:ext cx="1417320" cy="457200"/>
          </a:xfrm>
          <a:prstGeom prst="rect">
            <a:avLst/>
          </a:prstGeom>
          <a:solidFill>
            <a:srgbClr val="FFFFFF"/>
          </a:solidFill>
          <a:ln w="4763">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82" name="Rectangle 81">
            <a:extLst>
              <a:ext uri="{FF2B5EF4-FFF2-40B4-BE49-F238E27FC236}">
                <a16:creationId xmlns:a16="http://schemas.microsoft.com/office/drawing/2014/main" id="{3A5B2490-CF70-A410-0CA5-3C59C84B0AED}"/>
              </a:ext>
            </a:extLst>
          </p:cNvPr>
          <p:cNvSpPr/>
          <p:nvPr/>
        </p:nvSpPr>
        <p:spPr>
          <a:xfrm>
            <a:off x="7525512" y="2942581"/>
            <a:ext cx="52000" cy="457200"/>
          </a:xfrm>
          <a:prstGeom prst="rect">
            <a:avLst/>
          </a:prstGeom>
          <a:solidFill>
            <a:srgbClr val="2E7D3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pic>
        <p:nvPicPr>
          <p:cNvPr id="83" name="Picture 82" descr="Arch_Amazon-Timestream_48.png">
            <a:extLst>
              <a:ext uri="{FF2B5EF4-FFF2-40B4-BE49-F238E27FC236}">
                <a16:creationId xmlns:a16="http://schemas.microsoft.com/office/drawing/2014/main" id="{4DEC1606-BD66-8C88-5749-CE5EEE4FFD5B}"/>
              </a:ext>
            </a:extLst>
          </p:cNvPr>
          <p:cNvPicPr>
            <a:picLocks noChangeAspect="1"/>
          </p:cNvPicPr>
          <p:nvPr/>
        </p:nvPicPr>
        <p:blipFill>
          <a:blip r:embed="rId12"/>
          <a:stretch>
            <a:fillRect/>
          </a:stretch>
        </p:blipFill>
        <p:spPr>
          <a:xfrm>
            <a:off x="7620512" y="2956181"/>
            <a:ext cx="430000" cy="430000"/>
          </a:xfrm>
          <a:prstGeom prst="rect">
            <a:avLst/>
          </a:prstGeom>
        </p:spPr>
      </p:pic>
      <p:sp>
        <p:nvSpPr>
          <p:cNvPr id="84" name="TextBox 83">
            <a:extLst>
              <a:ext uri="{FF2B5EF4-FFF2-40B4-BE49-F238E27FC236}">
                <a16:creationId xmlns:a16="http://schemas.microsoft.com/office/drawing/2014/main" id="{167F67ED-6487-7CB6-6362-86FDB5BB713E}"/>
              </a:ext>
            </a:extLst>
          </p:cNvPr>
          <p:cNvSpPr txBox="1"/>
          <p:nvPr/>
        </p:nvSpPr>
        <p:spPr>
          <a:xfrm>
            <a:off x="8120512" y="2899091"/>
            <a:ext cx="772320" cy="544183"/>
          </a:xfrm>
          <a:prstGeom prst="rect">
            <a:avLst/>
          </a:prstGeom>
          <a:noFill/>
        </p:spPr>
        <p:txBody>
          <a:bodyPr wrap="square" lIns="0" tIns="18000" rIns="0" bIns="18000" anchor="ctr">
            <a:spAutoFit/>
          </a:bodyPr>
          <a:lstStyle/>
          <a:p>
            <a:pPr defTabSz="914377">
              <a:defRPr/>
            </a:pPr>
            <a:r>
              <a:rPr sz="1100" b="1">
                <a:solidFill>
                  <a:srgbClr val="334155"/>
                </a:solidFill>
                <a:latin typeface="Calibri"/>
              </a:rPr>
              <a:t>Timestream · tamper-evident</a:t>
            </a:r>
          </a:p>
        </p:txBody>
      </p:sp>
      <p:sp>
        <p:nvSpPr>
          <p:cNvPr id="85" name="Rectangle 84">
            <a:extLst>
              <a:ext uri="{FF2B5EF4-FFF2-40B4-BE49-F238E27FC236}">
                <a16:creationId xmlns:a16="http://schemas.microsoft.com/office/drawing/2014/main" id="{0B2C4160-A4D0-6CF9-0158-D5DE1663A0D7}"/>
              </a:ext>
            </a:extLst>
          </p:cNvPr>
          <p:cNvSpPr/>
          <p:nvPr/>
        </p:nvSpPr>
        <p:spPr>
          <a:xfrm>
            <a:off x="9015984" y="2942581"/>
            <a:ext cx="1417320" cy="457200"/>
          </a:xfrm>
          <a:prstGeom prst="rect">
            <a:avLst/>
          </a:prstGeom>
          <a:solidFill>
            <a:srgbClr val="FFFFFF"/>
          </a:solidFill>
          <a:ln w="4763">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86" name="Rectangle 85">
            <a:extLst>
              <a:ext uri="{FF2B5EF4-FFF2-40B4-BE49-F238E27FC236}">
                <a16:creationId xmlns:a16="http://schemas.microsoft.com/office/drawing/2014/main" id="{860EC85A-999D-C3BC-7F3F-D392A1C19C7C}"/>
              </a:ext>
            </a:extLst>
          </p:cNvPr>
          <p:cNvSpPr/>
          <p:nvPr/>
        </p:nvSpPr>
        <p:spPr>
          <a:xfrm>
            <a:off x="9015984" y="2942581"/>
            <a:ext cx="52000" cy="457200"/>
          </a:xfrm>
          <a:prstGeom prst="rect">
            <a:avLst/>
          </a:prstGeom>
          <a:solidFill>
            <a:srgbClr val="2E7D3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pic>
        <p:nvPicPr>
          <p:cNvPr id="87" name="Picture 86" descr="Arch_Amazon-DynamoDB_48.png">
            <a:extLst>
              <a:ext uri="{FF2B5EF4-FFF2-40B4-BE49-F238E27FC236}">
                <a16:creationId xmlns:a16="http://schemas.microsoft.com/office/drawing/2014/main" id="{8A43B3AD-7B25-4EC7-7B7F-968A9809F252}"/>
              </a:ext>
            </a:extLst>
          </p:cNvPr>
          <p:cNvPicPr>
            <a:picLocks noChangeAspect="1"/>
          </p:cNvPicPr>
          <p:nvPr/>
        </p:nvPicPr>
        <p:blipFill>
          <a:blip r:embed="rId13"/>
          <a:stretch>
            <a:fillRect/>
          </a:stretch>
        </p:blipFill>
        <p:spPr>
          <a:xfrm>
            <a:off x="9110984" y="2956181"/>
            <a:ext cx="430000" cy="430000"/>
          </a:xfrm>
          <a:prstGeom prst="rect">
            <a:avLst/>
          </a:prstGeom>
        </p:spPr>
      </p:pic>
      <p:sp>
        <p:nvSpPr>
          <p:cNvPr id="88" name="TextBox 87">
            <a:extLst>
              <a:ext uri="{FF2B5EF4-FFF2-40B4-BE49-F238E27FC236}">
                <a16:creationId xmlns:a16="http://schemas.microsoft.com/office/drawing/2014/main" id="{1E33D557-ADBB-5ED6-AC1A-BB28B2A5B0F5}"/>
              </a:ext>
            </a:extLst>
          </p:cNvPr>
          <p:cNvSpPr txBox="1"/>
          <p:nvPr/>
        </p:nvSpPr>
        <p:spPr>
          <a:xfrm>
            <a:off x="9610984" y="2899091"/>
            <a:ext cx="772320" cy="544183"/>
          </a:xfrm>
          <a:prstGeom prst="rect">
            <a:avLst/>
          </a:prstGeom>
          <a:noFill/>
        </p:spPr>
        <p:txBody>
          <a:bodyPr wrap="square" lIns="0" tIns="18000" rIns="0" bIns="18000" anchor="ctr">
            <a:spAutoFit/>
          </a:bodyPr>
          <a:lstStyle/>
          <a:p>
            <a:pPr defTabSz="914377">
              <a:defRPr/>
            </a:pPr>
            <a:r>
              <a:rPr sz="1100" b="1">
                <a:solidFill>
                  <a:srgbClr val="334155"/>
                </a:solidFill>
                <a:latin typeface="Calibri"/>
              </a:rPr>
              <a:t>DynamoDB · recipes / batches</a:t>
            </a:r>
          </a:p>
        </p:txBody>
      </p:sp>
      <p:sp>
        <p:nvSpPr>
          <p:cNvPr id="89" name="Rectangle 88">
            <a:extLst>
              <a:ext uri="{FF2B5EF4-FFF2-40B4-BE49-F238E27FC236}">
                <a16:creationId xmlns:a16="http://schemas.microsoft.com/office/drawing/2014/main" id="{62C83D00-CA86-153A-9F8D-BFF62D605E6C}"/>
              </a:ext>
            </a:extLst>
          </p:cNvPr>
          <p:cNvSpPr/>
          <p:nvPr/>
        </p:nvSpPr>
        <p:spPr>
          <a:xfrm>
            <a:off x="10506456" y="2942581"/>
            <a:ext cx="1417320" cy="457200"/>
          </a:xfrm>
          <a:prstGeom prst="rect">
            <a:avLst/>
          </a:prstGeom>
          <a:solidFill>
            <a:srgbClr val="FFFFFF"/>
          </a:solidFill>
          <a:ln w="4763">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90" name="Rectangle 89">
            <a:extLst>
              <a:ext uri="{FF2B5EF4-FFF2-40B4-BE49-F238E27FC236}">
                <a16:creationId xmlns:a16="http://schemas.microsoft.com/office/drawing/2014/main" id="{09F0740A-C0BB-DEAE-A027-FCBBE0B398AF}"/>
              </a:ext>
            </a:extLst>
          </p:cNvPr>
          <p:cNvSpPr/>
          <p:nvPr/>
        </p:nvSpPr>
        <p:spPr>
          <a:xfrm>
            <a:off x="10506456" y="2942581"/>
            <a:ext cx="52000" cy="457200"/>
          </a:xfrm>
          <a:prstGeom prst="rect">
            <a:avLst/>
          </a:prstGeom>
          <a:solidFill>
            <a:srgbClr val="2E7D3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pic>
        <p:nvPicPr>
          <p:cNvPr id="91" name="Picture 90" descr="Arch_Amazon-Simple-Storage-Service_48.png">
            <a:extLst>
              <a:ext uri="{FF2B5EF4-FFF2-40B4-BE49-F238E27FC236}">
                <a16:creationId xmlns:a16="http://schemas.microsoft.com/office/drawing/2014/main" id="{2A4E3FF9-87E4-EA66-1B27-EFC4BC925351}"/>
              </a:ext>
            </a:extLst>
          </p:cNvPr>
          <p:cNvPicPr>
            <a:picLocks noChangeAspect="1"/>
          </p:cNvPicPr>
          <p:nvPr/>
        </p:nvPicPr>
        <p:blipFill>
          <a:blip r:embed="rId14"/>
          <a:stretch>
            <a:fillRect/>
          </a:stretch>
        </p:blipFill>
        <p:spPr>
          <a:xfrm>
            <a:off x="10601456" y="2956181"/>
            <a:ext cx="430000" cy="430000"/>
          </a:xfrm>
          <a:prstGeom prst="rect">
            <a:avLst/>
          </a:prstGeom>
        </p:spPr>
      </p:pic>
      <p:sp>
        <p:nvSpPr>
          <p:cNvPr id="92" name="TextBox 91">
            <a:extLst>
              <a:ext uri="{FF2B5EF4-FFF2-40B4-BE49-F238E27FC236}">
                <a16:creationId xmlns:a16="http://schemas.microsoft.com/office/drawing/2014/main" id="{EE7ECD85-F054-9BB3-D40C-F6AEF68DBB6B}"/>
              </a:ext>
            </a:extLst>
          </p:cNvPr>
          <p:cNvSpPr txBox="1"/>
          <p:nvPr/>
        </p:nvSpPr>
        <p:spPr>
          <a:xfrm>
            <a:off x="11101456" y="2899091"/>
            <a:ext cx="772320" cy="544183"/>
          </a:xfrm>
          <a:prstGeom prst="rect">
            <a:avLst/>
          </a:prstGeom>
          <a:noFill/>
        </p:spPr>
        <p:txBody>
          <a:bodyPr wrap="square" lIns="0" tIns="18000" rIns="0" bIns="18000" anchor="ctr">
            <a:spAutoFit/>
          </a:bodyPr>
          <a:lstStyle/>
          <a:p>
            <a:pPr defTabSz="914377">
              <a:defRPr/>
            </a:pPr>
            <a:r>
              <a:rPr sz="1100" b="1">
                <a:solidFill>
                  <a:srgbClr val="334155"/>
                </a:solidFill>
                <a:latin typeface="Calibri"/>
              </a:rPr>
              <a:t>S3 Object Lock · WORM</a:t>
            </a:r>
          </a:p>
        </p:txBody>
      </p:sp>
      <p:sp>
        <p:nvSpPr>
          <p:cNvPr id="93" name="TextBox 92">
            <a:extLst>
              <a:ext uri="{FF2B5EF4-FFF2-40B4-BE49-F238E27FC236}">
                <a16:creationId xmlns:a16="http://schemas.microsoft.com/office/drawing/2014/main" id="{DFBBE849-8AAB-6A75-D0C3-C648A3F0DA8D}"/>
              </a:ext>
            </a:extLst>
          </p:cNvPr>
          <p:cNvSpPr txBox="1"/>
          <p:nvPr/>
        </p:nvSpPr>
        <p:spPr>
          <a:xfrm>
            <a:off x="6035040" y="3562587"/>
            <a:ext cx="4114800" cy="190240"/>
          </a:xfrm>
          <a:prstGeom prst="rect">
            <a:avLst/>
          </a:prstGeom>
          <a:noFill/>
        </p:spPr>
        <p:txBody>
          <a:bodyPr wrap="square" lIns="0" tIns="18000" rIns="0" bIns="18000" anchor="t">
            <a:spAutoFit/>
          </a:bodyPr>
          <a:lstStyle/>
          <a:p>
            <a:pPr defTabSz="914377">
              <a:defRPr/>
            </a:pPr>
            <a:r>
              <a:rPr sz="1000" b="1">
                <a:solidFill>
                  <a:srgbClr val="16A085"/>
                </a:solidFill>
                <a:latin typeface="Trebuchet MS"/>
              </a:rPr>
              <a:t>AI  /  ML</a:t>
            </a:r>
          </a:p>
        </p:txBody>
      </p:sp>
      <p:sp>
        <p:nvSpPr>
          <p:cNvPr id="94" name="Rectangle 93">
            <a:extLst>
              <a:ext uri="{FF2B5EF4-FFF2-40B4-BE49-F238E27FC236}">
                <a16:creationId xmlns:a16="http://schemas.microsoft.com/office/drawing/2014/main" id="{41769540-40DE-23B5-E9BA-D0D3D59EEF26}"/>
              </a:ext>
            </a:extLst>
          </p:cNvPr>
          <p:cNvSpPr/>
          <p:nvPr/>
        </p:nvSpPr>
        <p:spPr>
          <a:xfrm>
            <a:off x="6035040" y="3763755"/>
            <a:ext cx="1645920" cy="457200"/>
          </a:xfrm>
          <a:prstGeom prst="rect">
            <a:avLst/>
          </a:prstGeom>
          <a:solidFill>
            <a:srgbClr val="FFFFFF"/>
          </a:solidFill>
          <a:ln w="4763">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95" name="Rectangle 94">
            <a:extLst>
              <a:ext uri="{FF2B5EF4-FFF2-40B4-BE49-F238E27FC236}">
                <a16:creationId xmlns:a16="http://schemas.microsoft.com/office/drawing/2014/main" id="{30700491-9B18-CC33-2D03-6D109E246004}"/>
              </a:ext>
            </a:extLst>
          </p:cNvPr>
          <p:cNvSpPr/>
          <p:nvPr/>
        </p:nvSpPr>
        <p:spPr>
          <a:xfrm>
            <a:off x="6035040" y="3763755"/>
            <a:ext cx="52000" cy="457200"/>
          </a:xfrm>
          <a:prstGeom prst="rect">
            <a:avLst/>
          </a:prstGeom>
          <a:solidFill>
            <a:srgbClr val="16A08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pic>
        <p:nvPicPr>
          <p:cNvPr id="96" name="Picture 95" descr="Arch_Amazon-SageMaker_48.png">
            <a:extLst>
              <a:ext uri="{FF2B5EF4-FFF2-40B4-BE49-F238E27FC236}">
                <a16:creationId xmlns:a16="http://schemas.microsoft.com/office/drawing/2014/main" id="{49FC6B5B-255E-A607-1002-467C88075E43}"/>
              </a:ext>
            </a:extLst>
          </p:cNvPr>
          <p:cNvPicPr>
            <a:picLocks noChangeAspect="1"/>
          </p:cNvPicPr>
          <p:nvPr/>
        </p:nvPicPr>
        <p:blipFill>
          <a:blip r:embed="rId15"/>
          <a:stretch>
            <a:fillRect/>
          </a:stretch>
        </p:blipFill>
        <p:spPr>
          <a:xfrm>
            <a:off x="6130040" y="3777355"/>
            <a:ext cx="430000" cy="430000"/>
          </a:xfrm>
          <a:prstGeom prst="rect">
            <a:avLst/>
          </a:prstGeom>
        </p:spPr>
      </p:pic>
      <p:sp>
        <p:nvSpPr>
          <p:cNvPr id="97" name="TextBox 96">
            <a:extLst>
              <a:ext uri="{FF2B5EF4-FFF2-40B4-BE49-F238E27FC236}">
                <a16:creationId xmlns:a16="http://schemas.microsoft.com/office/drawing/2014/main" id="{F878E8A1-0391-A623-8020-A582FCD8A296}"/>
              </a:ext>
            </a:extLst>
          </p:cNvPr>
          <p:cNvSpPr txBox="1"/>
          <p:nvPr/>
        </p:nvSpPr>
        <p:spPr>
          <a:xfrm>
            <a:off x="6630040" y="3720265"/>
            <a:ext cx="1000920" cy="544183"/>
          </a:xfrm>
          <a:prstGeom prst="rect">
            <a:avLst/>
          </a:prstGeom>
          <a:noFill/>
        </p:spPr>
        <p:txBody>
          <a:bodyPr wrap="square" lIns="0" tIns="18000" rIns="0" bIns="18000" anchor="ctr">
            <a:spAutoFit/>
          </a:bodyPr>
          <a:lstStyle/>
          <a:p>
            <a:pPr defTabSz="914377">
              <a:defRPr/>
            </a:pPr>
            <a:r>
              <a:rPr sz="1100" b="1">
                <a:solidFill>
                  <a:srgbClr val="334155"/>
                </a:solidFill>
                <a:latin typeface="Calibri"/>
              </a:rPr>
              <a:t>SageMaker · validated model registry</a:t>
            </a:r>
          </a:p>
        </p:txBody>
      </p:sp>
      <p:sp>
        <p:nvSpPr>
          <p:cNvPr id="98" name="Rectangle 97">
            <a:extLst>
              <a:ext uri="{FF2B5EF4-FFF2-40B4-BE49-F238E27FC236}">
                <a16:creationId xmlns:a16="http://schemas.microsoft.com/office/drawing/2014/main" id="{980E6FC8-8887-DBEB-E81C-D1C735FD8836}"/>
              </a:ext>
            </a:extLst>
          </p:cNvPr>
          <p:cNvSpPr/>
          <p:nvPr/>
        </p:nvSpPr>
        <p:spPr>
          <a:xfrm>
            <a:off x="7754112" y="3763755"/>
            <a:ext cx="1645920" cy="457200"/>
          </a:xfrm>
          <a:prstGeom prst="rect">
            <a:avLst/>
          </a:prstGeom>
          <a:solidFill>
            <a:srgbClr val="FFFFFF"/>
          </a:solidFill>
          <a:ln w="4763">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99" name="Rectangle 98">
            <a:extLst>
              <a:ext uri="{FF2B5EF4-FFF2-40B4-BE49-F238E27FC236}">
                <a16:creationId xmlns:a16="http://schemas.microsoft.com/office/drawing/2014/main" id="{E3D2092B-3409-0684-2ADD-535997B7D187}"/>
              </a:ext>
            </a:extLst>
          </p:cNvPr>
          <p:cNvSpPr/>
          <p:nvPr/>
        </p:nvSpPr>
        <p:spPr>
          <a:xfrm>
            <a:off x="7754112" y="3763755"/>
            <a:ext cx="52000" cy="457200"/>
          </a:xfrm>
          <a:prstGeom prst="rect">
            <a:avLst/>
          </a:prstGeom>
          <a:solidFill>
            <a:srgbClr val="16A08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pic>
        <p:nvPicPr>
          <p:cNvPr id="100" name="Picture 99" descr="Arch_Amazon-Bedrock_48.png">
            <a:extLst>
              <a:ext uri="{FF2B5EF4-FFF2-40B4-BE49-F238E27FC236}">
                <a16:creationId xmlns:a16="http://schemas.microsoft.com/office/drawing/2014/main" id="{683A6478-2923-1FA9-9EE4-ED0F145EB151}"/>
              </a:ext>
            </a:extLst>
          </p:cNvPr>
          <p:cNvPicPr>
            <a:picLocks noChangeAspect="1"/>
          </p:cNvPicPr>
          <p:nvPr/>
        </p:nvPicPr>
        <p:blipFill>
          <a:blip r:embed="rId16"/>
          <a:stretch>
            <a:fillRect/>
          </a:stretch>
        </p:blipFill>
        <p:spPr>
          <a:xfrm>
            <a:off x="7849112" y="3777355"/>
            <a:ext cx="430000" cy="430000"/>
          </a:xfrm>
          <a:prstGeom prst="rect">
            <a:avLst/>
          </a:prstGeom>
        </p:spPr>
      </p:pic>
      <p:sp>
        <p:nvSpPr>
          <p:cNvPr id="101" name="TextBox 100">
            <a:extLst>
              <a:ext uri="{FF2B5EF4-FFF2-40B4-BE49-F238E27FC236}">
                <a16:creationId xmlns:a16="http://schemas.microsoft.com/office/drawing/2014/main" id="{843D627F-9DDB-6965-8A0A-45C1CDC75549}"/>
              </a:ext>
            </a:extLst>
          </p:cNvPr>
          <p:cNvSpPr txBox="1"/>
          <p:nvPr/>
        </p:nvSpPr>
        <p:spPr>
          <a:xfrm>
            <a:off x="8349112" y="3804903"/>
            <a:ext cx="1000920" cy="374906"/>
          </a:xfrm>
          <a:prstGeom prst="rect">
            <a:avLst/>
          </a:prstGeom>
          <a:noFill/>
        </p:spPr>
        <p:txBody>
          <a:bodyPr wrap="square" lIns="0" tIns="18000" rIns="0" bIns="18000" anchor="ctr">
            <a:spAutoFit/>
          </a:bodyPr>
          <a:lstStyle/>
          <a:p>
            <a:pPr defTabSz="914377">
              <a:defRPr/>
            </a:pPr>
            <a:r>
              <a:rPr sz="1100" b="1">
                <a:solidFill>
                  <a:srgbClr val="334155"/>
                </a:solidFill>
                <a:latin typeface="Calibri"/>
              </a:rPr>
              <a:t>Bedrock · GenAI batch summaries</a:t>
            </a:r>
          </a:p>
        </p:txBody>
      </p:sp>
      <p:sp>
        <p:nvSpPr>
          <p:cNvPr id="102" name="TextBox 101">
            <a:extLst>
              <a:ext uri="{FF2B5EF4-FFF2-40B4-BE49-F238E27FC236}">
                <a16:creationId xmlns:a16="http://schemas.microsoft.com/office/drawing/2014/main" id="{4A871C59-1578-373A-547F-02513306EDB6}"/>
              </a:ext>
            </a:extLst>
          </p:cNvPr>
          <p:cNvSpPr txBox="1"/>
          <p:nvPr/>
        </p:nvSpPr>
        <p:spPr>
          <a:xfrm>
            <a:off x="6035040" y="4383760"/>
            <a:ext cx="4114800" cy="190240"/>
          </a:xfrm>
          <a:prstGeom prst="rect">
            <a:avLst/>
          </a:prstGeom>
          <a:noFill/>
        </p:spPr>
        <p:txBody>
          <a:bodyPr wrap="square" lIns="0" tIns="18000" rIns="0" bIns="18000" anchor="t">
            <a:spAutoFit/>
          </a:bodyPr>
          <a:lstStyle/>
          <a:p>
            <a:pPr defTabSz="914377">
              <a:defRPr/>
            </a:pPr>
            <a:r>
              <a:rPr sz="1000" b="1">
                <a:solidFill>
                  <a:srgbClr val="C7253E"/>
                </a:solidFill>
                <a:latin typeface="Trebuchet MS"/>
              </a:rPr>
              <a:t>21 CFR PART 11  ·  AUDIT  ·  IDENTITY</a:t>
            </a:r>
          </a:p>
        </p:txBody>
      </p:sp>
      <p:sp>
        <p:nvSpPr>
          <p:cNvPr id="103" name="Rectangle 102">
            <a:extLst>
              <a:ext uri="{FF2B5EF4-FFF2-40B4-BE49-F238E27FC236}">
                <a16:creationId xmlns:a16="http://schemas.microsoft.com/office/drawing/2014/main" id="{07AF9106-21B3-B83E-F20A-9F846FF884C8}"/>
              </a:ext>
            </a:extLst>
          </p:cNvPr>
          <p:cNvSpPr/>
          <p:nvPr/>
        </p:nvSpPr>
        <p:spPr>
          <a:xfrm>
            <a:off x="6035040" y="4584928"/>
            <a:ext cx="1417320" cy="457200"/>
          </a:xfrm>
          <a:prstGeom prst="rect">
            <a:avLst/>
          </a:prstGeom>
          <a:solidFill>
            <a:srgbClr val="FFFFFF"/>
          </a:solidFill>
          <a:ln w="4763">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104" name="Rectangle 103">
            <a:extLst>
              <a:ext uri="{FF2B5EF4-FFF2-40B4-BE49-F238E27FC236}">
                <a16:creationId xmlns:a16="http://schemas.microsoft.com/office/drawing/2014/main" id="{3CCEBD90-A8AF-5384-59E7-B1AD33527F84}"/>
              </a:ext>
            </a:extLst>
          </p:cNvPr>
          <p:cNvSpPr/>
          <p:nvPr/>
        </p:nvSpPr>
        <p:spPr>
          <a:xfrm>
            <a:off x="6035040" y="4584928"/>
            <a:ext cx="52000" cy="457200"/>
          </a:xfrm>
          <a:prstGeom prst="rect">
            <a:avLst/>
          </a:prstGeom>
          <a:solidFill>
            <a:srgbClr val="C7253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pic>
        <p:nvPicPr>
          <p:cNvPr id="105" name="Picture 104" descr="Arch_AWS-CloudTrail_48.png">
            <a:extLst>
              <a:ext uri="{FF2B5EF4-FFF2-40B4-BE49-F238E27FC236}">
                <a16:creationId xmlns:a16="http://schemas.microsoft.com/office/drawing/2014/main" id="{E7AD57C4-45B5-279D-64FC-D14D5CA12975}"/>
              </a:ext>
            </a:extLst>
          </p:cNvPr>
          <p:cNvPicPr>
            <a:picLocks noChangeAspect="1"/>
          </p:cNvPicPr>
          <p:nvPr/>
        </p:nvPicPr>
        <p:blipFill>
          <a:blip r:embed="rId17"/>
          <a:stretch>
            <a:fillRect/>
          </a:stretch>
        </p:blipFill>
        <p:spPr>
          <a:xfrm>
            <a:off x="6130040" y="4598528"/>
            <a:ext cx="430000" cy="430000"/>
          </a:xfrm>
          <a:prstGeom prst="rect">
            <a:avLst/>
          </a:prstGeom>
        </p:spPr>
      </p:pic>
      <p:sp>
        <p:nvSpPr>
          <p:cNvPr id="106" name="TextBox 105">
            <a:extLst>
              <a:ext uri="{FF2B5EF4-FFF2-40B4-BE49-F238E27FC236}">
                <a16:creationId xmlns:a16="http://schemas.microsoft.com/office/drawing/2014/main" id="{CBDEEB77-6152-8451-3158-5651C20DA2CE}"/>
              </a:ext>
            </a:extLst>
          </p:cNvPr>
          <p:cNvSpPr txBox="1"/>
          <p:nvPr/>
        </p:nvSpPr>
        <p:spPr>
          <a:xfrm>
            <a:off x="6630040" y="4541438"/>
            <a:ext cx="772320" cy="544183"/>
          </a:xfrm>
          <a:prstGeom prst="rect">
            <a:avLst/>
          </a:prstGeom>
          <a:noFill/>
        </p:spPr>
        <p:txBody>
          <a:bodyPr wrap="square" lIns="0" tIns="18000" rIns="0" bIns="18000" anchor="ctr">
            <a:spAutoFit/>
          </a:bodyPr>
          <a:lstStyle/>
          <a:p>
            <a:pPr defTabSz="914377">
              <a:defRPr/>
            </a:pPr>
            <a:r>
              <a:rPr sz="1100" b="1">
                <a:solidFill>
                  <a:srgbClr val="334155"/>
                </a:solidFill>
                <a:latin typeface="Calibri"/>
              </a:rPr>
              <a:t>CloudTrail · immutable audit</a:t>
            </a:r>
          </a:p>
        </p:txBody>
      </p:sp>
      <p:sp>
        <p:nvSpPr>
          <p:cNvPr id="107" name="Rectangle 106">
            <a:extLst>
              <a:ext uri="{FF2B5EF4-FFF2-40B4-BE49-F238E27FC236}">
                <a16:creationId xmlns:a16="http://schemas.microsoft.com/office/drawing/2014/main" id="{2A6F81AE-847C-32E8-C99A-1E79C8155F2B}"/>
              </a:ext>
            </a:extLst>
          </p:cNvPr>
          <p:cNvSpPr/>
          <p:nvPr/>
        </p:nvSpPr>
        <p:spPr>
          <a:xfrm>
            <a:off x="7525512" y="4584928"/>
            <a:ext cx="1417320" cy="457200"/>
          </a:xfrm>
          <a:prstGeom prst="rect">
            <a:avLst/>
          </a:prstGeom>
          <a:solidFill>
            <a:srgbClr val="FFFFFF"/>
          </a:solidFill>
          <a:ln w="4763">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108" name="Rectangle 107">
            <a:extLst>
              <a:ext uri="{FF2B5EF4-FFF2-40B4-BE49-F238E27FC236}">
                <a16:creationId xmlns:a16="http://schemas.microsoft.com/office/drawing/2014/main" id="{ABAFFE7F-806C-01D6-4143-DE32A73E6A0B}"/>
              </a:ext>
            </a:extLst>
          </p:cNvPr>
          <p:cNvSpPr/>
          <p:nvPr/>
        </p:nvSpPr>
        <p:spPr>
          <a:xfrm>
            <a:off x="7525512" y="4584928"/>
            <a:ext cx="52000" cy="457200"/>
          </a:xfrm>
          <a:prstGeom prst="rect">
            <a:avLst/>
          </a:prstGeom>
          <a:solidFill>
            <a:srgbClr val="C7253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pic>
        <p:nvPicPr>
          <p:cNvPr id="109" name="Picture 108" descr="Arch_Amazon-Cognito_48.png">
            <a:extLst>
              <a:ext uri="{FF2B5EF4-FFF2-40B4-BE49-F238E27FC236}">
                <a16:creationId xmlns:a16="http://schemas.microsoft.com/office/drawing/2014/main" id="{E709D9CC-DC2D-48E6-DAA3-441D15F6CE0E}"/>
              </a:ext>
            </a:extLst>
          </p:cNvPr>
          <p:cNvPicPr>
            <a:picLocks noChangeAspect="1"/>
          </p:cNvPicPr>
          <p:nvPr/>
        </p:nvPicPr>
        <p:blipFill>
          <a:blip r:embed="rId18"/>
          <a:stretch>
            <a:fillRect/>
          </a:stretch>
        </p:blipFill>
        <p:spPr>
          <a:xfrm>
            <a:off x="7620512" y="4598528"/>
            <a:ext cx="430000" cy="430000"/>
          </a:xfrm>
          <a:prstGeom prst="rect">
            <a:avLst/>
          </a:prstGeom>
        </p:spPr>
      </p:pic>
      <p:sp>
        <p:nvSpPr>
          <p:cNvPr id="110" name="TextBox 109">
            <a:extLst>
              <a:ext uri="{FF2B5EF4-FFF2-40B4-BE49-F238E27FC236}">
                <a16:creationId xmlns:a16="http://schemas.microsoft.com/office/drawing/2014/main" id="{62F9DE20-84CA-5F67-6056-255D913B41B4}"/>
              </a:ext>
            </a:extLst>
          </p:cNvPr>
          <p:cNvSpPr txBox="1"/>
          <p:nvPr/>
        </p:nvSpPr>
        <p:spPr>
          <a:xfrm>
            <a:off x="8120512" y="4626076"/>
            <a:ext cx="772320" cy="374906"/>
          </a:xfrm>
          <a:prstGeom prst="rect">
            <a:avLst/>
          </a:prstGeom>
          <a:noFill/>
        </p:spPr>
        <p:txBody>
          <a:bodyPr wrap="square" lIns="0" tIns="18000" rIns="0" bIns="18000" anchor="ctr">
            <a:spAutoFit/>
          </a:bodyPr>
          <a:lstStyle/>
          <a:p>
            <a:pPr defTabSz="914377">
              <a:defRPr/>
            </a:pPr>
            <a:r>
              <a:rPr sz="1100" b="1">
                <a:solidFill>
                  <a:srgbClr val="334155"/>
                </a:solidFill>
                <a:latin typeface="Calibri"/>
              </a:rPr>
              <a:t>Cognito MFA · e-sign</a:t>
            </a:r>
          </a:p>
        </p:txBody>
      </p:sp>
      <p:sp>
        <p:nvSpPr>
          <p:cNvPr id="111" name="Rectangle 110">
            <a:extLst>
              <a:ext uri="{FF2B5EF4-FFF2-40B4-BE49-F238E27FC236}">
                <a16:creationId xmlns:a16="http://schemas.microsoft.com/office/drawing/2014/main" id="{9874F9C2-9B6E-E337-6E0E-C7192C3EEF93}"/>
              </a:ext>
            </a:extLst>
          </p:cNvPr>
          <p:cNvSpPr/>
          <p:nvPr/>
        </p:nvSpPr>
        <p:spPr>
          <a:xfrm>
            <a:off x="9015984" y="4584928"/>
            <a:ext cx="1417320" cy="457200"/>
          </a:xfrm>
          <a:prstGeom prst="rect">
            <a:avLst/>
          </a:prstGeom>
          <a:solidFill>
            <a:srgbClr val="FFFFFF"/>
          </a:solidFill>
          <a:ln w="4763">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112" name="Rectangle 111">
            <a:extLst>
              <a:ext uri="{FF2B5EF4-FFF2-40B4-BE49-F238E27FC236}">
                <a16:creationId xmlns:a16="http://schemas.microsoft.com/office/drawing/2014/main" id="{CB6087BD-1AB2-2F49-2FBC-746628E8AF0A}"/>
              </a:ext>
            </a:extLst>
          </p:cNvPr>
          <p:cNvSpPr/>
          <p:nvPr/>
        </p:nvSpPr>
        <p:spPr>
          <a:xfrm>
            <a:off x="9015984" y="4584928"/>
            <a:ext cx="52000" cy="457200"/>
          </a:xfrm>
          <a:prstGeom prst="rect">
            <a:avLst/>
          </a:prstGeom>
          <a:solidFill>
            <a:srgbClr val="C7253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pic>
        <p:nvPicPr>
          <p:cNvPr id="113" name="Picture 112" descr="Arch_AWS-Key-Management-Service_48.png">
            <a:extLst>
              <a:ext uri="{FF2B5EF4-FFF2-40B4-BE49-F238E27FC236}">
                <a16:creationId xmlns:a16="http://schemas.microsoft.com/office/drawing/2014/main" id="{34F8DF97-6DFE-7B76-C70C-3593F4CA3415}"/>
              </a:ext>
            </a:extLst>
          </p:cNvPr>
          <p:cNvPicPr>
            <a:picLocks noChangeAspect="1"/>
          </p:cNvPicPr>
          <p:nvPr/>
        </p:nvPicPr>
        <p:blipFill>
          <a:blip r:embed="rId19"/>
          <a:stretch>
            <a:fillRect/>
          </a:stretch>
        </p:blipFill>
        <p:spPr>
          <a:xfrm>
            <a:off x="9110984" y="4598528"/>
            <a:ext cx="430000" cy="430000"/>
          </a:xfrm>
          <a:prstGeom prst="rect">
            <a:avLst/>
          </a:prstGeom>
        </p:spPr>
      </p:pic>
      <p:sp>
        <p:nvSpPr>
          <p:cNvPr id="114" name="TextBox 113">
            <a:extLst>
              <a:ext uri="{FF2B5EF4-FFF2-40B4-BE49-F238E27FC236}">
                <a16:creationId xmlns:a16="http://schemas.microsoft.com/office/drawing/2014/main" id="{ED2694FC-9740-47E1-17F9-2651F54946F8}"/>
              </a:ext>
            </a:extLst>
          </p:cNvPr>
          <p:cNvSpPr txBox="1"/>
          <p:nvPr/>
        </p:nvSpPr>
        <p:spPr>
          <a:xfrm>
            <a:off x="9610984" y="4626076"/>
            <a:ext cx="772320" cy="374906"/>
          </a:xfrm>
          <a:prstGeom prst="rect">
            <a:avLst/>
          </a:prstGeom>
          <a:noFill/>
        </p:spPr>
        <p:txBody>
          <a:bodyPr wrap="square" lIns="0" tIns="18000" rIns="0" bIns="18000" anchor="ctr">
            <a:spAutoFit/>
          </a:bodyPr>
          <a:lstStyle/>
          <a:p>
            <a:pPr defTabSz="914377">
              <a:defRPr/>
            </a:pPr>
            <a:r>
              <a:rPr sz="1100" b="1">
                <a:solidFill>
                  <a:srgbClr val="334155"/>
                </a:solidFill>
                <a:latin typeface="Calibri"/>
              </a:rPr>
              <a:t>KMS · HSM-backed</a:t>
            </a:r>
          </a:p>
        </p:txBody>
      </p:sp>
      <p:sp>
        <p:nvSpPr>
          <p:cNvPr id="115" name="Rectangle 114">
            <a:extLst>
              <a:ext uri="{FF2B5EF4-FFF2-40B4-BE49-F238E27FC236}">
                <a16:creationId xmlns:a16="http://schemas.microsoft.com/office/drawing/2014/main" id="{5B5741DF-96C5-9351-445E-89A9C183D76F}"/>
              </a:ext>
            </a:extLst>
          </p:cNvPr>
          <p:cNvSpPr/>
          <p:nvPr/>
        </p:nvSpPr>
        <p:spPr>
          <a:xfrm>
            <a:off x="10506456" y="4584928"/>
            <a:ext cx="1417320" cy="457200"/>
          </a:xfrm>
          <a:prstGeom prst="rect">
            <a:avLst/>
          </a:prstGeom>
          <a:solidFill>
            <a:srgbClr val="FFFFFF"/>
          </a:solidFill>
          <a:ln w="4763">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116" name="Rectangle 115">
            <a:extLst>
              <a:ext uri="{FF2B5EF4-FFF2-40B4-BE49-F238E27FC236}">
                <a16:creationId xmlns:a16="http://schemas.microsoft.com/office/drawing/2014/main" id="{F5C1DB06-1A36-1E31-AFF8-55BF224E7C71}"/>
              </a:ext>
            </a:extLst>
          </p:cNvPr>
          <p:cNvSpPr/>
          <p:nvPr/>
        </p:nvSpPr>
        <p:spPr>
          <a:xfrm>
            <a:off x="10506456" y="4584928"/>
            <a:ext cx="52000" cy="457200"/>
          </a:xfrm>
          <a:prstGeom prst="rect">
            <a:avLst/>
          </a:prstGeom>
          <a:solidFill>
            <a:srgbClr val="C7253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pic>
        <p:nvPicPr>
          <p:cNvPr id="117" name="Picture 116" descr="Arch_AWS-Secrets-Manager_48.png">
            <a:extLst>
              <a:ext uri="{FF2B5EF4-FFF2-40B4-BE49-F238E27FC236}">
                <a16:creationId xmlns:a16="http://schemas.microsoft.com/office/drawing/2014/main" id="{01FB8330-2010-EE74-5DF7-9A6DCB4AC473}"/>
              </a:ext>
            </a:extLst>
          </p:cNvPr>
          <p:cNvPicPr>
            <a:picLocks noChangeAspect="1"/>
          </p:cNvPicPr>
          <p:nvPr/>
        </p:nvPicPr>
        <p:blipFill>
          <a:blip r:embed="rId20"/>
          <a:stretch>
            <a:fillRect/>
          </a:stretch>
        </p:blipFill>
        <p:spPr>
          <a:xfrm>
            <a:off x="10601456" y="4598528"/>
            <a:ext cx="430000" cy="430000"/>
          </a:xfrm>
          <a:prstGeom prst="rect">
            <a:avLst/>
          </a:prstGeom>
        </p:spPr>
      </p:pic>
      <p:sp>
        <p:nvSpPr>
          <p:cNvPr id="118" name="TextBox 117">
            <a:extLst>
              <a:ext uri="{FF2B5EF4-FFF2-40B4-BE49-F238E27FC236}">
                <a16:creationId xmlns:a16="http://schemas.microsoft.com/office/drawing/2014/main" id="{3E6BDC80-2BDA-7B56-12B2-EAD3561FBF02}"/>
              </a:ext>
            </a:extLst>
          </p:cNvPr>
          <p:cNvSpPr txBox="1"/>
          <p:nvPr/>
        </p:nvSpPr>
        <p:spPr>
          <a:xfrm>
            <a:off x="11101456" y="4626076"/>
            <a:ext cx="772320" cy="374906"/>
          </a:xfrm>
          <a:prstGeom prst="rect">
            <a:avLst/>
          </a:prstGeom>
          <a:noFill/>
        </p:spPr>
        <p:txBody>
          <a:bodyPr wrap="square" lIns="0" tIns="18000" rIns="0" bIns="18000" anchor="ctr">
            <a:spAutoFit/>
          </a:bodyPr>
          <a:lstStyle/>
          <a:p>
            <a:pPr defTabSz="914377">
              <a:defRPr/>
            </a:pPr>
            <a:r>
              <a:rPr sz="1100" b="1">
                <a:solidFill>
                  <a:srgbClr val="334155"/>
                </a:solidFill>
                <a:latin typeface="Calibri"/>
              </a:rPr>
              <a:t>Secrets Mgr + IAM</a:t>
            </a:r>
          </a:p>
        </p:txBody>
      </p:sp>
      <p:sp>
        <p:nvSpPr>
          <p:cNvPr id="119" name="Rectangle 118">
            <a:extLst>
              <a:ext uri="{FF2B5EF4-FFF2-40B4-BE49-F238E27FC236}">
                <a16:creationId xmlns:a16="http://schemas.microsoft.com/office/drawing/2014/main" id="{15E82606-EA6A-BA56-0289-FA8A52EC6E80}"/>
              </a:ext>
            </a:extLst>
          </p:cNvPr>
          <p:cNvSpPr/>
          <p:nvPr/>
        </p:nvSpPr>
        <p:spPr>
          <a:xfrm>
            <a:off x="2" y="5284087"/>
            <a:ext cx="12191695" cy="481204"/>
          </a:xfrm>
          <a:prstGeom prst="rect">
            <a:avLst/>
          </a:prstGeom>
          <a:solidFill>
            <a:srgbClr val="33415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120" name="TextBox 119">
            <a:extLst>
              <a:ext uri="{FF2B5EF4-FFF2-40B4-BE49-F238E27FC236}">
                <a16:creationId xmlns:a16="http://schemas.microsoft.com/office/drawing/2014/main" id="{66CE05D3-F2A5-9CE7-F9C1-EA02E81E7EF3}"/>
              </a:ext>
            </a:extLst>
          </p:cNvPr>
          <p:cNvSpPr txBox="1"/>
          <p:nvPr/>
        </p:nvSpPr>
        <p:spPr>
          <a:xfrm>
            <a:off x="228600" y="5299681"/>
            <a:ext cx="11887200" cy="446592"/>
          </a:xfrm>
          <a:prstGeom prst="rect">
            <a:avLst/>
          </a:prstGeom>
          <a:noFill/>
        </p:spPr>
        <p:txBody>
          <a:bodyPr wrap="square" lIns="0" tIns="18000" rIns="0" bIns="18000" anchor="ctr">
            <a:spAutoFit/>
          </a:bodyPr>
          <a:lstStyle/>
          <a:p>
            <a:pPr defTabSz="914377">
              <a:defRPr/>
            </a:pPr>
            <a:r>
              <a:rPr lang="en-US" sz="1333" b="1">
                <a:solidFill>
                  <a:srgbClr val="F4B400"/>
                </a:solidFill>
                <a:latin typeface="Trebuchet MS"/>
              </a:rPr>
              <a:t>  1  </a:t>
            </a:r>
            <a:r>
              <a:rPr lang="en-US" sz="1333">
                <a:solidFill>
                  <a:srgbClr val="FFFFFF"/>
                </a:solidFill>
                <a:latin typeface="Calibri"/>
              </a:rPr>
              <a:t>PLCs → </a:t>
            </a:r>
            <a:r>
              <a:rPr lang="en-US" sz="1333" err="1">
                <a:solidFill>
                  <a:srgbClr val="FFFFFF"/>
                </a:solidFill>
                <a:latin typeface="Calibri"/>
              </a:rPr>
              <a:t>Masibus</a:t>
            </a:r>
            <a:r>
              <a:rPr lang="en-US" sz="1333">
                <a:solidFill>
                  <a:srgbClr val="FFFFFF"/>
                </a:solidFill>
                <a:latin typeface="Calibri"/>
              </a:rPr>
              <a:t> MINT → Dell Edge   </a:t>
            </a:r>
            <a:r>
              <a:rPr lang="en-US" sz="1333" b="1">
                <a:solidFill>
                  <a:srgbClr val="F4B400"/>
                </a:solidFill>
                <a:latin typeface="Trebuchet MS"/>
              </a:rPr>
              <a:t>  2  </a:t>
            </a:r>
            <a:r>
              <a:rPr lang="en-US" sz="1333">
                <a:solidFill>
                  <a:srgbClr val="FFFFFF"/>
                </a:solidFill>
                <a:latin typeface="Calibri"/>
              </a:rPr>
              <a:t>Greengrass → /IOTCONNECT (signed)   </a:t>
            </a:r>
            <a:r>
              <a:rPr lang="en-US" sz="1333" b="1">
                <a:solidFill>
                  <a:srgbClr val="F4B400"/>
                </a:solidFill>
                <a:latin typeface="Trebuchet MS"/>
              </a:rPr>
              <a:t>  3  </a:t>
            </a:r>
            <a:r>
              <a:rPr lang="en-US" sz="1333">
                <a:solidFill>
                  <a:srgbClr val="FFFFFF"/>
                </a:solidFill>
                <a:latin typeface="Calibri"/>
              </a:rPr>
              <a:t>IoT Core → </a:t>
            </a:r>
            <a:r>
              <a:rPr lang="en-US" sz="1333" err="1">
                <a:solidFill>
                  <a:srgbClr val="FFFFFF"/>
                </a:solidFill>
                <a:latin typeface="Calibri"/>
              </a:rPr>
              <a:t>SiteWise</a:t>
            </a:r>
            <a:r>
              <a:rPr lang="en-US" sz="1333">
                <a:solidFill>
                  <a:srgbClr val="FFFFFF"/>
                </a:solidFill>
                <a:latin typeface="Calibri"/>
              </a:rPr>
              <a:t> + Timestream   </a:t>
            </a:r>
            <a:r>
              <a:rPr lang="en-US" sz="1333" b="1">
                <a:solidFill>
                  <a:srgbClr val="F4B400"/>
                </a:solidFill>
                <a:latin typeface="Trebuchet MS"/>
              </a:rPr>
              <a:t>  4  </a:t>
            </a:r>
            <a:r>
              <a:rPr lang="en-US" sz="1333">
                <a:solidFill>
                  <a:srgbClr val="FFFFFF"/>
                </a:solidFill>
                <a:latin typeface="Calibri"/>
              </a:rPr>
              <a:t>Every action → CloudTrail audit   </a:t>
            </a:r>
            <a:r>
              <a:rPr lang="en-US" sz="1333" b="1">
                <a:solidFill>
                  <a:srgbClr val="F4B400"/>
                </a:solidFill>
                <a:latin typeface="Trebuchet MS"/>
              </a:rPr>
              <a:t>  5  </a:t>
            </a:r>
            <a:r>
              <a:rPr lang="en-US" sz="1333">
                <a:solidFill>
                  <a:srgbClr val="FFFFFF"/>
                </a:solidFill>
                <a:latin typeface="Calibri"/>
              </a:rPr>
              <a:t>Cognito MFA e-sign on release   </a:t>
            </a:r>
            <a:r>
              <a:rPr lang="en-US" sz="1333" b="1">
                <a:solidFill>
                  <a:srgbClr val="F4B400"/>
                </a:solidFill>
                <a:latin typeface="Trebuchet MS"/>
              </a:rPr>
              <a:t>  6  </a:t>
            </a:r>
            <a:r>
              <a:rPr lang="en-US" sz="1333">
                <a:solidFill>
                  <a:srgbClr val="FFFFFF"/>
                </a:solidFill>
                <a:latin typeface="Calibri"/>
              </a:rPr>
              <a:t>S3 Object Lock WORM batch records   </a:t>
            </a:r>
          </a:p>
        </p:txBody>
      </p:sp>
      <p:sp>
        <p:nvSpPr>
          <p:cNvPr id="121" name="Rectangle 120">
            <a:extLst>
              <a:ext uri="{FF2B5EF4-FFF2-40B4-BE49-F238E27FC236}">
                <a16:creationId xmlns:a16="http://schemas.microsoft.com/office/drawing/2014/main" id="{9AAD375D-116F-B3FE-F144-650AFC580C22}"/>
              </a:ext>
            </a:extLst>
          </p:cNvPr>
          <p:cNvSpPr/>
          <p:nvPr/>
        </p:nvSpPr>
        <p:spPr>
          <a:xfrm>
            <a:off x="2" y="5765293"/>
            <a:ext cx="12191695" cy="909827"/>
          </a:xfrm>
          <a:prstGeom prst="rect">
            <a:avLst/>
          </a:prstGeom>
          <a:solidFill>
            <a:srgbClr val="0F1B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grpSp>
        <p:nvGrpSpPr>
          <p:cNvPr id="137" name="Group 136">
            <a:extLst>
              <a:ext uri="{FF2B5EF4-FFF2-40B4-BE49-F238E27FC236}">
                <a16:creationId xmlns:a16="http://schemas.microsoft.com/office/drawing/2014/main" id="{57DA2C3D-4D41-20DF-32EF-30C11ECEC6BD}"/>
              </a:ext>
            </a:extLst>
          </p:cNvPr>
          <p:cNvGrpSpPr/>
          <p:nvPr/>
        </p:nvGrpSpPr>
        <p:grpSpPr>
          <a:xfrm>
            <a:off x="228600" y="5862504"/>
            <a:ext cx="11643056" cy="651713"/>
            <a:chOff x="171450" y="4539996"/>
            <a:chExt cx="8732292" cy="488785"/>
          </a:xfrm>
        </p:grpSpPr>
        <p:sp>
          <p:nvSpPr>
            <p:cNvPr id="124" name="TextBox 123">
              <a:extLst>
                <a:ext uri="{FF2B5EF4-FFF2-40B4-BE49-F238E27FC236}">
                  <a16:creationId xmlns:a16="http://schemas.microsoft.com/office/drawing/2014/main" id="{825466E2-B5F4-39F8-AD94-6BA7CC2EC1D9}"/>
                </a:ext>
              </a:extLst>
            </p:cNvPr>
            <p:cNvSpPr txBox="1"/>
            <p:nvPr/>
          </p:nvSpPr>
          <p:spPr>
            <a:xfrm>
              <a:off x="171450" y="4539996"/>
              <a:ext cx="1062990" cy="488785"/>
            </a:xfrm>
            <a:prstGeom prst="rect">
              <a:avLst/>
            </a:prstGeom>
            <a:noFill/>
          </p:spPr>
          <p:txBody>
            <a:bodyPr wrap="square" lIns="0" tIns="18000" rIns="0" bIns="18000" anchor="t">
              <a:spAutoFit/>
            </a:bodyPr>
            <a:lstStyle/>
            <a:p>
              <a:pPr defTabSz="914377">
                <a:defRPr/>
              </a:pPr>
              <a:r>
                <a:rPr sz="1333" b="1">
                  <a:solidFill>
                    <a:srgbClr val="00B050"/>
                  </a:solidFill>
                  <a:latin typeface="Trebuchet MS"/>
                </a:rPr>
                <a:t>AVNET</a:t>
              </a:r>
            </a:p>
            <a:p>
              <a:pPr defTabSz="914377">
                <a:defRPr/>
              </a:pPr>
              <a:r>
                <a:rPr sz="1333" b="1">
                  <a:solidFill>
                    <a:srgbClr val="00B050"/>
                  </a:solidFill>
                  <a:latin typeface="Trebuchet MS"/>
                </a:rPr>
                <a:t>DELIVERY</a:t>
              </a:r>
            </a:p>
            <a:p>
              <a:pPr defTabSz="914377">
                <a:defRPr/>
              </a:pPr>
              <a:r>
                <a:rPr sz="1333" b="1">
                  <a:solidFill>
                    <a:srgbClr val="00B050"/>
                  </a:solidFill>
                  <a:latin typeface="Trebuchet MS"/>
                </a:rPr>
                <a:t>SCOPE</a:t>
              </a:r>
            </a:p>
          </p:txBody>
        </p:sp>
        <p:sp>
          <p:nvSpPr>
            <p:cNvPr id="125" name="TextBox 124">
              <a:extLst>
                <a:ext uri="{FF2B5EF4-FFF2-40B4-BE49-F238E27FC236}">
                  <a16:creationId xmlns:a16="http://schemas.microsoft.com/office/drawing/2014/main" id="{D8AC401B-F885-A39D-CFD3-6F48E637E92F}"/>
                </a:ext>
              </a:extLst>
            </p:cNvPr>
            <p:cNvSpPr txBox="1"/>
            <p:nvPr/>
          </p:nvSpPr>
          <p:spPr>
            <a:xfrm>
              <a:off x="1268731" y="4539996"/>
              <a:ext cx="1472138" cy="181104"/>
            </a:xfrm>
            <a:prstGeom prst="rect">
              <a:avLst/>
            </a:prstGeom>
            <a:noFill/>
          </p:spPr>
          <p:txBody>
            <a:bodyPr wrap="square" lIns="0" tIns="18000" rIns="0" bIns="18000" anchor="t">
              <a:spAutoFit/>
            </a:bodyPr>
            <a:lstStyle/>
            <a:p>
              <a:pPr defTabSz="914377">
                <a:defRPr/>
              </a:pPr>
              <a:r>
                <a:rPr sz="1333" b="1">
                  <a:solidFill>
                    <a:srgbClr val="00B050"/>
                  </a:solidFill>
                  <a:latin typeface="Trebuchet MS"/>
                </a:rPr>
                <a:t>HARDWARE</a:t>
              </a:r>
            </a:p>
          </p:txBody>
        </p:sp>
        <p:sp>
          <p:nvSpPr>
            <p:cNvPr id="126" name="TextBox 125">
              <a:extLst>
                <a:ext uri="{FF2B5EF4-FFF2-40B4-BE49-F238E27FC236}">
                  <a16:creationId xmlns:a16="http://schemas.microsoft.com/office/drawing/2014/main" id="{0F21C6C7-FCD8-AE1B-CA09-31D0CF1528C5}"/>
                </a:ext>
              </a:extLst>
            </p:cNvPr>
            <p:cNvSpPr txBox="1"/>
            <p:nvPr/>
          </p:nvSpPr>
          <p:spPr>
            <a:xfrm>
              <a:off x="1268731" y="4690872"/>
              <a:ext cx="1472138" cy="334944"/>
            </a:xfrm>
            <a:prstGeom prst="rect">
              <a:avLst/>
            </a:prstGeom>
            <a:noFill/>
          </p:spPr>
          <p:txBody>
            <a:bodyPr wrap="square" lIns="0" tIns="18000" rIns="0" bIns="18000" anchor="t">
              <a:spAutoFit/>
            </a:bodyPr>
            <a:lstStyle/>
            <a:p>
              <a:pPr defTabSz="914377">
                <a:defRPr/>
              </a:pPr>
              <a:r>
                <a:rPr sz="1333">
                  <a:solidFill>
                    <a:srgbClr val="FFFFFF"/>
                  </a:solidFill>
                  <a:latin typeface="Calibri"/>
                </a:rPr>
                <a:t>Dell Edge 3003 · Masibus MINT · 74 PLCs</a:t>
              </a:r>
            </a:p>
          </p:txBody>
        </p:sp>
        <p:sp>
          <p:nvSpPr>
            <p:cNvPr id="127" name="TextBox 126">
              <a:extLst>
                <a:ext uri="{FF2B5EF4-FFF2-40B4-BE49-F238E27FC236}">
                  <a16:creationId xmlns:a16="http://schemas.microsoft.com/office/drawing/2014/main" id="{6D0F8D1C-BC88-E2B0-4456-26C6599ABDDD}"/>
                </a:ext>
              </a:extLst>
            </p:cNvPr>
            <p:cNvSpPr txBox="1"/>
            <p:nvPr/>
          </p:nvSpPr>
          <p:spPr>
            <a:xfrm>
              <a:off x="2809449" y="4539996"/>
              <a:ext cx="1472138" cy="181104"/>
            </a:xfrm>
            <a:prstGeom prst="rect">
              <a:avLst/>
            </a:prstGeom>
            <a:noFill/>
          </p:spPr>
          <p:txBody>
            <a:bodyPr wrap="square" lIns="0" tIns="18000" rIns="0" bIns="18000" anchor="t">
              <a:spAutoFit/>
            </a:bodyPr>
            <a:lstStyle/>
            <a:p>
              <a:pPr defTabSz="914377">
                <a:defRPr/>
              </a:pPr>
              <a:r>
                <a:rPr sz="1333" b="1">
                  <a:solidFill>
                    <a:srgbClr val="00B050"/>
                  </a:solidFill>
                  <a:latin typeface="Trebuchet MS"/>
                </a:rPr>
                <a:t>FIRMWARE</a:t>
              </a:r>
            </a:p>
          </p:txBody>
        </p:sp>
        <p:sp>
          <p:nvSpPr>
            <p:cNvPr id="128" name="TextBox 127">
              <a:extLst>
                <a:ext uri="{FF2B5EF4-FFF2-40B4-BE49-F238E27FC236}">
                  <a16:creationId xmlns:a16="http://schemas.microsoft.com/office/drawing/2014/main" id="{255D98B5-B89E-042A-C54E-9A0EA4BA2366}"/>
                </a:ext>
              </a:extLst>
            </p:cNvPr>
            <p:cNvSpPr txBox="1"/>
            <p:nvPr/>
          </p:nvSpPr>
          <p:spPr>
            <a:xfrm>
              <a:off x="2809449" y="4690872"/>
              <a:ext cx="1472138" cy="334944"/>
            </a:xfrm>
            <a:prstGeom prst="rect">
              <a:avLst/>
            </a:prstGeom>
            <a:noFill/>
          </p:spPr>
          <p:txBody>
            <a:bodyPr wrap="square" lIns="0" tIns="18000" rIns="0" bIns="18000" anchor="t">
              <a:spAutoFit/>
            </a:bodyPr>
            <a:lstStyle/>
            <a:p>
              <a:pPr defTabSz="914377">
                <a:defRPr/>
              </a:pPr>
              <a:r>
                <a:rPr sz="1333">
                  <a:solidFill>
                    <a:srgbClr val="FFFFFF"/>
                  </a:solidFill>
                  <a:latin typeface="Calibri"/>
                </a:rPr>
                <a:t>Greengrass + signed firmware + drivers</a:t>
              </a:r>
            </a:p>
          </p:txBody>
        </p:sp>
        <p:sp>
          <p:nvSpPr>
            <p:cNvPr id="129" name="TextBox 128">
              <a:extLst>
                <a:ext uri="{FF2B5EF4-FFF2-40B4-BE49-F238E27FC236}">
                  <a16:creationId xmlns:a16="http://schemas.microsoft.com/office/drawing/2014/main" id="{DD77A4B0-48BF-9FDE-3DD6-E4467E258AD3}"/>
                </a:ext>
              </a:extLst>
            </p:cNvPr>
            <p:cNvSpPr txBox="1"/>
            <p:nvPr/>
          </p:nvSpPr>
          <p:spPr>
            <a:xfrm>
              <a:off x="4350167" y="4539996"/>
              <a:ext cx="1472138" cy="181104"/>
            </a:xfrm>
            <a:prstGeom prst="rect">
              <a:avLst/>
            </a:prstGeom>
            <a:noFill/>
          </p:spPr>
          <p:txBody>
            <a:bodyPr wrap="square" lIns="0" tIns="18000" rIns="0" bIns="18000" anchor="t">
              <a:spAutoFit/>
            </a:bodyPr>
            <a:lstStyle/>
            <a:p>
              <a:pPr defTabSz="914377">
                <a:defRPr/>
              </a:pPr>
              <a:r>
                <a:rPr sz="1333" b="1">
                  <a:solidFill>
                    <a:srgbClr val="00B050"/>
                  </a:solidFill>
                  <a:latin typeface="Trebuchet MS"/>
                </a:rPr>
                <a:t>INSTALL</a:t>
              </a:r>
            </a:p>
          </p:txBody>
        </p:sp>
        <p:sp>
          <p:nvSpPr>
            <p:cNvPr id="130" name="TextBox 129">
              <a:extLst>
                <a:ext uri="{FF2B5EF4-FFF2-40B4-BE49-F238E27FC236}">
                  <a16:creationId xmlns:a16="http://schemas.microsoft.com/office/drawing/2014/main" id="{4D3892E2-E161-B62A-658D-31DDB4501B38}"/>
                </a:ext>
              </a:extLst>
            </p:cNvPr>
            <p:cNvSpPr txBox="1"/>
            <p:nvPr/>
          </p:nvSpPr>
          <p:spPr>
            <a:xfrm>
              <a:off x="4350167" y="4690872"/>
              <a:ext cx="1472138" cy="334944"/>
            </a:xfrm>
            <a:prstGeom prst="rect">
              <a:avLst/>
            </a:prstGeom>
            <a:noFill/>
          </p:spPr>
          <p:txBody>
            <a:bodyPr wrap="square" lIns="0" tIns="18000" rIns="0" bIns="18000" anchor="t">
              <a:spAutoFit/>
            </a:bodyPr>
            <a:lstStyle/>
            <a:p>
              <a:pPr defTabSz="914377">
                <a:defRPr/>
              </a:pPr>
              <a:r>
                <a:rPr sz="1333">
                  <a:solidFill>
                    <a:srgbClr val="FFFFFF"/>
                  </a:solidFill>
                  <a:latin typeface="Calibri"/>
                </a:rPr>
                <a:t>GxP-validated rollout · IQ / OQ / PQ</a:t>
              </a:r>
            </a:p>
          </p:txBody>
        </p:sp>
        <p:sp>
          <p:nvSpPr>
            <p:cNvPr id="131" name="TextBox 130">
              <a:extLst>
                <a:ext uri="{FF2B5EF4-FFF2-40B4-BE49-F238E27FC236}">
                  <a16:creationId xmlns:a16="http://schemas.microsoft.com/office/drawing/2014/main" id="{0C2FC800-9134-7CC1-ACD6-FBF75D54E7E5}"/>
                </a:ext>
              </a:extLst>
            </p:cNvPr>
            <p:cNvSpPr txBox="1"/>
            <p:nvPr/>
          </p:nvSpPr>
          <p:spPr>
            <a:xfrm>
              <a:off x="5890885" y="4539996"/>
              <a:ext cx="1472138" cy="181104"/>
            </a:xfrm>
            <a:prstGeom prst="rect">
              <a:avLst/>
            </a:prstGeom>
            <a:noFill/>
          </p:spPr>
          <p:txBody>
            <a:bodyPr wrap="square" lIns="0" tIns="18000" rIns="0" bIns="18000" anchor="t">
              <a:spAutoFit/>
            </a:bodyPr>
            <a:lstStyle/>
            <a:p>
              <a:pPr defTabSz="914377">
                <a:defRPr/>
              </a:pPr>
              <a:r>
                <a:rPr sz="1333" b="1">
                  <a:solidFill>
                    <a:srgbClr val="00B050"/>
                  </a:solidFill>
                  <a:latin typeface="Trebuchet MS"/>
                </a:rPr>
                <a:t>ISV</a:t>
              </a:r>
            </a:p>
          </p:txBody>
        </p:sp>
        <p:sp>
          <p:nvSpPr>
            <p:cNvPr id="132" name="TextBox 131">
              <a:extLst>
                <a:ext uri="{FF2B5EF4-FFF2-40B4-BE49-F238E27FC236}">
                  <a16:creationId xmlns:a16="http://schemas.microsoft.com/office/drawing/2014/main" id="{28993254-C1C1-0152-9C59-C0F9E7BC31B2}"/>
                </a:ext>
              </a:extLst>
            </p:cNvPr>
            <p:cNvSpPr txBox="1"/>
            <p:nvPr/>
          </p:nvSpPr>
          <p:spPr>
            <a:xfrm>
              <a:off x="5890885" y="4690872"/>
              <a:ext cx="1472138" cy="334944"/>
            </a:xfrm>
            <a:prstGeom prst="rect">
              <a:avLst/>
            </a:prstGeom>
            <a:noFill/>
          </p:spPr>
          <p:txBody>
            <a:bodyPr wrap="square" lIns="0" tIns="18000" rIns="0" bIns="18000" anchor="t">
              <a:spAutoFit/>
            </a:bodyPr>
            <a:lstStyle/>
            <a:p>
              <a:pPr defTabSz="914377">
                <a:defRPr/>
              </a:pPr>
              <a:r>
                <a:rPr sz="1333">
                  <a:solidFill>
                    <a:srgbClr val="FFFFFF"/>
                  </a:solidFill>
                  <a:latin typeface="Calibri"/>
                </a:rPr>
                <a:t>Custom Pharma MES on /IOTCONNECT</a:t>
              </a:r>
            </a:p>
          </p:txBody>
        </p:sp>
        <p:sp>
          <p:nvSpPr>
            <p:cNvPr id="133" name="TextBox 132">
              <a:extLst>
                <a:ext uri="{FF2B5EF4-FFF2-40B4-BE49-F238E27FC236}">
                  <a16:creationId xmlns:a16="http://schemas.microsoft.com/office/drawing/2014/main" id="{1F58854C-6865-2BCF-DCFF-BD2FB964DD01}"/>
                </a:ext>
              </a:extLst>
            </p:cNvPr>
            <p:cNvSpPr txBox="1"/>
            <p:nvPr/>
          </p:nvSpPr>
          <p:spPr>
            <a:xfrm>
              <a:off x="7431604" y="4539996"/>
              <a:ext cx="1472138" cy="181104"/>
            </a:xfrm>
            <a:prstGeom prst="rect">
              <a:avLst/>
            </a:prstGeom>
            <a:noFill/>
          </p:spPr>
          <p:txBody>
            <a:bodyPr wrap="square" lIns="0" tIns="18000" rIns="0" bIns="18000" anchor="t">
              <a:spAutoFit/>
            </a:bodyPr>
            <a:lstStyle/>
            <a:p>
              <a:pPr defTabSz="914377">
                <a:defRPr/>
              </a:pPr>
              <a:r>
                <a:rPr sz="1333" b="1">
                  <a:solidFill>
                    <a:srgbClr val="00B050"/>
                  </a:solidFill>
                  <a:latin typeface="Trebuchet MS"/>
                </a:rPr>
                <a:t>MANAGED</a:t>
              </a:r>
            </a:p>
          </p:txBody>
        </p:sp>
        <p:sp>
          <p:nvSpPr>
            <p:cNvPr id="134" name="TextBox 133">
              <a:extLst>
                <a:ext uri="{FF2B5EF4-FFF2-40B4-BE49-F238E27FC236}">
                  <a16:creationId xmlns:a16="http://schemas.microsoft.com/office/drawing/2014/main" id="{A1AA1F16-A681-6734-F8CA-028F0D92DA8B}"/>
                </a:ext>
              </a:extLst>
            </p:cNvPr>
            <p:cNvSpPr txBox="1"/>
            <p:nvPr/>
          </p:nvSpPr>
          <p:spPr>
            <a:xfrm>
              <a:off x="7431604" y="4690872"/>
              <a:ext cx="1472138" cy="334944"/>
            </a:xfrm>
            <a:prstGeom prst="rect">
              <a:avLst/>
            </a:prstGeom>
            <a:noFill/>
          </p:spPr>
          <p:txBody>
            <a:bodyPr wrap="square" lIns="0" tIns="18000" rIns="0" bIns="18000" anchor="t">
              <a:spAutoFit/>
            </a:bodyPr>
            <a:lstStyle/>
            <a:p>
              <a:pPr defTabSz="914377">
                <a:defRPr/>
              </a:pPr>
              <a:r>
                <a:rPr sz="1333">
                  <a:solidFill>
                    <a:srgbClr val="FFFFFF"/>
                  </a:solidFill>
                  <a:latin typeface="Calibri"/>
                </a:rPr>
                <a:t>21 CFR Part 11 continuous compliance</a:t>
              </a:r>
            </a:p>
          </p:txBody>
        </p:sp>
      </p:grpSp>
      <p:sp>
        <p:nvSpPr>
          <p:cNvPr id="135" name="TextBox 134">
            <a:extLst>
              <a:ext uri="{FF2B5EF4-FFF2-40B4-BE49-F238E27FC236}">
                <a16:creationId xmlns:a16="http://schemas.microsoft.com/office/drawing/2014/main" id="{40607E2B-13E8-D402-058E-F6AE7877DF87}"/>
              </a:ext>
            </a:extLst>
          </p:cNvPr>
          <p:cNvSpPr txBox="1"/>
          <p:nvPr/>
        </p:nvSpPr>
        <p:spPr>
          <a:xfrm>
            <a:off x="228600" y="6711696"/>
            <a:ext cx="6400800" cy="159462"/>
          </a:xfrm>
          <a:prstGeom prst="rect">
            <a:avLst/>
          </a:prstGeom>
          <a:noFill/>
        </p:spPr>
        <p:txBody>
          <a:bodyPr wrap="square" lIns="0" tIns="18000" rIns="0" bIns="18000" anchor="t">
            <a:spAutoFit/>
          </a:bodyPr>
          <a:lstStyle/>
          <a:p>
            <a:pPr defTabSz="914377">
              <a:defRPr/>
            </a:pPr>
            <a:r>
              <a:rPr sz="800">
                <a:solidFill>
                  <a:srgbClr val="64748B"/>
                </a:solidFill>
                <a:latin typeface="Calibri"/>
              </a:rPr>
              <a:t>Softweb Solutions  |  An Avnet Company  |  AWS Premier Partner</a:t>
            </a:r>
          </a:p>
        </p:txBody>
      </p:sp>
      <p:sp>
        <p:nvSpPr>
          <p:cNvPr id="136" name="TextBox 135">
            <a:extLst>
              <a:ext uri="{FF2B5EF4-FFF2-40B4-BE49-F238E27FC236}">
                <a16:creationId xmlns:a16="http://schemas.microsoft.com/office/drawing/2014/main" id="{60840539-F99B-CB59-169C-705F70F5D0CA}"/>
              </a:ext>
            </a:extLst>
          </p:cNvPr>
          <p:cNvSpPr txBox="1"/>
          <p:nvPr/>
        </p:nvSpPr>
        <p:spPr>
          <a:xfrm>
            <a:off x="10972800" y="6711696"/>
            <a:ext cx="1005840" cy="159462"/>
          </a:xfrm>
          <a:prstGeom prst="rect">
            <a:avLst/>
          </a:prstGeom>
          <a:noFill/>
        </p:spPr>
        <p:txBody>
          <a:bodyPr wrap="square" lIns="0" tIns="18000" rIns="0" bIns="18000" anchor="t">
            <a:spAutoFit/>
          </a:bodyPr>
          <a:lstStyle/>
          <a:p>
            <a:pPr algn="r" defTabSz="914377">
              <a:defRPr/>
            </a:pPr>
            <a:r>
              <a:rPr sz="800">
                <a:solidFill>
                  <a:srgbClr val="64748B"/>
                </a:solidFill>
                <a:latin typeface="Calibri"/>
              </a:rPr>
              <a:t>7 / 11</a:t>
            </a:r>
          </a:p>
        </p:txBody>
      </p:sp>
      <p:sp>
        <p:nvSpPr>
          <p:cNvPr id="148" name="Text 2">
            <a:extLst>
              <a:ext uri="{FF2B5EF4-FFF2-40B4-BE49-F238E27FC236}">
                <a16:creationId xmlns:a16="http://schemas.microsoft.com/office/drawing/2014/main" id="{CD61FBC3-B6BF-1BA3-FF4B-52C1D14E7F28}"/>
              </a:ext>
            </a:extLst>
          </p:cNvPr>
          <p:cNvSpPr/>
          <p:nvPr/>
        </p:nvSpPr>
        <p:spPr>
          <a:xfrm>
            <a:off x="8503920" y="0"/>
            <a:ext cx="3474720" cy="502920"/>
          </a:xfrm>
          <a:prstGeom prst="rect">
            <a:avLst/>
          </a:prstGeom>
          <a:noFill/>
          <a:ln/>
        </p:spPr>
        <p:txBody>
          <a:bodyPr wrap="square" lIns="0" tIns="0" rIns="0" bIns="0" rtlCol="0" anchor="ctr"/>
          <a:lstStyle/>
          <a:p>
            <a:pPr algn="r" defTabSz="914377">
              <a:defRPr/>
            </a:pPr>
            <a:r>
              <a:rPr lang="en-US" sz="1333">
                <a:solidFill>
                  <a:srgbClr val="41C363"/>
                </a:solidFill>
                <a:latin typeface="Calibri" pitchFamily="34" charset="0"/>
                <a:ea typeface="Calibri" pitchFamily="34" charset="-122"/>
                <a:cs typeface="Calibri" pitchFamily="34" charset="-120"/>
              </a:rPr>
              <a:t>AWS Architecture  |  </a:t>
            </a:r>
            <a:r>
              <a:rPr lang="en-US" sz="1333">
                <a:solidFill>
                  <a:prstClr val="white"/>
                </a:solidFill>
                <a:latin typeface="Calibri" pitchFamily="34" charset="0"/>
                <a:ea typeface="Calibri" pitchFamily="34" charset="-122"/>
                <a:cs typeface="Calibri" pitchFamily="34" charset="-120"/>
              </a:rPr>
              <a:t>Deployed Solution</a:t>
            </a:r>
            <a:endParaRPr lang="en-US" sz="1333">
              <a:solidFill>
                <a:prstClr val="white"/>
              </a:solidFill>
              <a:latin typeface="Calibri" panose="020F0502020204030204"/>
            </a:endParaRPr>
          </a:p>
        </p:txBody>
      </p:sp>
    </p:spTree>
    <p:extLst>
      <p:ext uri="{BB962C8B-B14F-4D97-AF65-F5344CB8AC3E}">
        <p14:creationId xmlns:p14="http://schemas.microsoft.com/office/powerpoint/2010/main" val="6502730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2000" cy="1280160"/>
          </a:xfrm>
          <a:prstGeom prst="rect">
            <a:avLst/>
          </a:prstGeom>
          <a:solidFill>
            <a:schemeClr val="tx1"/>
          </a:solidFill>
          <a:ln/>
        </p:spPr>
        <p:txBody>
          <a:bodyPr/>
          <a:lstStyle/>
          <a:p>
            <a:pPr defTabSz="609570"/>
            <a:endParaRPr lang="en-US" sz="2400">
              <a:solidFill>
                <a:prstClr val="black"/>
              </a:solidFill>
              <a:latin typeface="Calibri" panose="020F0502020204030204"/>
            </a:endParaRPr>
          </a:p>
        </p:txBody>
      </p:sp>
      <p:sp>
        <p:nvSpPr>
          <p:cNvPr id="3" name="Shape 1"/>
          <p:cNvSpPr/>
          <p:nvPr/>
        </p:nvSpPr>
        <p:spPr>
          <a:xfrm>
            <a:off x="0" y="1280160"/>
            <a:ext cx="12192000" cy="48768"/>
          </a:xfrm>
          <a:prstGeom prst="rect">
            <a:avLst/>
          </a:prstGeom>
          <a:solidFill>
            <a:srgbClr val="41C363"/>
          </a:solidFill>
          <a:ln/>
        </p:spPr>
        <p:txBody>
          <a:bodyPr/>
          <a:lstStyle/>
          <a:p>
            <a:pPr defTabSz="609570"/>
            <a:endParaRPr lang="en-US" sz="2400">
              <a:solidFill>
                <a:prstClr val="black"/>
              </a:solidFill>
              <a:latin typeface="Calibri" panose="020F0502020204030204"/>
            </a:endParaRPr>
          </a:p>
        </p:txBody>
      </p:sp>
      <p:sp>
        <p:nvSpPr>
          <p:cNvPr id="4" name="Text 2"/>
          <p:cNvSpPr/>
          <p:nvPr/>
        </p:nvSpPr>
        <p:spPr>
          <a:xfrm>
            <a:off x="609600" y="182880"/>
            <a:ext cx="10972800" cy="914400"/>
          </a:xfrm>
          <a:prstGeom prst="rect">
            <a:avLst/>
          </a:prstGeom>
          <a:noFill/>
          <a:ln/>
        </p:spPr>
        <p:txBody>
          <a:bodyPr wrap="square" lIns="0" tIns="0" rIns="0" bIns="0" rtlCol="0" anchor="ctr"/>
          <a:lstStyle/>
          <a:p>
            <a:pPr defTabSz="1219140">
              <a:defRPr/>
            </a:pPr>
            <a:r>
              <a:rPr lang="en-US" sz="3467" b="1">
                <a:solidFill>
                  <a:srgbClr val="FFFFFF"/>
                </a:solidFill>
                <a:latin typeface="Trebuchet MS" pitchFamily="34" charset="0"/>
                <a:ea typeface="Trebuchet MS" pitchFamily="34" charset="-122"/>
                <a:cs typeface="Trebuchet MS" pitchFamily="34" charset="-120"/>
              </a:rPr>
              <a:t>Connected AI-Enabled Drone Telemetry</a:t>
            </a:r>
            <a:endParaRPr lang="en-US" sz="3467">
              <a:solidFill>
                <a:prstClr val="black"/>
              </a:solidFill>
              <a:latin typeface="Calibri" panose="020F0502020204030204"/>
            </a:endParaRPr>
          </a:p>
        </p:txBody>
      </p:sp>
      <p:sp>
        <p:nvSpPr>
          <p:cNvPr id="5" name="Text 3"/>
          <p:cNvSpPr/>
          <p:nvPr/>
        </p:nvSpPr>
        <p:spPr>
          <a:xfrm>
            <a:off x="609600" y="1438656"/>
            <a:ext cx="6339840" cy="304800"/>
          </a:xfrm>
          <a:prstGeom prst="rect">
            <a:avLst/>
          </a:prstGeom>
          <a:noFill/>
          <a:ln/>
        </p:spPr>
        <p:txBody>
          <a:bodyPr wrap="square" lIns="0" tIns="0" rIns="0" bIns="0" rtlCol="0" anchor="ctr"/>
          <a:lstStyle/>
          <a:p>
            <a:pPr defTabSz="1219140">
              <a:defRPr/>
            </a:pPr>
            <a:r>
              <a:rPr lang="en-US" sz="1467" i="1">
                <a:solidFill>
                  <a:srgbClr val="41C363"/>
                </a:solidFill>
                <a:latin typeface="Calibri" pitchFamily="34" charset="0"/>
                <a:ea typeface="Calibri" pitchFamily="34" charset="-122"/>
                <a:cs typeface="Calibri" pitchFamily="34" charset="-120"/>
              </a:rPr>
              <a:t>Avnet/Indeema UAV Platform — AWS IoT Core &amp; IOTCONNECT</a:t>
            </a:r>
            <a:endParaRPr lang="en-US" sz="1467">
              <a:solidFill>
                <a:prstClr val="black"/>
              </a:solidFill>
              <a:latin typeface="Calibri" panose="020F0502020204030204"/>
            </a:endParaRPr>
          </a:p>
        </p:txBody>
      </p:sp>
      <p:sp>
        <p:nvSpPr>
          <p:cNvPr id="6" name="Text 4"/>
          <p:cNvSpPr/>
          <p:nvPr/>
        </p:nvSpPr>
        <p:spPr>
          <a:xfrm>
            <a:off x="609600" y="1780032"/>
            <a:ext cx="6339840" cy="292608"/>
          </a:xfrm>
          <a:prstGeom prst="rect">
            <a:avLst/>
          </a:prstGeom>
          <a:noFill/>
          <a:ln/>
        </p:spPr>
        <p:txBody>
          <a:bodyPr wrap="square" lIns="0" tIns="0" rIns="0" bIns="0" rtlCol="0" anchor="ctr"/>
          <a:lstStyle/>
          <a:p>
            <a:pPr defTabSz="1219140">
              <a:defRPr/>
            </a:pPr>
            <a:r>
              <a:rPr lang="en-US" sz="1733" b="1">
                <a:solidFill>
                  <a:srgbClr val="1A2E1F"/>
                </a:solidFill>
                <a:latin typeface="Trebuchet MS" pitchFamily="34" charset="0"/>
                <a:ea typeface="Trebuchet MS" pitchFamily="34" charset="-122"/>
                <a:cs typeface="Trebuchet MS" pitchFamily="34" charset="-120"/>
              </a:rPr>
              <a:t>Challenge</a:t>
            </a:r>
            <a:endParaRPr lang="en-US" sz="1733">
              <a:solidFill>
                <a:prstClr val="black"/>
              </a:solidFill>
              <a:latin typeface="Calibri" panose="020F0502020204030204"/>
            </a:endParaRPr>
          </a:p>
        </p:txBody>
      </p:sp>
      <p:sp>
        <p:nvSpPr>
          <p:cNvPr id="7" name="Text 5"/>
          <p:cNvSpPr/>
          <p:nvPr/>
        </p:nvSpPr>
        <p:spPr>
          <a:xfrm>
            <a:off x="609600" y="2072640"/>
            <a:ext cx="6796585" cy="755904"/>
          </a:xfrm>
          <a:prstGeom prst="rect">
            <a:avLst/>
          </a:prstGeom>
          <a:noFill/>
          <a:ln/>
        </p:spPr>
        <p:txBody>
          <a:bodyPr wrap="square" lIns="0" tIns="0" rIns="0" bIns="0" rtlCol="0" anchor="t"/>
          <a:lstStyle/>
          <a:p>
            <a:pPr defTabSz="1219140">
              <a:lnSpc>
                <a:spcPct val="112000"/>
              </a:lnSpc>
              <a:defRPr/>
            </a:pPr>
            <a:r>
              <a:rPr lang="en-US" sz="1267">
                <a:solidFill>
                  <a:srgbClr val="475569"/>
                </a:solidFill>
                <a:latin typeface="Calibri" pitchFamily="34" charset="0"/>
                <a:ea typeface="Calibri" pitchFamily="34" charset="-122"/>
                <a:cs typeface="Calibri" pitchFamily="34" charset="-120"/>
              </a:rPr>
              <a:t>Identifying the right sensors, camera solution &amp; flight controllers in a disparate marketplace.  Customers struggle to right size solutions to support agriculture to municipalities.</a:t>
            </a:r>
            <a:endParaRPr lang="en-US" sz="1267">
              <a:solidFill>
                <a:prstClr val="black"/>
              </a:solidFill>
              <a:latin typeface="Calibri" panose="020F0502020204030204"/>
            </a:endParaRPr>
          </a:p>
        </p:txBody>
      </p:sp>
      <p:sp>
        <p:nvSpPr>
          <p:cNvPr id="8" name="Text 6"/>
          <p:cNvSpPr/>
          <p:nvPr/>
        </p:nvSpPr>
        <p:spPr>
          <a:xfrm>
            <a:off x="609600" y="2683147"/>
            <a:ext cx="6339840" cy="292608"/>
          </a:xfrm>
          <a:prstGeom prst="rect">
            <a:avLst/>
          </a:prstGeom>
          <a:noFill/>
          <a:ln/>
        </p:spPr>
        <p:txBody>
          <a:bodyPr wrap="square" lIns="0" tIns="0" rIns="0" bIns="0" rtlCol="0" anchor="ctr"/>
          <a:lstStyle/>
          <a:p>
            <a:pPr defTabSz="1219140">
              <a:defRPr/>
            </a:pPr>
            <a:r>
              <a:rPr lang="en-US" sz="1733" b="1">
                <a:solidFill>
                  <a:srgbClr val="1A2E1F"/>
                </a:solidFill>
                <a:latin typeface="Trebuchet MS" pitchFamily="34" charset="0"/>
                <a:ea typeface="Trebuchet MS" pitchFamily="34" charset="-122"/>
                <a:cs typeface="Trebuchet MS" pitchFamily="34" charset="-120"/>
              </a:rPr>
              <a:t>Solution</a:t>
            </a:r>
            <a:endParaRPr lang="en-US" sz="1733">
              <a:solidFill>
                <a:prstClr val="black"/>
              </a:solidFill>
              <a:latin typeface="Calibri" panose="020F0502020204030204"/>
            </a:endParaRPr>
          </a:p>
        </p:txBody>
      </p:sp>
      <p:sp>
        <p:nvSpPr>
          <p:cNvPr id="9" name="Text 7"/>
          <p:cNvSpPr/>
          <p:nvPr/>
        </p:nvSpPr>
        <p:spPr>
          <a:xfrm>
            <a:off x="609600" y="2975755"/>
            <a:ext cx="6796584" cy="950976"/>
          </a:xfrm>
          <a:prstGeom prst="rect">
            <a:avLst/>
          </a:prstGeom>
          <a:noFill/>
          <a:ln/>
        </p:spPr>
        <p:txBody>
          <a:bodyPr wrap="square" lIns="0" tIns="0" rIns="0" bIns="0" rtlCol="0" anchor="t"/>
          <a:lstStyle/>
          <a:p>
            <a:pPr defTabSz="1219140">
              <a:lnSpc>
                <a:spcPct val="112000"/>
              </a:lnSpc>
              <a:defRPr/>
            </a:pPr>
            <a:r>
              <a:rPr lang="en-US" sz="1267">
                <a:solidFill>
                  <a:srgbClr val="475569"/>
                </a:solidFill>
                <a:latin typeface="Calibri" pitchFamily="34" charset="0"/>
                <a:ea typeface="Calibri" pitchFamily="34" charset="-122"/>
                <a:cs typeface="Calibri" pitchFamily="34" charset="-120"/>
              </a:rPr>
              <a:t>Avnet/Indeema drone platform showcases a connected UAV platform streaming telemetry, sensor data, and AI-derived insights into /IOTCONNECT. The solution demonstrates secure connectivity, real-time monitoring, and cloud-based analytics for autonomous systems. Being a platform, customers are able to leverage the functional base drone solution from the platform and customize this off the shelf solution specific to the end customer business use-case at an accelerated scale.</a:t>
            </a:r>
            <a:endParaRPr lang="en-US" sz="1267">
              <a:solidFill>
                <a:prstClr val="black"/>
              </a:solidFill>
              <a:latin typeface="Calibri" panose="020F0502020204030204"/>
            </a:endParaRPr>
          </a:p>
        </p:txBody>
      </p:sp>
      <p:sp>
        <p:nvSpPr>
          <p:cNvPr id="10" name="Text 8"/>
          <p:cNvSpPr/>
          <p:nvPr/>
        </p:nvSpPr>
        <p:spPr>
          <a:xfrm>
            <a:off x="609600" y="4169664"/>
            <a:ext cx="6339840" cy="292608"/>
          </a:xfrm>
          <a:prstGeom prst="rect">
            <a:avLst/>
          </a:prstGeom>
          <a:noFill/>
          <a:ln/>
        </p:spPr>
        <p:txBody>
          <a:bodyPr wrap="square" lIns="0" tIns="0" rIns="0" bIns="0" rtlCol="0" anchor="ctr"/>
          <a:lstStyle/>
          <a:p>
            <a:pPr defTabSz="1219140">
              <a:defRPr/>
            </a:pPr>
            <a:r>
              <a:rPr lang="en-US" sz="1733" b="1">
                <a:solidFill>
                  <a:srgbClr val="1A2E1F"/>
                </a:solidFill>
                <a:latin typeface="Trebuchet MS" pitchFamily="34" charset="0"/>
                <a:ea typeface="Trebuchet MS" pitchFamily="34" charset="-122"/>
                <a:cs typeface="Trebuchet MS" pitchFamily="34" charset="-120"/>
              </a:rPr>
              <a:t>Key Details</a:t>
            </a:r>
            <a:endParaRPr lang="en-US" sz="1733">
              <a:solidFill>
                <a:prstClr val="black"/>
              </a:solidFill>
              <a:latin typeface="Calibri" panose="020F0502020204030204"/>
            </a:endParaRPr>
          </a:p>
        </p:txBody>
      </p:sp>
      <p:pic>
        <p:nvPicPr>
          <p:cNvPr id="11" name="Image 0" descr="preencoded.png"/>
          <p:cNvPicPr>
            <a:picLocks noChangeAspect="1"/>
          </p:cNvPicPr>
          <p:nvPr/>
        </p:nvPicPr>
        <p:blipFill>
          <a:blip r:embed="rId2"/>
          <a:stretch>
            <a:fillRect/>
          </a:stretch>
        </p:blipFill>
        <p:spPr>
          <a:xfrm>
            <a:off x="609600" y="4535424"/>
            <a:ext cx="195072" cy="195072"/>
          </a:xfrm>
          <a:prstGeom prst="rect">
            <a:avLst/>
          </a:prstGeom>
        </p:spPr>
      </p:pic>
      <p:sp>
        <p:nvSpPr>
          <p:cNvPr id="12" name="Text 9"/>
          <p:cNvSpPr/>
          <p:nvPr/>
        </p:nvSpPr>
        <p:spPr>
          <a:xfrm>
            <a:off x="890016" y="4498848"/>
            <a:ext cx="6035040" cy="268224"/>
          </a:xfrm>
          <a:prstGeom prst="rect">
            <a:avLst/>
          </a:prstGeom>
          <a:noFill/>
          <a:ln/>
        </p:spPr>
        <p:txBody>
          <a:bodyPr wrap="square" lIns="0" tIns="0" rIns="0" bIns="0" rtlCol="0" anchor="ctr"/>
          <a:lstStyle/>
          <a:p>
            <a:pPr defTabSz="1219140">
              <a:defRPr/>
            </a:pPr>
            <a:r>
              <a:rPr lang="en-US" sz="1267" b="1">
                <a:solidFill>
                  <a:srgbClr val="1A2E1F"/>
                </a:solidFill>
                <a:latin typeface="Calibri" pitchFamily="34" charset="0"/>
                <a:ea typeface="Calibri" pitchFamily="34" charset="-122"/>
                <a:cs typeface="Calibri" pitchFamily="34" charset="-120"/>
              </a:rPr>
              <a:t>Target Hardware: </a:t>
            </a:r>
            <a:r>
              <a:rPr lang="en-US" sz="1267">
                <a:solidFill>
                  <a:srgbClr val="1A2E1F"/>
                </a:solidFill>
                <a:latin typeface="Calibri" pitchFamily="34" charset="0"/>
                <a:ea typeface="Calibri" pitchFamily="34" charset="-122"/>
                <a:cs typeface="Calibri" pitchFamily="34" charset="-120"/>
              </a:rPr>
              <a:t>AI-Enabled UAV Platform</a:t>
            </a:r>
            <a:endParaRPr lang="en-US" sz="1267">
              <a:solidFill>
                <a:prstClr val="black"/>
              </a:solidFill>
              <a:latin typeface="Calibri" panose="020F0502020204030204"/>
            </a:endParaRPr>
          </a:p>
        </p:txBody>
      </p:sp>
      <p:pic>
        <p:nvPicPr>
          <p:cNvPr id="13" name="Image 1" descr="preencoded.png"/>
          <p:cNvPicPr>
            <a:picLocks noChangeAspect="1"/>
          </p:cNvPicPr>
          <p:nvPr/>
        </p:nvPicPr>
        <p:blipFill>
          <a:blip r:embed="rId2"/>
          <a:stretch>
            <a:fillRect/>
          </a:stretch>
        </p:blipFill>
        <p:spPr>
          <a:xfrm>
            <a:off x="609600" y="4828032"/>
            <a:ext cx="195072" cy="195072"/>
          </a:xfrm>
          <a:prstGeom prst="rect">
            <a:avLst/>
          </a:prstGeom>
        </p:spPr>
      </p:pic>
      <p:sp>
        <p:nvSpPr>
          <p:cNvPr id="14" name="Text 10"/>
          <p:cNvSpPr/>
          <p:nvPr/>
        </p:nvSpPr>
        <p:spPr>
          <a:xfrm>
            <a:off x="890016" y="4791456"/>
            <a:ext cx="6035040" cy="268224"/>
          </a:xfrm>
          <a:prstGeom prst="rect">
            <a:avLst/>
          </a:prstGeom>
          <a:noFill/>
          <a:ln/>
        </p:spPr>
        <p:txBody>
          <a:bodyPr wrap="square" lIns="0" tIns="0" rIns="0" bIns="0" rtlCol="0" anchor="ctr"/>
          <a:lstStyle/>
          <a:p>
            <a:pPr defTabSz="1219140">
              <a:defRPr/>
            </a:pPr>
            <a:r>
              <a:rPr lang="en-US" sz="1267" b="1">
                <a:solidFill>
                  <a:srgbClr val="1A2E1F"/>
                </a:solidFill>
                <a:latin typeface="Calibri" pitchFamily="34" charset="0"/>
                <a:ea typeface="Calibri" pitchFamily="34" charset="-122"/>
                <a:cs typeface="Calibri" pitchFamily="34" charset="-120"/>
              </a:rPr>
              <a:t>Technologies Used: </a:t>
            </a:r>
            <a:r>
              <a:rPr lang="en-US" sz="1267">
                <a:solidFill>
                  <a:srgbClr val="1A2E1F"/>
                </a:solidFill>
                <a:latin typeface="Calibri" pitchFamily="34" charset="0"/>
                <a:ea typeface="Calibri" pitchFamily="34" charset="-122"/>
                <a:cs typeface="Calibri" pitchFamily="34" charset="-120"/>
              </a:rPr>
              <a:t>AWS IoT Core, /IOTCONNECT, Indeema UAV Stack</a:t>
            </a:r>
            <a:endParaRPr lang="en-US" sz="1267">
              <a:solidFill>
                <a:prstClr val="black"/>
              </a:solidFill>
              <a:latin typeface="Calibri" panose="020F0502020204030204"/>
            </a:endParaRPr>
          </a:p>
        </p:txBody>
      </p:sp>
      <p:pic>
        <p:nvPicPr>
          <p:cNvPr id="15" name="Image 2" descr="preencoded.png"/>
          <p:cNvPicPr>
            <a:picLocks noChangeAspect="1"/>
          </p:cNvPicPr>
          <p:nvPr/>
        </p:nvPicPr>
        <p:blipFill>
          <a:blip r:embed="rId2"/>
          <a:stretch>
            <a:fillRect/>
          </a:stretch>
        </p:blipFill>
        <p:spPr>
          <a:xfrm>
            <a:off x="609600" y="5120640"/>
            <a:ext cx="195072" cy="195072"/>
          </a:xfrm>
          <a:prstGeom prst="rect">
            <a:avLst/>
          </a:prstGeom>
        </p:spPr>
      </p:pic>
      <p:sp>
        <p:nvSpPr>
          <p:cNvPr id="16" name="Text 11"/>
          <p:cNvSpPr/>
          <p:nvPr/>
        </p:nvSpPr>
        <p:spPr>
          <a:xfrm>
            <a:off x="890016" y="5084064"/>
            <a:ext cx="6035040" cy="268224"/>
          </a:xfrm>
          <a:prstGeom prst="rect">
            <a:avLst/>
          </a:prstGeom>
          <a:noFill/>
          <a:ln/>
        </p:spPr>
        <p:txBody>
          <a:bodyPr wrap="square" lIns="0" tIns="0" rIns="0" bIns="0" rtlCol="0" anchor="ctr"/>
          <a:lstStyle/>
          <a:p>
            <a:pPr defTabSz="1219140">
              <a:defRPr/>
            </a:pPr>
            <a:r>
              <a:rPr lang="en-US" sz="1267">
                <a:solidFill>
                  <a:srgbClr val="1A2E1F"/>
                </a:solidFill>
                <a:latin typeface="Calibri" pitchFamily="34" charset="0"/>
                <a:ea typeface="Calibri" pitchFamily="34" charset="-122"/>
                <a:cs typeface="Calibri" pitchFamily="34" charset="-120"/>
              </a:rPr>
              <a:t>Secure connectivity with real-time monitoring and cloud-based analytics</a:t>
            </a:r>
            <a:endParaRPr lang="en-US" sz="1267">
              <a:solidFill>
                <a:prstClr val="black"/>
              </a:solidFill>
              <a:latin typeface="Calibri" panose="020F0502020204030204"/>
            </a:endParaRPr>
          </a:p>
        </p:txBody>
      </p:sp>
      <p:pic>
        <p:nvPicPr>
          <p:cNvPr id="17" name="Image 3" descr="preencoded.png"/>
          <p:cNvPicPr>
            <a:picLocks noChangeAspect="1"/>
          </p:cNvPicPr>
          <p:nvPr/>
        </p:nvPicPr>
        <p:blipFill>
          <a:blip r:embed="rId2"/>
          <a:stretch>
            <a:fillRect/>
          </a:stretch>
        </p:blipFill>
        <p:spPr>
          <a:xfrm>
            <a:off x="609600" y="5413248"/>
            <a:ext cx="195072" cy="195072"/>
          </a:xfrm>
          <a:prstGeom prst="rect">
            <a:avLst/>
          </a:prstGeom>
        </p:spPr>
      </p:pic>
      <p:sp>
        <p:nvSpPr>
          <p:cNvPr id="18" name="Text 12"/>
          <p:cNvSpPr/>
          <p:nvPr/>
        </p:nvSpPr>
        <p:spPr>
          <a:xfrm>
            <a:off x="890016" y="5376672"/>
            <a:ext cx="6035040" cy="268224"/>
          </a:xfrm>
          <a:prstGeom prst="rect">
            <a:avLst/>
          </a:prstGeom>
          <a:noFill/>
          <a:ln/>
        </p:spPr>
        <p:txBody>
          <a:bodyPr wrap="square" lIns="0" tIns="0" rIns="0" bIns="0" rtlCol="0" anchor="ctr"/>
          <a:lstStyle/>
          <a:p>
            <a:pPr defTabSz="1219140">
              <a:defRPr/>
            </a:pPr>
            <a:r>
              <a:rPr lang="en-US" sz="1267">
                <a:solidFill>
                  <a:srgbClr val="1A2E1F"/>
                </a:solidFill>
                <a:latin typeface="Calibri" pitchFamily="34" charset="0"/>
                <a:ea typeface="Calibri" pitchFamily="34" charset="-122"/>
                <a:cs typeface="Calibri" pitchFamily="34" charset="-120"/>
              </a:rPr>
              <a:t>Customizable off-the-shelf platform for agriculture to municipalities</a:t>
            </a:r>
            <a:endParaRPr lang="en-US" sz="1267">
              <a:solidFill>
                <a:prstClr val="black"/>
              </a:solidFill>
              <a:latin typeface="Calibri" panose="020F0502020204030204"/>
            </a:endParaRPr>
          </a:p>
        </p:txBody>
      </p:sp>
      <p:sp>
        <p:nvSpPr>
          <p:cNvPr id="21" name="Shape 14"/>
          <p:cNvSpPr/>
          <p:nvPr/>
        </p:nvSpPr>
        <p:spPr>
          <a:xfrm>
            <a:off x="609600" y="5743616"/>
            <a:ext cx="10972800" cy="426720"/>
          </a:xfrm>
          <a:prstGeom prst="rect">
            <a:avLst/>
          </a:prstGeom>
          <a:solidFill>
            <a:schemeClr val="bg1">
              <a:lumMod val="95000"/>
            </a:schemeClr>
          </a:solidFill>
          <a:ln w="10160">
            <a:solidFill>
              <a:srgbClr val="41C363"/>
            </a:solidFill>
            <a:prstDash val="solid"/>
          </a:ln>
        </p:spPr>
        <p:txBody>
          <a:bodyPr/>
          <a:lstStyle/>
          <a:p>
            <a:pPr defTabSz="609570"/>
            <a:endParaRPr lang="en-US" sz="2400">
              <a:solidFill>
                <a:prstClr val="black"/>
              </a:solidFill>
              <a:latin typeface="Calibri" panose="020F0502020204030204"/>
            </a:endParaRPr>
          </a:p>
        </p:txBody>
      </p:sp>
      <p:sp>
        <p:nvSpPr>
          <p:cNvPr id="30" name="Text LinkBox1"/>
          <p:cNvSpPr/>
          <p:nvPr/>
        </p:nvSpPr>
        <p:spPr>
          <a:xfrm>
            <a:off x="731520" y="5743616"/>
            <a:ext cx="3413760" cy="426720"/>
          </a:xfrm>
          <a:prstGeom prst="rect">
            <a:avLst/>
          </a:prstGeom>
          <a:noFill/>
          <a:ln/>
        </p:spPr>
        <p:txBody>
          <a:bodyPr wrap="square" lIns="0" tIns="0" rIns="0" bIns="0" rtlCol="0" anchor="ctr"/>
          <a:lstStyle/>
          <a:p>
            <a:pPr algn="ctr" defTabSz="1219140">
              <a:defRPr/>
            </a:pPr>
            <a:r>
              <a:rPr lang="en-US" sz="1067" b="1" u="sng">
                <a:solidFill>
                  <a:srgbClr val="41C363"/>
                </a:solidFill>
                <a:latin typeface="Calibri" pitchFamily="34" charset="0"/>
                <a:ea typeface="Calibri" pitchFamily="34" charset="-122"/>
                <a:cs typeface="Calibri" pitchFamily="34" charset="-120"/>
                <a:hlinkClick r:id="rId3"/>
              </a:rPr>
              <a:t>AWS Marketplace</a:t>
            </a:r>
            <a:endParaRPr lang="en-US" sz="1067">
              <a:solidFill>
                <a:prstClr val="black"/>
              </a:solidFill>
              <a:latin typeface="Calibri" panose="020F0502020204030204"/>
            </a:endParaRPr>
          </a:p>
        </p:txBody>
      </p:sp>
      <p:sp>
        <p:nvSpPr>
          <p:cNvPr id="31" name="Text LinkBox2"/>
          <p:cNvSpPr/>
          <p:nvPr/>
        </p:nvSpPr>
        <p:spPr>
          <a:xfrm>
            <a:off x="4267200" y="5743616"/>
            <a:ext cx="3413760" cy="426720"/>
          </a:xfrm>
          <a:prstGeom prst="rect">
            <a:avLst/>
          </a:prstGeom>
          <a:noFill/>
          <a:ln/>
        </p:spPr>
        <p:txBody>
          <a:bodyPr wrap="square" lIns="0" tIns="0" rIns="0" bIns="0" rtlCol="0" anchor="ctr"/>
          <a:lstStyle/>
          <a:p>
            <a:pPr algn="ctr" defTabSz="1219140">
              <a:defRPr/>
            </a:pPr>
            <a:r>
              <a:rPr lang="en-US" sz="1067" b="1" u="sng">
                <a:solidFill>
                  <a:srgbClr val="41C363"/>
                </a:solidFill>
                <a:latin typeface="Calibri" pitchFamily="34" charset="0"/>
                <a:ea typeface="Calibri" pitchFamily="34" charset="-122"/>
                <a:cs typeface="Calibri" pitchFamily="34" charset="-120"/>
                <a:hlinkClick r:id="rId4"/>
              </a:rPr>
              <a:t>About the Platform</a:t>
            </a:r>
            <a:endParaRPr lang="en-US" sz="1067">
              <a:solidFill>
                <a:prstClr val="black"/>
              </a:solidFill>
              <a:latin typeface="Calibri" panose="020F0502020204030204"/>
            </a:endParaRPr>
          </a:p>
        </p:txBody>
      </p:sp>
      <p:sp>
        <p:nvSpPr>
          <p:cNvPr id="32" name="Text LinkBox3"/>
          <p:cNvSpPr/>
          <p:nvPr/>
        </p:nvSpPr>
        <p:spPr>
          <a:xfrm>
            <a:off x="7802880" y="5743616"/>
            <a:ext cx="3413760" cy="426720"/>
          </a:xfrm>
          <a:prstGeom prst="rect">
            <a:avLst/>
          </a:prstGeom>
          <a:noFill/>
          <a:ln/>
        </p:spPr>
        <p:txBody>
          <a:bodyPr wrap="square" lIns="0" tIns="0" rIns="0" bIns="0" rtlCol="0" anchor="ctr"/>
          <a:lstStyle/>
          <a:p>
            <a:pPr algn="ctr" defTabSz="1219140">
              <a:defRPr/>
            </a:pPr>
            <a:r>
              <a:rPr lang="en-US" sz="1067" b="1" u="sng">
                <a:solidFill>
                  <a:srgbClr val="41C363"/>
                </a:solidFill>
                <a:latin typeface="Calibri" pitchFamily="34" charset="0"/>
                <a:ea typeface="Calibri" pitchFamily="34" charset="-122"/>
                <a:cs typeface="Calibri" pitchFamily="34" charset="-120"/>
                <a:hlinkClick r:id="rId5"/>
              </a:rPr>
              <a:t>View Demo</a:t>
            </a:r>
            <a:endParaRPr lang="en-US" sz="1067">
              <a:solidFill>
                <a:prstClr val="black"/>
              </a:solidFill>
              <a:latin typeface="Calibri" panose="020F0502020204030204"/>
            </a:endParaRPr>
          </a:p>
        </p:txBody>
      </p:sp>
      <p:pic>
        <p:nvPicPr>
          <p:cNvPr id="23" name="Picture 3" descr="Image 1"/>
          <p:cNvPicPr>
            <a:picLocks noChangeAspect="1"/>
          </p:cNvPicPr>
          <p:nvPr/>
        </p:nvPicPr>
        <p:blipFill>
          <a:blip r:link="rId6"/>
          <a:stretch>
            <a:fillRect/>
          </a:stretch>
        </p:blipFill>
        <p:spPr>
          <a:xfrm>
            <a:off x="7888405" y="1554485"/>
            <a:ext cx="3766784" cy="2036064"/>
          </a:xfrm>
          <a:prstGeom prst="rect">
            <a:avLst/>
          </a:prstGeom>
        </p:spPr>
      </p:pic>
      <p:pic>
        <p:nvPicPr>
          <p:cNvPr id="24" name="Picture 2" descr="Image 2"/>
          <p:cNvPicPr>
            <a:picLocks noChangeAspect="1"/>
          </p:cNvPicPr>
          <p:nvPr/>
        </p:nvPicPr>
        <p:blipFill>
          <a:blip r:link="rId7"/>
          <a:stretch>
            <a:fillRect/>
          </a:stretch>
        </p:blipFill>
        <p:spPr>
          <a:xfrm>
            <a:off x="8689075" y="3826667"/>
            <a:ext cx="3198125" cy="1800000"/>
          </a:xfrm>
          <a:prstGeom prst="rect">
            <a:avLst/>
          </a:prstGeom>
        </p:spPr>
      </p:pic>
      <p:sp>
        <p:nvSpPr>
          <p:cNvPr id="25" name="Shape 16"/>
          <p:cNvSpPr/>
          <p:nvPr/>
        </p:nvSpPr>
        <p:spPr>
          <a:xfrm>
            <a:off x="0" y="6207285"/>
            <a:ext cx="12192000" cy="48768"/>
          </a:xfrm>
          <a:prstGeom prst="rect">
            <a:avLst/>
          </a:prstGeom>
          <a:solidFill>
            <a:srgbClr val="41C363"/>
          </a:solidFill>
          <a:ln/>
        </p:spPr>
        <p:txBody>
          <a:bodyPr/>
          <a:lstStyle/>
          <a:p>
            <a:pPr defTabSz="609570"/>
            <a:endParaRPr lang="en-US" sz="2400">
              <a:solidFill>
                <a:prstClr val="black"/>
              </a:solidFill>
              <a:latin typeface="Calibri" panose="020F0502020204030204"/>
            </a:endParaRPr>
          </a:p>
        </p:txBody>
      </p:sp>
      <p:sp>
        <p:nvSpPr>
          <p:cNvPr id="26" name="Text 17"/>
          <p:cNvSpPr/>
          <p:nvPr/>
        </p:nvSpPr>
        <p:spPr>
          <a:xfrm>
            <a:off x="609600" y="6280437"/>
            <a:ext cx="10972800" cy="304800"/>
          </a:xfrm>
          <a:prstGeom prst="rect">
            <a:avLst/>
          </a:prstGeom>
          <a:noFill/>
          <a:ln/>
        </p:spPr>
        <p:txBody>
          <a:bodyPr wrap="square" lIns="0" tIns="0" rIns="0" bIns="0" rtlCol="0" anchor="ctr"/>
          <a:lstStyle/>
          <a:p>
            <a:pPr defTabSz="1219140">
              <a:defRPr/>
            </a:pPr>
            <a:r>
              <a:rPr lang="en-US" sz="1133">
                <a:solidFill>
                  <a:srgbClr val="94A3B8"/>
                </a:solidFill>
                <a:latin typeface="Calibri" pitchFamily="34" charset="0"/>
                <a:ea typeface="Calibri" pitchFamily="34" charset="-122"/>
                <a:cs typeface="Calibri" pitchFamily="34" charset="-120"/>
              </a:rPr>
              <a:t>Softweb Solutions  |  An Avnet Company  |  AWS Premier Partner</a:t>
            </a:r>
            <a:endParaRPr lang="en-US" sz="1133">
              <a:solidFill>
                <a:prstClr val="black"/>
              </a:solidFill>
              <a:latin typeface="Calibri" panose="020F0502020204030204"/>
            </a:endParaRPr>
          </a:p>
        </p:txBody>
      </p:sp>
      <p:sp>
        <p:nvSpPr>
          <p:cNvPr id="19" name="Rectangle 18">
            <a:extLst>
              <a:ext uri="{FF2B5EF4-FFF2-40B4-BE49-F238E27FC236}">
                <a16:creationId xmlns:a16="http://schemas.microsoft.com/office/drawing/2014/main" id="{B52DB5B4-71DD-FACA-71CE-E121A6F38992}"/>
              </a:ext>
            </a:extLst>
          </p:cNvPr>
          <p:cNvSpPr>
            <a:spLocks/>
          </p:cNvSpPr>
          <p:nvPr/>
        </p:nvSpPr>
        <p:spPr>
          <a:xfrm>
            <a:off x="11369041" y="147093"/>
            <a:ext cx="822959" cy="743060"/>
          </a:xfrm>
          <a:prstGeom prst="rect">
            <a:avLst/>
          </a:prstGeom>
          <a:solidFill>
            <a:schemeClr val="tx1"/>
          </a:solidFill>
        </p:spPr>
        <p:txBody>
          <a:bodyPr wrap="square" rtlCol="0" anchor="ctr" anchorCtr="0">
            <a:noAutofit/>
          </a:bodyPr>
          <a:lstStyle/>
          <a:p>
            <a:pPr algn="ctr" defTabSz="1219170"/>
            <a:endParaRPr lang="en-US" sz="1600" err="1">
              <a:solidFill>
                <a:prstClr val="white"/>
              </a:solidFill>
              <a:latin typeface="Calibri" panose="020F0502020204030204"/>
            </a:endParaRPr>
          </a:p>
        </p:txBody>
      </p:sp>
      <p:pic>
        <p:nvPicPr>
          <p:cNvPr id="20" name="Picture 19">
            <a:extLst>
              <a:ext uri="{FF2B5EF4-FFF2-40B4-BE49-F238E27FC236}">
                <a16:creationId xmlns:a16="http://schemas.microsoft.com/office/drawing/2014/main" id="{74CF41D7-4109-25F4-F00A-FDA7111B042B}"/>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1459018" y="455897"/>
            <a:ext cx="651447" cy="143143"/>
          </a:xfrm>
          <a:prstGeom prst="rect">
            <a:avLst/>
          </a:prstGeom>
        </p:spPr>
      </p:pic>
      <p:pic>
        <p:nvPicPr>
          <p:cNvPr id="22" name="Picture 6">
            <a:extLst>
              <a:ext uri="{FF2B5EF4-FFF2-40B4-BE49-F238E27FC236}">
                <a16:creationId xmlns:a16="http://schemas.microsoft.com/office/drawing/2014/main" id="{D65B7785-B9C1-2ADB-8EED-88B522419965}"/>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5411" t="22020" r="5091" b="23182"/>
          <a:stretch>
            <a:fillRect/>
          </a:stretch>
        </p:blipFill>
        <p:spPr bwMode="auto">
          <a:xfrm>
            <a:off x="5540587" y="1404839"/>
            <a:ext cx="1286933" cy="39398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F791A087-5C66-0E02-29D1-0C27E4CACFDE}"/>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2EF527AD-0FA8-A9CA-D245-D5D205F23197}"/>
              </a:ext>
            </a:extLst>
          </p:cNvPr>
          <p:cNvSpPr/>
          <p:nvPr/>
        </p:nvSpPr>
        <p:spPr>
          <a:xfrm>
            <a:off x="2" y="1417322"/>
            <a:ext cx="12191695" cy="3977639"/>
          </a:xfrm>
          <a:prstGeom prst="rect">
            <a:avLst/>
          </a:prstGeom>
          <a:solidFill>
            <a:srgbClr val="FAFB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grpSp>
        <p:nvGrpSpPr>
          <p:cNvPr id="127" name="Group 126">
            <a:extLst>
              <a:ext uri="{FF2B5EF4-FFF2-40B4-BE49-F238E27FC236}">
                <a16:creationId xmlns:a16="http://schemas.microsoft.com/office/drawing/2014/main" id="{5F2F1125-D70D-7C38-FB22-E64D430F2DE7}"/>
              </a:ext>
            </a:extLst>
          </p:cNvPr>
          <p:cNvGrpSpPr/>
          <p:nvPr/>
        </p:nvGrpSpPr>
        <p:grpSpPr>
          <a:xfrm>
            <a:off x="3140965" y="1545337"/>
            <a:ext cx="2665476" cy="3730752"/>
            <a:chOff x="2355723" y="1159002"/>
            <a:chExt cx="1999107" cy="2798064"/>
          </a:xfrm>
        </p:grpSpPr>
        <p:sp>
          <p:nvSpPr>
            <p:cNvPr id="30" name="Right Arrow 29">
              <a:extLst>
                <a:ext uri="{FF2B5EF4-FFF2-40B4-BE49-F238E27FC236}">
                  <a16:creationId xmlns:a16="http://schemas.microsoft.com/office/drawing/2014/main" id="{6E2470FB-69CB-D53D-723B-F56A6EA0B1B2}"/>
                </a:ext>
              </a:extLst>
            </p:cNvPr>
            <p:cNvSpPr/>
            <p:nvPr/>
          </p:nvSpPr>
          <p:spPr>
            <a:xfrm>
              <a:off x="2355723" y="2366010"/>
              <a:ext cx="123444" cy="377190"/>
            </a:xfrm>
            <a:prstGeom prst="rightArrow">
              <a:avLst/>
            </a:prstGeom>
            <a:solidFill>
              <a:srgbClr val="00B05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32" name="Rectangle 31">
              <a:extLst>
                <a:ext uri="{FF2B5EF4-FFF2-40B4-BE49-F238E27FC236}">
                  <a16:creationId xmlns:a16="http://schemas.microsoft.com/office/drawing/2014/main" id="{40D11FA6-6171-8D77-A9FB-F5CF7D4CCC1E}"/>
                </a:ext>
              </a:extLst>
            </p:cNvPr>
            <p:cNvSpPr/>
            <p:nvPr/>
          </p:nvSpPr>
          <p:spPr>
            <a:xfrm>
              <a:off x="2503170" y="1159002"/>
              <a:ext cx="1851660" cy="2798064"/>
            </a:xfrm>
            <a:prstGeom prst="rect">
              <a:avLst/>
            </a:prstGeom>
            <a:solidFill>
              <a:schemeClr val="bg1">
                <a:lumMod val="95000"/>
              </a:schemeClr>
            </a:solidFill>
            <a:ln w="12700">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33" name="TextBox 32">
              <a:extLst>
                <a:ext uri="{FF2B5EF4-FFF2-40B4-BE49-F238E27FC236}">
                  <a16:creationId xmlns:a16="http://schemas.microsoft.com/office/drawing/2014/main" id="{4AC0DC56-CD53-404A-AB1E-2BBEF4FF9E89}"/>
                </a:ext>
              </a:extLst>
            </p:cNvPr>
            <p:cNvSpPr txBox="1"/>
            <p:nvPr/>
          </p:nvSpPr>
          <p:spPr>
            <a:xfrm>
              <a:off x="2503170" y="1227582"/>
              <a:ext cx="1851660" cy="246554"/>
            </a:xfrm>
            <a:prstGeom prst="rect">
              <a:avLst/>
            </a:prstGeom>
            <a:noFill/>
          </p:spPr>
          <p:txBody>
            <a:bodyPr wrap="square" lIns="0" tIns="18000" rIns="0" bIns="18000" anchor="t">
              <a:spAutoFit/>
            </a:bodyPr>
            <a:lstStyle/>
            <a:p>
              <a:pPr algn="ctr" defTabSz="914377">
                <a:defRPr/>
              </a:pPr>
              <a:r>
                <a:rPr sz="1900" b="1">
                  <a:solidFill>
                    <a:prstClr val="black"/>
                  </a:solidFill>
                  <a:latin typeface="Trebuchet MS"/>
                </a:rPr>
                <a:t>/IOTCONNECT</a:t>
              </a:r>
            </a:p>
          </p:txBody>
        </p:sp>
        <p:sp>
          <p:nvSpPr>
            <p:cNvPr id="34" name="TextBox 33">
              <a:extLst>
                <a:ext uri="{FF2B5EF4-FFF2-40B4-BE49-F238E27FC236}">
                  <a16:creationId xmlns:a16="http://schemas.microsoft.com/office/drawing/2014/main" id="{E2FE8FCB-93D7-5CA5-AFC6-57109D38007B}"/>
                </a:ext>
              </a:extLst>
            </p:cNvPr>
            <p:cNvSpPr txBox="1"/>
            <p:nvPr/>
          </p:nvSpPr>
          <p:spPr>
            <a:xfrm>
              <a:off x="2503170" y="1536192"/>
              <a:ext cx="1851660" cy="142680"/>
            </a:xfrm>
            <a:prstGeom prst="rect">
              <a:avLst/>
            </a:prstGeom>
            <a:noFill/>
          </p:spPr>
          <p:txBody>
            <a:bodyPr wrap="square" lIns="0" tIns="18000" rIns="0" bIns="18000" anchor="t">
              <a:spAutoFit/>
            </a:bodyPr>
            <a:lstStyle/>
            <a:p>
              <a:pPr algn="ctr" defTabSz="914377">
                <a:defRPr/>
              </a:pPr>
              <a:r>
                <a:rPr sz="1000" i="1">
                  <a:solidFill>
                    <a:srgbClr val="00B050"/>
                  </a:solidFill>
                  <a:latin typeface="Calibri"/>
                </a:rPr>
                <a:t>Ingestion + Fleet Management</a:t>
              </a:r>
            </a:p>
          </p:txBody>
        </p:sp>
        <p:sp>
          <p:nvSpPr>
            <p:cNvPr id="35" name="Oval 34">
              <a:extLst>
                <a:ext uri="{FF2B5EF4-FFF2-40B4-BE49-F238E27FC236}">
                  <a16:creationId xmlns:a16="http://schemas.microsoft.com/office/drawing/2014/main" id="{AF119FA4-A66A-5554-5521-091BFD6884DA}"/>
                </a:ext>
              </a:extLst>
            </p:cNvPr>
            <p:cNvSpPr/>
            <p:nvPr/>
          </p:nvSpPr>
          <p:spPr>
            <a:xfrm>
              <a:off x="2612898" y="1906524"/>
              <a:ext cx="109728" cy="109728"/>
            </a:xfrm>
            <a:prstGeom prst="ellipse">
              <a:avLst/>
            </a:prstGeom>
            <a:solidFill>
              <a:srgbClr val="00A3B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36" name="TextBox 35">
              <a:extLst>
                <a:ext uri="{FF2B5EF4-FFF2-40B4-BE49-F238E27FC236}">
                  <a16:creationId xmlns:a16="http://schemas.microsoft.com/office/drawing/2014/main" id="{367C5577-E8A7-3FD9-28FB-EF6A8FB274B5}"/>
                </a:ext>
              </a:extLst>
            </p:cNvPr>
            <p:cNvSpPr txBox="1"/>
            <p:nvPr/>
          </p:nvSpPr>
          <p:spPr>
            <a:xfrm>
              <a:off x="2763774" y="1810512"/>
              <a:ext cx="1543050" cy="154222"/>
            </a:xfrm>
            <a:prstGeom prst="rect">
              <a:avLst/>
            </a:prstGeom>
            <a:noFill/>
          </p:spPr>
          <p:txBody>
            <a:bodyPr wrap="square" lIns="0" tIns="18000" rIns="0" bIns="18000" anchor="t">
              <a:spAutoFit/>
            </a:bodyPr>
            <a:lstStyle/>
            <a:p>
              <a:pPr defTabSz="914377">
                <a:defRPr/>
              </a:pPr>
              <a:r>
                <a:rPr sz="1100" b="1">
                  <a:solidFill>
                    <a:srgbClr val="334155"/>
                  </a:solidFill>
                  <a:latin typeface="Calibri"/>
                </a:rPr>
                <a:t>UAV Fleet Mgmt</a:t>
              </a:r>
            </a:p>
          </p:txBody>
        </p:sp>
        <p:sp>
          <p:nvSpPr>
            <p:cNvPr id="37" name="TextBox 36">
              <a:extLst>
                <a:ext uri="{FF2B5EF4-FFF2-40B4-BE49-F238E27FC236}">
                  <a16:creationId xmlns:a16="http://schemas.microsoft.com/office/drawing/2014/main" id="{FA5E9D70-1C73-B7B1-90F1-E7EFADF44401}"/>
                </a:ext>
              </a:extLst>
            </p:cNvPr>
            <p:cNvSpPr txBox="1"/>
            <p:nvPr/>
          </p:nvSpPr>
          <p:spPr>
            <a:xfrm>
              <a:off x="2763774" y="1995678"/>
              <a:ext cx="1543050" cy="131138"/>
            </a:xfrm>
            <a:prstGeom prst="rect">
              <a:avLst/>
            </a:prstGeom>
            <a:noFill/>
          </p:spPr>
          <p:txBody>
            <a:bodyPr wrap="square" lIns="0" tIns="18000" rIns="0" bIns="18000" anchor="t">
              <a:spAutoFit/>
            </a:bodyPr>
            <a:lstStyle/>
            <a:p>
              <a:pPr defTabSz="914377">
                <a:defRPr/>
              </a:pPr>
              <a:r>
                <a:rPr sz="900" i="1">
                  <a:solidFill>
                    <a:srgbClr val="64748B"/>
                  </a:solidFill>
                  <a:latin typeface="Calibri"/>
                </a:rPr>
                <a:t>Mobile fleet · per-mission</a:t>
              </a:r>
            </a:p>
          </p:txBody>
        </p:sp>
        <p:sp>
          <p:nvSpPr>
            <p:cNvPr id="38" name="Oval 37">
              <a:extLst>
                <a:ext uri="{FF2B5EF4-FFF2-40B4-BE49-F238E27FC236}">
                  <a16:creationId xmlns:a16="http://schemas.microsoft.com/office/drawing/2014/main" id="{8AE75118-E120-DC8C-9280-BA014EA0D75C}"/>
                </a:ext>
              </a:extLst>
            </p:cNvPr>
            <p:cNvSpPr/>
            <p:nvPr/>
          </p:nvSpPr>
          <p:spPr>
            <a:xfrm>
              <a:off x="2612898" y="2245995"/>
              <a:ext cx="109728" cy="109728"/>
            </a:xfrm>
            <a:prstGeom prst="ellipse">
              <a:avLst/>
            </a:prstGeom>
            <a:solidFill>
              <a:srgbClr val="00A3B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39" name="TextBox 38">
              <a:extLst>
                <a:ext uri="{FF2B5EF4-FFF2-40B4-BE49-F238E27FC236}">
                  <a16:creationId xmlns:a16="http://schemas.microsoft.com/office/drawing/2014/main" id="{3CB9B38B-CF31-3FC0-A9B9-75D3C8752D07}"/>
                </a:ext>
              </a:extLst>
            </p:cNvPr>
            <p:cNvSpPr txBox="1"/>
            <p:nvPr/>
          </p:nvSpPr>
          <p:spPr>
            <a:xfrm>
              <a:off x="2763774" y="2149983"/>
              <a:ext cx="1543050" cy="154222"/>
            </a:xfrm>
            <a:prstGeom prst="rect">
              <a:avLst/>
            </a:prstGeom>
            <a:noFill/>
          </p:spPr>
          <p:txBody>
            <a:bodyPr wrap="square" lIns="0" tIns="18000" rIns="0" bIns="18000" anchor="t">
              <a:spAutoFit/>
            </a:bodyPr>
            <a:lstStyle/>
            <a:p>
              <a:pPr defTabSz="914377">
                <a:defRPr/>
              </a:pPr>
              <a:r>
                <a:rPr sz="1100" b="1">
                  <a:solidFill>
                    <a:srgbClr val="334155"/>
                  </a:solidFill>
                  <a:latin typeface="Calibri"/>
                </a:rPr>
                <a:t>Cert Lifecycle + KeyScaler</a:t>
              </a:r>
            </a:p>
          </p:txBody>
        </p:sp>
        <p:sp>
          <p:nvSpPr>
            <p:cNvPr id="40" name="TextBox 39">
              <a:extLst>
                <a:ext uri="{FF2B5EF4-FFF2-40B4-BE49-F238E27FC236}">
                  <a16:creationId xmlns:a16="http://schemas.microsoft.com/office/drawing/2014/main" id="{1FFC4914-85F8-2C15-E870-A653C920AEB3}"/>
                </a:ext>
              </a:extLst>
            </p:cNvPr>
            <p:cNvSpPr txBox="1"/>
            <p:nvPr/>
          </p:nvSpPr>
          <p:spPr>
            <a:xfrm>
              <a:off x="2763774" y="2335149"/>
              <a:ext cx="1543050" cy="131138"/>
            </a:xfrm>
            <a:prstGeom prst="rect">
              <a:avLst/>
            </a:prstGeom>
            <a:noFill/>
          </p:spPr>
          <p:txBody>
            <a:bodyPr wrap="square" lIns="0" tIns="18000" rIns="0" bIns="18000" anchor="t">
              <a:spAutoFit/>
            </a:bodyPr>
            <a:lstStyle/>
            <a:p>
              <a:pPr defTabSz="914377">
                <a:defRPr/>
              </a:pPr>
              <a:r>
                <a:rPr sz="900" i="1">
                  <a:solidFill>
                    <a:srgbClr val="64748B"/>
                  </a:solidFill>
                  <a:latin typeface="Calibri"/>
                </a:rPr>
                <a:t>Rotating X.509 for mobile</a:t>
              </a:r>
            </a:p>
          </p:txBody>
        </p:sp>
        <p:sp>
          <p:nvSpPr>
            <p:cNvPr id="41" name="Oval 40">
              <a:extLst>
                <a:ext uri="{FF2B5EF4-FFF2-40B4-BE49-F238E27FC236}">
                  <a16:creationId xmlns:a16="http://schemas.microsoft.com/office/drawing/2014/main" id="{55419254-7A99-877F-CFEB-D051433AB1D1}"/>
                </a:ext>
              </a:extLst>
            </p:cNvPr>
            <p:cNvSpPr/>
            <p:nvPr/>
          </p:nvSpPr>
          <p:spPr>
            <a:xfrm>
              <a:off x="2612898" y="2585466"/>
              <a:ext cx="109728" cy="109728"/>
            </a:xfrm>
            <a:prstGeom prst="ellipse">
              <a:avLst/>
            </a:prstGeom>
            <a:solidFill>
              <a:srgbClr val="00A3B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42" name="TextBox 41">
              <a:extLst>
                <a:ext uri="{FF2B5EF4-FFF2-40B4-BE49-F238E27FC236}">
                  <a16:creationId xmlns:a16="http://schemas.microsoft.com/office/drawing/2014/main" id="{C7E6AAA8-51B7-45AE-1ACE-22F2F6C6DC8C}"/>
                </a:ext>
              </a:extLst>
            </p:cNvPr>
            <p:cNvSpPr txBox="1"/>
            <p:nvPr/>
          </p:nvSpPr>
          <p:spPr>
            <a:xfrm>
              <a:off x="2763774" y="2489454"/>
              <a:ext cx="1543050" cy="154222"/>
            </a:xfrm>
            <a:prstGeom prst="rect">
              <a:avLst/>
            </a:prstGeom>
            <a:noFill/>
          </p:spPr>
          <p:txBody>
            <a:bodyPr wrap="square" lIns="0" tIns="18000" rIns="0" bIns="18000" anchor="t">
              <a:spAutoFit/>
            </a:bodyPr>
            <a:lstStyle/>
            <a:p>
              <a:pPr defTabSz="914377">
                <a:defRPr/>
              </a:pPr>
              <a:r>
                <a:rPr sz="1100" b="1">
                  <a:solidFill>
                    <a:srgbClr val="334155"/>
                  </a:solidFill>
                  <a:latin typeface="Calibri"/>
                </a:rPr>
                <a:t>OTA Models + Firmware</a:t>
              </a:r>
            </a:p>
          </p:txBody>
        </p:sp>
        <p:sp>
          <p:nvSpPr>
            <p:cNvPr id="43" name="TextBox 42">
              <a:extLst>
                <a:ext uri="{FF2B5EF4-FFF2-40B4-BE49-F238E27FC236}">
                  <a16:creationId xmlns:a16="http://schemas.microsoft.com/office/drawing/2014/main" id="{AC0C524F-A968-4A59-01EE-CA8ADA9954DC}"/>
                </a:ext>
              </a:extLst>
            </p:cNvPr>
            <p:cNvSpPr txBox="1"/>
            <p:nvPr/>
          </p:nvSpPr>
          <p:spPr>
            <a:xfrm>
              <a:off x="2763774" y="2674620"/>
              <a:ext cx="1543050" cy="131138"/>
            </a:xfrm>
            <a:prstGeom prst="rect">
              <a:avLst/>
            </a:prstGeom>
            <a:noFill/>
          </p:spPr>
          <p:txBody>
            <a:bodyPr wrap="square" lIns="0" tIns="18000" rIns="0" bIns="18000" anchor="t">
              <a:spAutoFit/>
            </a:bodyPr>
            <a:lstStyle/>
            <a:p>
              <a:pPr defTabSz="914377">
                <a:defRPr/>
              </a:pPr>
              <a:r>
                <a:rPr sz="900" i="1">
                  <a:solidFill>
                    <a:srgbClr val="64748B"/>
                  </a:solidFill>
                  <a:latin typeface="Calibri"/>
                </a:rPr>
                <a:t>Push to flying fleet</a:t>
              </a:r>
            </a:p>
          </p:txBody>
        </p:sp>
        <p:sp>
          <p:nvSpPr>
            <p:cNvPr id="44" name="Oval 43">
              <a:extLst>
                <a:ext uri="{FF2B5EF4-FFF2-40B4-BE49-F238E27FC236}">
                  <a16:creationId xmlns:a16="http://schemas.microsoft.com/office/drawing/2014/main" id="{9392FD2F-BDB8-BBCB-C285-E01B48BCDE0A}"/>
                </a:ext>
              </a:extLst>
            </p:cNvPr>
            <p:cNvSpPr/>
            <p:nvPr/>
          </p:nvSpPr>
          <p:spPr>
            <a:xfrm>
              <a:off x="2612898" y="2924937"/>
              <a:ext cx="109728" cy="109728"/>
            </a:xfrm>
            <a:prstGeom prst="ellipse">
              <a:avLst/>
            </a:prstGeom>
            <a:solidFill>
              <a:srgbClr val="00A3B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45" name="TextBox 44">
              <a:extLst>
                <a:ext uri="{FF2B5EF4-FFF2-40B4-BE49-F238E27FC236}">
                  <a16:creationId xmlns:a16="http://schemas.microsoft.com/office/drawing/2014/main" id="{F734CB33-C647-3E8E-57D9-AA9023299265}"/>
                </a:ext>
              </a:extLst>
            </p:cNvPr>
            <p:cNvSpPr txBox="1"/>
            <p:nvPr/>
          </p:nvSpPr>
          <p:spPr>
            <a:xfrm>
              <a:off x="2763774" y="2828925"/>
              <a:ext cx="1543050" cy="154222"/>
            </a:xfrm>
            <a:prstGeom prst="rect">
              <a:avLst/>
            </a:prstGeom>
            <a:noFill/>
          </p:spPr>
          <p:txBody>
            <a:bodyPr wrap="square" lIns="0" tIns="18000" rIns="0" bIns="18000" anchor="t">
              <a:spAutoFit/>
            </a:bodyPr>
            <a:lstStyle/>
            <a:p>
              <a:pPr defTabSz="914377">
                <a:defRPr/>
              </a:pPr>
              <a:r>
                <a:rPr sz="1100" b="1">
                  <a:solidFill>
                    <a:srgbClr val="334155"/>
                  </a:solidFill>
                  <a:latin typeface="Calibri"/>
                </a:rPr>
                <a:t>Device Twin + Geofence</a:t>
              </a:r>
            </a:p>
          </p:txBody>
        </p:sp>
        <p:sp>
          <p:nvSpPr>
            <p:cNvPr id="46" name="TextBox 45">
              <a:extLst>
                <a:ext uri="{FF2B5EF4-FFF2-40B4-BE49-F238E27FC236}">
                  <a16:creationId xmlns:a16="http://schemas.microsoft.com/office/drawing/2014/main" id="{A7882C17-87D4-9FE6-19C8-B545F20CDD5E}"/>
                </a:ext>
              </a:extLst>
            </p:cNvPr>
            <p:cNvSpPr txBox="1"/>
            <p:nvPr/>
          </p:nvSpPr>
          <p:spPr>
            <a:xfrm>
              <a:off x="2763774" y="3014091"/>
              <a:ext cx="1543050" cy="131138"/>
            </a:xfrm>
            <a:prstGeom prst="rect">
              <a:avLst/>
            </a:prstGeom>
            <a:noFill/>
          </p:spPr>
          <p:txBody>
            <a:bodyPr wrap="square" lIns="0" tIns="18000" rIns="0" bIns="18000" anchor="t">
              <a:spAutoFit/>
            </a:bodyPr>
            <a:lstStyle/>
            <a:p>
              <a:pPr defTabSz="914377">
                <a:defRPr/>
              </a:pPr>
              <a:r>
                <a:rPr sz="900" i="1">
                  <a:solidFill>
                    <a:srgbClr val="64748B"/>
                  </a:solidFill>
                  <a:latin typeface="Calibri"/>
                </a:rPr>
                <a:t>Mission params · restricted-zone</a:t>
              </a:r>
            </a:p>
          </p:txBody>
        </p:sp>
        <p:sp>
          <p:nvSpPr>
            <p:cNvPr id="47" name="Rectangle 46">
              <a:extLst>
                <a:ext uri="{FF2B5EF4-FFF2-40B4-BE49-F238E27FC236}">
                  <a16:creationId xmlns:a16="http://schemas.microsoft.com/office/drawing/2014/main" id="{177DD3F3-CD63-D36C-AA46-89B198555FCC}"/>
                </a:ext>
              </a:extLst>
            </p:cNvPr>
            <p:cNvSpPr/>
            <p:nvPr/>
          </p:nvSpPr>
          <p:spPr>
            <a:xfrm>
              <a:off x="2626614" y="3312414"/>
              <a:ext cx="1604772" cy="7500"/>
            </a:xfrm>
            <a:prstGeom prst="rect">
              <a:avLst/>
            </a:prstGeom>
            <a:solidFill>
              <a:srgbClr val="00A3B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48" name="TextBox 47">
              <a:extLst>
                <a:ext uri="{FF2B5EF4-FFF2-40B4-BE49-F238E27FC236}">
                  <a16:creationId xmlns:a16="http://schemas.microsoft.com/office/drawing/2014/main" id="{50BD22B0-F71C-40A5-AB60-F61FF77CFFC3}"/>
                </a:ext>
              </a:extLst>
            </p:cNvPr>
            <p:cNvSpPr txBox="1"/>
            <p:nvPr/>
          </p:nvSpPr>
          <p:spPr>
            <a:xfrm>
              <a:off x="2503170" y="3339846"/>
              <a:ext cx="1851660" cy="131138"/>
            </a:xfrm>
            <a:prstGeom prst="rect">
              <a:avLst/>
            </a:prstGeom>
            <a:noFill/>
          </p:spPr>
          <p:txBody>
            <a:bodyPr wrap="square" lIns="0" tIns="18000" rIns="0" bIns="18000" anchor="t">
              <a:spAutoFit/>
            </a:bodyPr>
            <a:lstStyle/>
            <a:p>
              <a:pPr algn="ctr" defTabSz="914377">
                <a:defRPr/>
              </a:pPr>
              <a:r>
                <a:rPr sz="900" b="1">
                  <a:solidFill>
                    <a:srgbClr val="1B5E7A"/>
                  </a:solidFill>
                  <a:latin typeface="Trebuchet MS"/>
                </a:rPr>
                <a:t>BUILT  ON  AWS</a:t>
              </a:r>
            </a:p>
          </p:txBody>
        </p:sp>
        <p:pic>
          <p:nvPicPr>
            <p:cNvPr id="49" name="Picture 48" descr="Arch_AWS-IoT-Core_48.png">
              <a:extLst>
                <a:ext uri="{FF2B5EF4-FFF2-40B4-BE49-F238E27FC236}">
                  <a16:creationId xmlns:a16="http://schemas.microsoft.com/office/drawing/2014/main" id="{6658EFB3-1246-6C97-0419-523F80BC3CCE}"/>
                </a:ext>
              </a:extLst>
            </p:cNvPr>
            <p:cNvPicPr>
              <a:picLocks noChangeAspect="1"/>
            </p:cNvPicPr>
            <p:nvPr/>
          </p:nvPicPr>
          <p:blipFill>
            <a:blip r:embed="rId3"/>
            <a:stretch>
              <a:fillRect/>
            </a:stretch>
          </p:blipFill>
          <p:spPr>
            <a:xfrm>
              <a:off x="2688336" y="3490722"/>
              <a:ext cx="246888" cy="246888"/>
            </a:xfrm>
            <a:prstGeom prst="rect">
              <a:avLst/>
            </a:prstGeom>
          </p:spPr>
        </p:pic>
        <p:sp>
          <p:nvSpPr>
            <p:cNvPr id="50" name="TextBox 49">
              <a:extLst>
                <a:ext uri="{FF2B5EF4-FFF2-40B4-BE49-F238E27FC236}">
                  <a16:creationId xmlns:a16="http://schemas.microsoft.com/office/drawing/2014/main" id="{B41570C4-817F-7532-8488-997E567FC9FE}"/>
                </a:ext>
              </a:extLst>
            </p:cNvPr>
            <p:cNvSpPr txBox="1"/>
            <p:nvPr/>
          </p:nvSpPr>
          <p:spPr>
            <a:xfrm>
              <a:off x="2606040" y="3743610"/>
              <a:ext cx="411480" cy="119596"/>
            </a:xfrm>
            <a:prstGeom prst="rect">
              <a:avLst/>
            </a:prstGeom>
            <a:noFill/>
          </p:spPr>
          <p:txBody>
            <a:bodyPr wrap="square" lIns="0" tIns="18000" rIns="0" bIns="18000" anchor="t">
              <a:spAutoFit/>
            </a:bodyPr>
            <a:lstStyle/>
            <a:p>
              <a:pPr algn="ctr" defTabSz="914377">
                <a:defRPr/>
              </a:pPr>
              <a:r>
                <a:rPr sz="800">
                  <a:solidFill>
                    <a:srgbClr val="1B5E7A"/>
                  </a:solidFill>
                  <a:latin typeface="Calibri"/>
                </a:rPr>
                <a:t>IoT Core</a:t>
              </a:r>
            </a:p>
          </p:txBody>
        </p:sp>
        <p:pic>
          <p:nvPicPr>
            <p:cNvPr id="51" name="Picture 50" descr="Arch_AWS-IoT-Greengrass_48.png">
              <a:extLst>
                <a:ext uri="{FF2B5EF4-FFF2-40B4-BE49-F238E27FC236}">
                  <a16:creationId xmlns:a16="http://schemas.microsoft.com/office/drawing/2014/main" id="{CC7EF066-5E72-359B-B382-00F48FCAB21A}"/>
                </a:ext>
              </a:extLst>
            </p:cNvPr>
            <p:cNvPicPr>
              <a:picLocks noChangeAspect="1"/>
            </p:cNvPicPr>
            <p:nvPr/>
          </p:nvPicPr>
          <p:blipFill>
            <a:blip r:embed="rId4"/>
            <a:stretch>
              <a:fillRect/>
            </a:stretch>
          </p:blipFill>
          <p:spPr>
            <a:xfrm>
              <a:off x="3099816" y="3490722"/>
              <a:ext cx="246888" cy="246888"/>
            </a:xfrm>
            <a:prstGeom prst="rect">
              <a:avLst/>
            </a:prstGeom>
          </p:spPr>
        </p:pic>
        <p:sp>
          <p:nvSpPr>
            <p:cNvPr id="52" name="TextBox 51">
              <a:extLst>
                <a:ext uri="{FF2B5EF4-FFF2-40B4-BE49-F238E27FC236}">
                  <a16:creationId xmlns:a16="http://schemas.microsoft.com/office/drawing/2014/main" id="{4E3F40FE-177E-C7DA-73AE-99CB1F4A799A}"/>
                </a:ext>
              </a:extLst>
            </p:cNvPr>
            <p:cNvSpPr txBox="1"/>
            <p:nvPr/>
          </p:nvSpPr>
          <p:spPr>
            <a:xfrm>
              <a:off x="3017520" y="3743610"/>
              <a:ext cx="411480" cy="119596"/>
            </a:xfrm>
            <a:prstGeom prst="rect">
              <a:avLst/>
            </a:prstGeom>
            <a:noFill/>
          </p:spPr>
          <p:txBody>
            <a:bodyPr wrap="square" lIns="0" tIns="18000" rIns="0" bIns="18000" anchor="t">
              <a:spAutoFit/>
            </a:bodyPr>
            <a:lstStyle/>
            <a:p>
              <a:pPr algn="ctr" defTabSz="914377">
                <a:defRPr/>
              </a:pPr>
              <a:r>
                <a:rPr sz="800">
                  <a:solidFill>
                    <a:srgbClr val="1B5E7A"/>
                  </a:solidFill>
                  <a:latin typeface="Calibri"/>
                </a:rPr>
                <a:t>Greengrass</a:t>
              </a:r>
            </a:p>
          </p:txBody>
        </p:sp>
        <p:pic>
          <p:nvPicPr>
            <p:cNvPr id="53" name="Picture 52" descr="Arch_Amazon-Kinesis-Video-Streams_48.png">
              <a:extLst>
                <a:ext uri="{FF2B5EF4-FFF2-40B4-BE49-F238E27FC236}">
                  <a16:creationId xmlns:a16="http://schemas.microsoft.com/office/drawing/2014/main" id="{3E9DBC31-5C44-9DB7-69E4-A429AFE1DC86}"/>
                </a:ext>
              </a:extLst>
            </p:cNvPr>
            <p:cNvPicPr>
              <a:picLocks noChangeAspect="1"/>
            </p:cNvPicPr>
            <p:nvPr/>
          </p:nvPicPr>
          <p:blipFill>
            <a:blip r:embed="rId5"/>
            <a:stretch>
              <a:fillRect/>
            </a:stretch>
          </p:blipFill>
          <p:spPr>
            <a:xfrm>
              <a:off x="3511296" y="3490722"/>
              <a:ext cx="246888" cy="246888"/>
            </a:xfrm>
            <a:prstGeom prst="rect">
              <a:avLst/>
            </a:prstGeom>
          </p:spPr>
        </p:pic>
        <p:sp>
          <p:nvSpPr>
            <p:cNvPr id="54" name="TextBox 53">
              <a:extLst>
                <a:ext uri="{FF2B5EF4-FFF2-40B4-BE49-F238E27FC236}">
                  <a16:creationId xmlns:a16="http://schemas.microsoft.com/office/drawing/2014/main" id="{5699B9D1-9142-E0F1-13F4-2C75734BF4D5}"/>
                </a:ext>
              </a:extLst>
            </p:cNvPr>
            <p:cNvSpPr txBox="1"/>
            <p:nvPr/>
          </p:nvSpPr>
          <p:spPr>
            <a:xfrm>
              <a:off x="3429000" y="3743610"/>
              <a:ext cx="411480" cy="119597"/>
            </a:xfrm>
            <a:prstGeom prst="rect">
              <a:avLst/>
            </a:prstGeom>
            <a:noFill/>
          </p:spPr>
          <p:txBody>
            <a:bodyPr wrap="square" lIns="0" tIns="18000" rIns="0" bIns="18000" anchor="t">
              <a:spAutoFit/>
            </a:bodyPr>
            <a:lstStyle/>
            <a:p>
              <a:pPr algn="ctr" defTabSz="914377">
                <a:defRPr/>
              </a:pPr>
              <a:r>
                <a:rPr sz="800">
                  <a:solidFill>
                    <a:srgbClr val="1B5E7A"/>
                  </a:solidFill>
                  <a:latin typeface="Calibri"/>
                </a:rPr>
                <a:t>KVS</a:t>
              </a:r>
            </a:p>
          </p:txBody>
        </p:sp>
        <p:pic>
          <p:nvPicPr>
            <p:cNvPr id="55" name="Picture 54" descr="Arch_Amazon-Kinesis-Data-Streams_48.png">
              <a:extLst>
                <a:ext uri="{FF2B5EF4-FFF2-40B4-BE49-F238E27FC236}">
                  <a16:creationId xmlns:a16="http://schemas.microsoft.com/office/drawing/2014/main" id="{EA253D18-BBBF-5131-6361-FB03E530A0B0}"/>
                </a:ext>
              </a:extLst>
            </p:cNvPr>
            <p:cNvPicPr>
              <a:picLocks noChangeAspect="1"/>
            </p:cNvPicPr>
            <p:nvPr/>
          </p:nvPicPr>
          <p:blipFill>
            <a:blip r:embed="rId6"/>
            <a:stretch>
              <a:fillRect/>
            </a:stretch>
          </p:blipFill>
          <p:spPr>
            <a:xfrm>
              <a:off x="3922776" y="3490722"/>
              <a:ext cx="246888" cy="246888"/>
            </a:xfrm>
            <a:prstGeom prst="rect">
              <a:avLst/>
            </a:prstGeom>
          </p:spPr>
        </p:pic>
        <p:sp>
          <p:nvSpPr>
            <p:cNvPr id="56" name="TextBox 55">
              <a:extLst>
                <a:ext uri="{FF2B5EF4-FFF2-40B4-BE49-F238E27FC236}">
                  <a16:creationId xmlns:a16="http://schemas.microsoft.com/office/drawing/2014/main" id="{37D0ADC4-FEF3-43F9-E0E9-001433A8D544}"/>
                </a:ext>
              </a:extLst>
            </p:cNvPr>
            <p:cNvSpPr txBox="1"/>
            <p:nvPr/>
          </p:nvSpPr>
          <p:spPr>
            <a:xfrm>
              <a:off x="3840480" y="3743610"/>
              <a:ext cx="411480" cy="119597"/>
            </a:xfrm>
            <a:prstGeom prst="rect">
              <a:avLst/>
            </a:prstGeom>
            <a:noFill/>
          </p:spPr>
          <p:txBody>
            <a:bodyPr wrap="square" lIns="0" tIns="18000" rIns="0" bIns="18000" anchor="t">
              <a:spAutoFit/>
            </a:bodyPr>
            <a:lstStyle/>
            <a:p>
              <a:pPr algn="ctr" defTabSz="914377">
                <a:defRPr/>
              </a:pPr>
              <a:r>
                <a:rPr sz="800">
                  <a:solidFill>
                    <a:srgbClr val="1B5E7A"/>
                  </a:solidFill>
                  <a:latin typeface="Calibri"/>
                </a:rPr>
                <a:t>Kinesis</a:t>
              </a:r>
            </a:p>
          </p:txBody>
        </p:sp>
      </p:grpSp>
      <p:grpSp>
        <p:nvGrpSpPr>
          <p:cNvPr id="142" name="Group 141">
            <a:extLst>
              <a:ext uri="{FF2B5EF4-FFF2-40B4-BE49-F238E27FC236}">
                <a16:creationId xmlns:a16="http://schemas.microsoft.com/office/drawing/2014/main" id="{6C5F9D88-E4F0-E05D-5439-6DC95A399A1E}"/>
              </a:ext>
            </a:extLst>
          </p:cNvPr>
          <p:cNvGrpSpPr/>
          <p:nvPr/>
        </p:nvGrpSpPr>
        <p:grpSpPr>
          <a:xfrm>
            <a:off x="5838445" y="1545336"/>
            <a:ext cx="6140196" cy="3496792"/>
            <a:chOff x="4378833" y="1159002"/>
            <a:chExt cx="4605147" cy="2622594"/>
          </a:xfrm>
        </p:grpSpPr>
        <p:sp>
          <p:nvSpPr>
            <p:cNvPr id="31" name="Right Arrow 30">
              <a:extLst>
                <a:ext uri="{FF2B5EF4-FFF2-40B4-BE49-F238E27FC236}">
                  <a16:creationId xmlns:a16="http://schemas.microsoft.com/office/drawing/2014/main" id="{5454B962-52AD-7274-6E91-13C4C09F008B}"/>
                </a:ext>
              </a:extLst>
            </p:cNvPr>
            <p:cNvSpPr/>
            <p:nvPr/>
          </p:nvSpPr>
          <p:spPr>
            <a:xfrm>
              <a:off x="4378833" y="2366010"/>
              <a:ext cx="123444" cy="377190"/>
            </a:xfrm>
            <a:prstGeom prst="rightArrow">
              <a:avLst/>
            </a:prstGeom>
            <a:solidFill>
              <a:srgbClr val="00B05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57" name="Rectangle 56">
              <a:extLst>
                <a:ext uri="{FF2B5EF4-FFF2-40B4-BE49-F238E27FC236}">
                  <a16:creationId xmlns:a16="http://schemas.microsoft.com/office/drawing/2014/main" id="{CC16739A-7CDF-71DB-9331-5C5A49CBB947}"/>
                </a:ext>
              </a:extLst>
            </p:cNvPr>
            <p:cNvSpPr/>
            <p:nvPr/>
          </p:nvSpPr>
          <p:spPr>
            <a:xfrm>
              <a:off x="4526280" y="1369002"/>
              <a:ext cx="150000" cy="21000"/>
            </a:xfrm>
            <a:prstGeom prst="rect">
              <a:avLst/>
            </a:prstGeom>
            <a:solidFill>
              <a:srgbClr val="FF99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58" name="TextBox 57">
              <a:extLst>
                <a:ext uri="{FF2B5EF4-FFF2-40B4-BE49-F238E27FC236}">
                  <a16:creationId xmlns:a16="http://schemas.microsoft.com/office/drawing/2014/main" id="{006CAA0B-D766-B406-3314-2E618C9C4A47}"/>
                </a:ext>
              </a:extLst>
            </p:cNvPr>
            <p:cNvSpPr txBox="1"/>
            <p:nvPr/>
          </p:nvSpPr>
          <p:spPr>
            <a:xfrm>
              <a:off x="4526280" y="1159002"/>
              <a:ext cx="4457700" cy="154222"/>
            </a:xfrm>
            <a:prstGeom prst="rect">
              <a:avLst/>
            </a:prstGeom>
            <a:noFill/>
          </p:spPr>
          <p:txBody>
            <a:bodyPr wrap="square" lIns="0" tIns="18000" rIns="0" bIns="18000" anchor="t">
              <a:spAutoFit/>
            </a:bodyPr>
            <a:lstStyle/>
            <a:p>
              <a:pPr algn="ctr" defTabSz="914377">
                <a:defRPr/>
              </a:pPr>
              <a:r>
                <a:rPr lang="en-US" sz="1100" b="1">
                  <a:solidFill>
                    <a:srgbClr val="FF9900"/>
                  </a:solidFill>
                  <a:latin typeface="Trebuchet MS"/>
                </a:rPr>
                <a:t>AWS CLOUD | </a:t>
              </a:r>
              <a:r>
                <a:rPr lang="en-US" sz="1100" b="1">
                  <a:solidFill>
                    <a:prstClr val="black"/>
                  </a:solidFill>
                  <a:latin typeface="Trebuchet MS"/>
                </a:rPr>
                <a:t>Customer Solution AWS Services</a:t>
              </a:r>
            </a:p>
          </p:txBody>
        </p:sp>
        <p:sp>
          <p:nvSpPr>
            <p:cNvPr id="59" name="TextBox 58">
              <a:extLst>
                <a:ext uri="{FF2B5EF4-FFF2-40B4-BE49-F238E27FC236}">
                  <a16:creationId xmlns:a16="http://schemas.microsoft.com/office/drawing/2014/main" id="{EFAC7311-1165-E083-32C6-D58374C8BA86}"/>
                </a:ext>
              </a:extLst>
            </p:cNvPr>
            <p:cNvSpPr txBox="1"/>
            <p:nvPr/>
          </p:nvSpPr>
          <p:spPr>
            <a:xfrm>
              <a:off x="4526280" y="1440180"/>
              <a:ext cx="3086100" cy="142680"/>
            </a:xfrm>
            <a:prstGeom prst="rect">
              <a:avLst/>
            </a:prstGeom>
            <a:noFill/>
          </p:spPr>
          <p:txBody>
            <a:bodyPr wrap="square" lIns="0" tIns="18000" rIns="0" bIns="18000" anchor="t">
              <a:spAutoFit/>
            </a:bodyPr>
            <a:lstStyle/>
            <a:p>
              <a:pPr defTabSz="914377">
                <a:defRPr/>
              </a:pPr>
              <a:r>
                <a:rPr sz="1000" b="1">
                  <a:solidFill>
                    <a:srgbClr val="FF9900"/>
                  </a:solidFill>
                  <a:latin typeface="Trebuchet MS"/>
                </a:rPr>
                <a:t>COMPUTE  &amp;  EVENTS</a:t>
              </a:r>
            </a:p>
          </p:txBody>
        </p:sp>
        <p:sp>
          <p:nvSpPr>
            <p:cNvPr id="60" name="Rectangle 59">
              <a:extLst>
                <a:ext uri="{FF2B5EF4-FFF2-40B4-BE49-F238E27FC236}">
                  <a16:creationId xmlns:a16="http://schemas.microsoft.com/office/drawing/2014/main" id="{A3F78778-F548-3A9D-7439-A5296F9D851E}"/>
                </a:ext>
              </a:extLst>
            </p:cNvPr>
            <p:cNvSpPr/>
            <p:nvPr/>
          </p:nvSpPr>
          <p:spPr>
            <a:xfrm>
              <a:off x="4526280" y="1591056"/>
              <a:ext cx="1062990" cy="342900"/>
            </a:xfrm>
            <a:prstGeom prst="rect">
              <a:avLst/>
            </a:prstGeom>
            <a:solidFill>
              <a:srgbClr val="FFFFFF"/>
            </a:solidFill>
            <a:ln w="4763">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61" name="Rectangle 60">
              <a:extLst>
                <a:ext uri="{FF2B5EF4-FFF2-40B4-BE49-F238E27FC236}">
                  <a16:creationId xmlns:a16="http://schemas.microsoft.com/office/drawing/2014/main" id="{6BF7EAA2-87F0-AD2F-E823-4C297133F74D}"/>
                </a:ext>
              </a:extLst>
            </p:cNvPr>
            <p:cNvSpPr/>
            <p:nvPr/>
          </p:nvSpPr>
          <p:spPr>
            <a:xfrm>
              <a:off x="4526280" y="1591056"/>
              <a:ext cx="39000" cy="342900"/>
            </a:xfrm>
            <a:prstGeom prst="rect">
              <a:avLst/>
            </a:prstGeom>
            <a:solidFill>
              <a:srgbClr val="FF99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pic>
          <p:nvPicPr>
            <p:cNvPr id="62" name="Picture 61" descr="Arch_AWS-Lambda_48.png">
              <a:extLst>
                <a:ext uri="{FF2B5EF4-FFF2-40B4-BE49-F238E27FC236}">
                  <a16:creationId xmlns:a16="http://schemas.microsoft.com/office/drawing/2014/main" id="{A6EA5BA6-ED38-001E-8CEF-CE72F60D7922}"/>
                </a:ext>
              </a:extLst>
            </p:cNvPr>
            <p:cNvPicPr>
              <a:picLocks noChangeAspect="1"/>
            </p:cNvPicPr>
            <p:nvPr/>
          </p:nvPicPr>
          <p:blipFill>
            <a:blip r:embed="rId7"/>
            <a:stretch>
              <a:fillRect/>
            </a:stretch>
          </p:blipFill>
          <p:spPr>
            <a:xfrm>
              <a:off x="4597530" y="1601256"/>
              <a:ext cx="322500" cy="322500"/>
            </a:xfrm>
            <a:prstGeom prst="rect">
              <a:avLst/>
            </a:prstGeom>
          </p:spPr>
        </p:pic>
        <p:sp>
          <p:nvSpPr>
            <p:cNvPr id="63" name="TextBox 62">
              <a:extLst>
                <a:ext uri="{FF2B5EF4-FFF2-40B4-BE49-F238E27FC236}">
                  <a16:creationId xmlns:a16="http://schemas.microsoft.com/office/drawing/2014/main" id="{53471B78-BF1A-DA80-C1FF-B9DB29364E97}"/>
                </a:ext>
              </a:extLst>
            </p:cNvPr>
            <p:cNvSpPr txBox="1"/>
            <p:nvPr/>
          </p:nvSpPr>
          <p:spPr>
            <a:xfrm>
              <a:off x="4972530" y="1621917"/>
              <a:ext cx="579240" cy="281179"/>
            </a:xfrm>
            <a:prstGeom prst="rect">
              <a:avLst/>
            </a:prstGeom>
            <a:noFill/>
          </p:spPr>
          <p:txBody>
            <a:bodyPr wrap="square" lIns="0" tIns="18000" rIns="0" bIns="18000" anchor="ctr">
              <a:spAutoFit/>
            </a:bodyPr>
            <a:lstStyle/>
            <a:p>
              <a:pPr defTabSz="914377">
                <a:defRPr/>
              </a:pPr>
              <a:r>
                <a:rPr sz="1100" b="1">
                  <a:solidFill>
                    <a:srgbClr val="334155"/>
                  </a:solidFill>
                  <a:latin typeface="Calibri"/>
                </a:rPr>
                <a:t>Lambda · flight events</a:t>
              </a:r>
            </a:p>
          </p:txBody>
        </p:sp>
        <p:sp>
          <p:nvSpPr>
            <p:cNvPr id="64" name="Rectangle 63">
              <a:extLst>
                <a:ext uri="{FF2B5EF4-FFF2-40B4-BE49-F238E27FC236}">
                  <a16:creationId xmlns:a16="http://schemas.microsoft.com/office/drawing/2014/main" id="{335A250A-169F-2EA3-D768-1581EFE21AC8}"/>
                </a:ext>
              </a:extLst>
            </p:cNvPr>
            <p:cNvSpPr/>
            <p:nvPr/>
          </p:nvSpPr>
          <p:spPr>
            <a:xfrm>
              <a:off x="5644134" y="1591056"/>
              <a:ext cx="1062990" cy="342900"/>
            </a:xfrm>
            <a:prstGeom prst="rect">
              <a:avLst/>
            </a:prstGeom>
            <a:solidFill>
              <a:srgbClr val="FFFFFF"/>
            </a:solidFill>
            <a:ln w="4763">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65" name="Rectangle 64">
              <a:extLst>
                <a:ext uri="{FF2B5EF4-FFF2-40B4-BE49-F238E27FC236}">
                  <a16:creationId xmlns:a16="http://schemas.microsoft.com/office/drawing/2014/main" id="{2527B19A-2151-DA5A-F76B-3DF007D73F5D}"/>
                </a:ext>
              </a:extLst>
            </p:cNvPr>
            <p:cNvSpPr/>
            <p:nvPr/>
          </p:nvSpPr>
          <p:spPr>
            <a:xfrm>
              <a:off x="5644134" y="1591056"/>
              <a:ext cx="39000" cy="342900"/>
            </a:xfrm>
            <a:prstGeom prst="rect">
              <a:avLst/>
            </a:prstGeom>
            <a:solidFill>
              <a:srgbClr val="FF99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pic>
          <p:nvPicPr>
            <p:cNvPr id="66" name="Picture 65" descr="Arch_AWS-Step-Functions_48.png">
              <a:extLst>
                <a:ext uri="{FF2B5EF4-FFF2-40B4-BE49-F238E27FC236}">
                  <a16:creationId xmlns:a16="http://schemas.microsoft.com/office/drawing/2014/main" id="{0A293FF8-89B6-1EAF-3AB6-6E75AABFAC04}"/>
                </a:ext>
              </a:extLst>
            </p:cNvPr>
            <p:cNvPicPr>
              <a:picLocks noChangeAspect="1"/>
            </p:cNvPicPr>
            <p:nvPr/>
          </p:nvPicPr>
          <p:blipFill>
            <a:blip r:embed="rId8"/>
            <a:stretch>
              <a:fillRect/>
            </a:stretch>
          </p:blipFill>
          <p:spPr>
            <a:xfrm>
              <a:off x="5715384" y="1601256"/>
              <a:ext cx="322500" cy="322500"/>
            </a:xfrm>
            <a:prstGeom prst="rect">
              <a:avLst/>
            </a:prstGeom>
          </p:spPr>
        </p:pic>
        <p:sp>
          <p:nvSpPr>
            <p:cNvPr id="67" name="TextBox 66">
              <a:extLst>
                <a:ext uri="{FF2B5EF4-FFF2-40B4-BE49-F238E27FC236}">
                  <a16:creationId xmlns:a16="http://schemas.microsoft.com/office/drawing/2014/main" id="{E464132B-EF19-5AFE-BF5A-F8626FCCDF8E}"/>
                </a:ext>
              </a:extLst>
            </p:cNvPr>
            <p:cNvSpPr txBox="1"/>
            <p:nvPr/>
          </p:nvSpPr>
          <p:spPr>
            <a:xfrm>
              <a:off x="6090384" y="1558438"/>
              <a:ext cx="579240" cy="408137"/>
            </a:xfrm>
            <a:prstGeom prst="rect">
              <a:avLst/>
            </a:prstGeom>
            <a:noFill/>
          </p:spPr>
          <p:txBody>
            <a:bodyPr wrap="square" lIns="0" tIns="18000" rIns="0" bIns="18000" anchor="ctr">
              <a:spAutoFit/>
            </a:bodyPr>
            <a:lstStyle/>
            <a:p>
              <a:pPr defTabSz="914377">
                <a:defRPr/>
              </a:pPr>
              <a:r>
                <a:rPr sz="1100" b="1">
                  <a:solidFill>
                    <a:srgbClr val="334155"/>
                  </a:solidFill>
                  <a:latin typeface="Calibri"/>
                </a:rPr>
                <a:t>Step Functions · missions</a:t>
              </a:r>
            </a:p>
          </p:txBody>
        </p:sp>
        <p:sp>
          <p:nvSpPr>
            <p:cNvPr id="68" name="Rectangle 67">
              <a:extLst>
                <a:ext uri="{FF2B5EF4-FFF2-40B4-BE49-F238E27FC236}">
                  <a16:creationId xmlns:a16="http://schemas.microsoft.com/office/drawing/2014/main" id="{06D98FFA-7D93-7207-B7DC-8916183151E6}"/>
                </a:ext>
              </a:extLst>
            </p:cNvPr>
            <p:cNvSpPr/>
            <p:nvPr/>
          </p:nvSpPr>
          <p:spPr>
            <a:xfrm>
              <a:off x="6761988" y="1591056"/>
              <a:ext cx="1062990" cy="342900"/>
            </a:xfrm>
            <a:prstGeom prst="rect">
              <a:avLst/>
            </a:prstGeom>
            <a:solidFill>
              <a:srgbClr val="FFFFFF"/>
            </a:solidFill>
            <a:ln w="4763">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69" name="Rectangle 68">
              <a:extLst>
                <a:ext uri="{FF2B5EF4-FFF2-40B4-BE49-F238E27FC236}">
                  <a16:creationId xmlns:a16="http://schemas.microsoft.com/office/drawing/2014/main" id="{DA645CCA-E7A9-8C69-5911-9FFF0C213A0F}"/>
                </a:ext>
              </a:extLst>
            </p:cNvPr>
            <p:cNvSpPr/>
            <p:nvPr/>
          </p:nvSpPr>
          <p:spPr>
            <a:xfrm>
              <a:off x="6761988" y="1591056"/>
              <a:ext cx="39000" cy="342900"/>
            </a:xfrm>
            <a:prstGeom prst="rect">
              <a:avLst/>
            </a:prstGeom>
            <a:solidFill>
              <a:srgbClr val="FF99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pic>
          <p:nvPicPr>
            <p:cNvPr id="70" name="Picture 69" descr="Arch_Amazon-EventBridge_48.png">
              <a:extLst>
                <a:ext uri="{FF2B5EF4-FFF2-40B4-BE49-F238E27FC236}">
                  <a16:creationId xmlns:a16="http://schemas.microsoft.com/office/drawing/2014/main" id="{8A5C5A5A-FC0C-B4B9-8073-2B8AC8E48CDE}"/>
                </a:ext>
              </a:extLst>
            </p:cNvPr>
            <p:cNvPicPr>
              <a:picLocks noChangeAspect="1"/>
            </p:cNvPicPr>
            <p:nvPr/>
          </p:nvPicPr>
          <p:blipFill>
            <a:blip r:embed="rId9"/>
            <a:stretch>
              <a:fillRect/>
            </a:stretch>
          </p:blipFill>
          <p:spPr>
            <a:xfrm>
              <a:off x="6833238" y="1601256"/>
              <a:ext cx="322500" cy="322500"/>
            </a:xfrm>
            <a:prstGeom prst="rect">
              <a:avLst/>
            </a:prstGeom>
          </p:spPr>
        </p:pic>
        <p:sp>
          <p:nvSpPr>
            <p:cNvPr id="71" name="TextBox 70">
              <a:extLst>
                <a:ext uri="{FF2B5EF4-FFF2-40B4-BE49-F238E27FC236}">
                  <a16:creationId xmlns:a16="http://schemas.microsoft.com/office/drawing/2014/main" id="{2DEF7C12-6654-B5DA-F94E-56A9749866AA}"/>
                </a:ext>
              </a:extLst>
            </p:cNvPr>
            <p:cNvSpPr txBox="1"/>
            <p:nvPr/>
          </p:nvSpPr>
          <p:spPr>
            <a:xfrm>
              <a:off x="7208238" y="1685395"/>
              <a:ext cx="579240" cy="154222"/>
            </a:xfrm>
            <a:prstGeom prst="rect">
              <a:avLst/>
            </a:prstGeom>
            <a:noFill/>
          </p:spPr>
          <p:txBody>
            <a:bodyPr wrap="square" lIns="0" tIns="18000" rIns="0" bIns="18000" anchor="ctr">
              <a:spAutoFit/>
            </a:bodyPr>
            <a:lstStyle/>
            <a:p>
              <a:pPr defTabSz="914377">
                <a:defRPr/>
              </a:pPr>
              <a:r>
                <a:rPr sz="1100" b="1">
                  <a:solidFill>
                    <a:srgbClr val="334155"/>
                  </a:solidFill>
                  <a:latin typeface="Calibri"/>
                </a:rPr>
                <a:t>EventBridge</a:t>
              </a:r>
            </a:p>
          </p:txBody>
        </p:sp>
        <p:sp>
          <p:nvSpPr>
            <p:cNvPr id="72" name="Rectangle 71">
              <a:extLst>
                <a:ext uri="{FF2B5EF4-FFF2-40B4-BE49-F238E27FC236}">
                  <a16:creationId xmlns:a16="http://schemas.microsoft.com/office/drawing/2014/main" id="{1B9FA4AE-76A9-68DF-226E-EB90008E642D}"/>
                </a:ext>
              </a:extLst>
            </p:cNvPr>
            <p:cNvSpPr/>
            <p:nvPr/>
          </p:nvSpPr>
          <p:spPr>
            <a:xfrm>
              <a:off x="7879842" y="1591056"/>
              <a:ext cx="1062990" cy="342900"/>
            </a:xfrm>
            <a:prstGeom prst="rect">
              <a:avLst/>
            </a:prstGeom>
            <a:solidFill>
              <a:srgbClr val="FFFFFF"/>
            </a:solidFill>
            <a:ln w="4763">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73" name="Rectangle 72">
              <a:extLst>
                <a:ext uri="{FF2B5EF4-FFF2-40B4-BE49-F238E27FC236}">
                  <a16:creationId xmlns:a16="http://schemas.microsoft.com/office/drawing/2014/main" id="{3D8487BC-47BD-2AB0-7FCF-07E98042816C}"/>
                </a:ext>
              </a:extLst>
            </p:cNvPr>
            <p:cNvSpPr/>
            <p:nvPr/>
          </p:nvSpPr>
          <p:spPr>
            <a:xfrm>
              <a:off x="7879842" y="1591056"/>
              <a:ext cx="39000" cy="342900"/>
            </a:xfrm>
            <a:prstGeom prst="rect">
              <a:avLst/>
            </a:prstGeom>
            <a:solidFill>
              <a:srgbClr val="FF99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pic>
          <p:nvPicPr>
            <p:cNvPr id="74" name="Picture 73" descr="Arch_Amazon-Simple-Notification-Service_48.png">
              <a:extLst>
                <a:ext uri="{FF2B5EF4-FFF2-40B4-BE49-F238E27FC236}">
                  <a16:creationId xmlns:a16="http://schemas.microsoft.com/office/drawing/2014/main" id="{D2E26AED-EB78-00AC-7FE4-946B0D08B7C3}"/>
                </a:ext>
              </a:extLst>
            </p:cNvPr>
            <p:cNvPicPr>
              <a:picLocks noChangeAspect="1"/>
            </p:cNvPicPr>
            <p:nvPr/>
          </p:nvPicPr>
          <p:blipFill>
            <a:blip r:embed="rId10"/>
            <a:stretch>
              <a:fillRect/>
            </a:stretch>
          </p:blipFill>
          <p:spPr>
            <a:xfrm>
              <a:off x="7951092" y="1601256"/>
              <a:ext cx="322500" cy="322500"/>
            </a:xfrm>
            <a:prstGeom prst="rect">
              <a:avLst/>
            </a:prstGeom>
          </p:spPr>
        </p:pic>
        <p:sp>
          <p:nvSpPr>
            <p:cNvPr id="75" name="TextBox 74">
              <a:extLst>
                <a:ext uri="{FF2B5EF4-FFF2-40B4-BE49-F238E27FC236}">
                  <a16:creationId xmlns:a16="http://schemas.microsoft.com/office/drawing/2014/main" id="{9ED4579E-F0FC-4D6E-1559-12ED771DD75C}"/>
                </a:ext>
              </a:extLst>
            </p:cNvPr>
            <p:cNvSpPr txBox="1"/>
            <p:nvPr/>
          </p:nvSpPr>
          <p:spPr>
            <a:xfrm>
              <a:off x="8326092" y="1621917"/>
              <a:ext cx="579240" cy="281179"/>
            </a:xfrm>
            <a:prstGeom prst="rect">
              <a:avLst/>
            </a:prstGeom>
            <a:noFill/>
          </p:spPr>
          <p:txBody>
            <a:bodyPr wrap="square" lIns="0" tIns="18000" rIns="0" bIns="18000" anchor="ctr">
              <a:spAutoFit/>
            </a:bodyPr>
            <a:lstStyle/>
            <a:p>
              <a:pPr defTabSz="914377">
                <a:defRPr/>
              </a:pPr>
              <a:r>
                <a:rPr sz="1100" b="1">
                  <a:solidFill>
                    <a:srgbClr val="334155"/>
                  </a:solidFill>
                  <a:latin typeface="Calibri"/>
                </a:rPr>
                <a:t>SNS · incident</a:t>
              </a:r>
            </a:p>
          </p:txBody>
        </p:sp>
        <p:sp>
          <p:nvSpPr>
            <p:cNvPr id="76" name="TextBox 75">
              <a:extLst>
                <a:ext uri="{FF2B5EF4-FFF2-40B4-BE49-F238E27FC236}">
                  <a16:creationId xmlns:a16="http://schemas.microsoft.com/office/drawing/2014/main" id="{7EC0EEFE-6F3B-44C4-B202-E7140C8DAE56}"/>
                </a:ext>
              </a:extLst>
            </p:cNvPr>
            <p:cNvSpPr txBox="1"/>
            <p:nvPr/>
          </p:nvSpPr>
          <p:spPr>
            <a:xfrm>
              <a:off x="4526280" y="2056060"/>
              <a:ext cx="3086100" cy="142680"/>
            </a:xfrm>
            <a:prstGeom prst="rect">
              <a:avLst/>
            </a:prstGeom>
            <a:noFill/>
          </p:spPr>
          <p:txBody>
            <a:bodyPr wrap="square" lIns="0" tIns="18000" rIns="0" bIns="18000" anchor="t">
              <a:spAutoFit/>
            </a:bodyPr>
            <a:lstStyle/>
            <a:p>
              <a:pPr defTabSz="914377">
                <a:defRPr/>
              </a:pPr>
              <a:r>
                <a:rPr sz="1000" b="1">
                  <a:solidFill>
                    <a:srgbClr val="2E7D32"/>
                  </a:solidFill>
                  <a:latin typeface="Trebuchet MS"/>
                </a:rPr>
                <a:t>APIS  &amp;  DATA</a:t>
              </a:r>
            </a:p>
          </p:txBody>
        </p:sp>
        <p:sp>
          <p:nvSpPr>
            <p:cNvPr id="77" name="Rectangle 76">
              <a:extLst>
                <a:ext uri="{FF2B5EF4-FFF2-40B4-BE49-F238E27FC236}">
                  <a16:creationId xmlns:a16="http://schemas.microsoft.com/office/drawing/2014/main" id="{9504EB37-C85C-A7A4-C85A-A4A4653F3B81}"/>
                </a:ext>
              </a:extLst>
            </p:cNvPr>
            <p:cNvSpPr/>
            <p:nvPr/>
          </p:nvSpPr>
          <p:spPr>
            <a:xfrm>
              <a:off x="4526280" y="2206936"/>
              <a:ext cx="1062990" cy="342900"/>
            </a:xfrm>
            <a:prstGeom prst="rect">
              <a:avLst/>
            </a:prstGeom>
            <a:solidFill>
              <a:srgbClr val="FFFFFF"/>
            </a:solidFill>
            <a:ln w="4763">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78" name="Rectangle 77">
              <a:extLst>
                <a:ext uri="{FF2B5EF4-FFF2-40B4-BE49-F238E27FC236}">
                  <a16:creationId xmlns:a16="http://schemas.microsoft.com/office/drawing/2014/main" id="{310F1B32-6787-870B-FF94-D786DA70B1E2}"/>
                </a:ext>
              </a:extLst>
            </p:cNvPr>
            <p:cNvSpPr/>
            <p:nvPr/>
          </p:nvSpPr>
          <p:spPr>
            <a:xfrm>
              <a:off x="4526280" y="2206936"/>
              <a:ext cx="39000" cy="342900"/>
            </a:xfrm>
            <a:prstGeom prst="rect">
              <a:avLst/>
            </a:prstGeom>
            <a:solidFill>
              <a:srgbClr val="2E7D3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pic>
          <p:nvPicPr>
            <p:cNvPr id="79" name="Picture 78" descr="Arch_Amazon-API-Gateway_48.png">
              <a:extLst>
                <a:ext uri="{FF2B5EF4-FFF2-40B4-BE49-F238E27FC236}">
                  <a16:creationId xmlns:a16="http://schemas.microsoft.com/office/drawing/2014/main" id="{00A84141-BA13-1353-9207-FF12C03DF803}"/>
                </a:ext>
              </a:extLst>
            </p:cNvPr>
            <p:cNvPicPr>
              <a:picLocks noChangeAspect="1"/>
            </p:cNvPicPr>
            <p:nvPr/>
          </p:nvPicPr>
          <p:blipFill>
            <a:blip r:embed="rId11"/>
            <a:stretch>
              <a:fillRect/>
            </a:stretch>
          </p:blipFill>
          <p:spPr>
            <a:xfrm>
              <a:off x="4597530" y="2217136"/>
              <a:ext cx="322500" cy="322500"/>
            </a:xfrm>
            <a:prstGeom prst="rect">
              <a:avLst/>
            </a:prstGeom>
          </p:spPr>
        </p:pic>
        <p:sp>
          <p:nvSpPr>
            <p:cNvPr id="80" name="TextBox 79">
              <a:extLst>
                <a:ext uri="{FF2B5EF4-FFF2-40B4-BE49-F238E27FC236}">
                  <a16:creationId xmlns:a16="http://schemas.microsoft.com/office/drawing/2014/main" id="{48C21186-8B6E-2E72-ECDC-FE417116138C}"/>
                </a:ext>
              </a:extLst>
            </p:cNvPr>
            <p:cNvSpPr txBox="1"/>
            <p:nvPr/>
          </p:nvSpPr>
          <p:spPr>
            <a:xfrm>
              <a:off x="4972530" y="2174317"/>
              <a:ext cx="579240" cy="408137"/>
            </a:xfrm>
            <a:prstGeom prst="rect">
              <a:avLst/>
            </a:prstGeom>
            <a:noFill/>
          </p:spPr>
          <p:txBody>
            <a:bodyPr wrap="square" lIns="0" tIns="18000" rIns="0" bIns="18000" anchor="ctr">
              <a:spAutoFit/>
            </a:bodyPr>
            <a:lstStyle/>
            <a:p>
              <a:pPr defTabSz="914377">
                <a:defRPr/>
              </a:pPr>
              <a:r>
                <a:rPr sz="1100" b="1">
                  <a:solidFill>
                    <a:srgbClr val="334155"/>
                  </a:solidFill>
                  <a:latin typeface="Calibri"/>
                </a:rPr>
                <a:t>API GW + AppSync · mobile</a:t>
              </a:r>
            </a:p>
          </p:txBody>
        </p:sp>
        <p:sp>
          <p:nvSpPr>
            <p:cNvPr id="81" name="Rectangle 80">
              <a:extLst>
                <a:ext uri="{FF2B5EF4-FFF2-40B4-BE49-F238E27FC236}">
                  <a16:creationId xmlns:a16="http://schemas.microsoft.com/office/drawing/2014/main" id="{60F0F305-E5CB-6C73-E334-18539B7FADCF}"/>
                </a:ext>
              </a:extLst>
            </p:cNvPr>
            <p:cNvSpPr/>
            <p:nvPr/>
          </p:nvSpPr>
          <p:spPr>
            <a:xfrm>
              <a:off x="5644134" y="2206936"/>
              <a:ext cx="1062990" cy="342900"/>
            </a:xfrm>
            <a:prstGeom prst="rect">
              <a:avLst/>
            </a:prstGeom>
            <a:solidFill>
              <a:srgbClr val="FFFFFF"/>
            </a:solidFill>
            <a:ln w="4763">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82" name="Rectangle 81">
              <a:extLst>
                <a:ext uri="{FF2B5EF4-FFF2-40B4-BE49-F238E27FC236}">
                  <a16:creationId xmlns:a16="http://schemas.microsoft.com/office/drawing/2014/main" id="{B26EFDA3-1012-37DC-703F-63637404227F}"/>
                </a:ext>
              </a:extLst>
            </p:cNvPr>
            <p:cNvSpPr/>
            <p:nvPr/>
          </p:nvSpPr>
          <p:spPr>
            <a:xfrm>
              <a:off x="5644134" y="2206936"/>
              <a:ext cx="39000" cy="342900"/>
            </a:xfrm>
            <a:prstGeom prst="rect">
              <a:avLst/>
            </a:prstGeom>
            <a:solidFill>
              <a:srgbClr val="2E7D3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pic>
          <p:nvPicPr>
            <p:cNvPr id="83" name="Picture 82" descr="Arch_Amazon-Timestream_48.png">
              <a:extLst>
                <a:ext uri="{FF2B5EF4-FFF2-40B4-BE49-F238E27FC236}">
                  <a16:creationId xmlns:a16="http://schemas.microsoft.com/office/drawing/2014/main" id="{8892E584-7173-EDC3-A9FD-BCD219798E71}"/>
                </a:ext>
              </a:extLst>
            </p:cNvPr>
            <p:cNvPicPr>
              <a:picLocks noChangeAspect="1"/>
            </p:cNvPicPr>
            <p:nvPr/>
          </p:nvPicPr>
          <p:blipFill>
            <a:blip r:embed="rId12"/>
            <a:stretch>
              <a:fillRect/>
            </a:stretch>
          </p:blipFill>
          <p:spPr>
            <a:xfrm>
              <a:off x="5715384" y="2217136"/>
              <a:ext cx="322500" cy="322500"/>
            </a:xfrm>
            <a:prstGeom prst="rect">
              <a:avLst/>
            </a:prstGeom>
          </p:spPr>
        </p:pic>
        <p:sp>
          <p:nvSpPr>
            <p:cNvPr id="84" name="TextBox 83">
              <a:extLst>
                <a:ext uri="{FF2B5EF4-FFF2-40B4-BE49-F238E27FC236}">
                  <a16:creationId xmlns:a16="http://schemas.microsoft.com/office/drawing/2014/main" id="{959A2C7E-D37C-0344-E032-4918D3DAE3C2}"/>
                </a:ext>
              </a:extLst>
            </p:cNvPr>
            <p:cNvSpPr txBox="1"/>
            <p:nvPr/>
          </p:nvSpPr>
          <p:spPr>
            <a:xfrm>
              <a:off x="6090384" y="2237797"/>
              <a:ext cx="579240" cy="281179"/>
            </a:xfrm>
            <a:prstGeom prst="rect">
              <a:avLst/>
            </a:prstGeom>
            <a:noFill/>
          </p:spPr>
          <p:txBody>
            <a:bodyPr wrap="square" lIns="0" tIns="18000" rIns="0" bIns="18000" anchor="ctr">
              <a:spAutoFit/>
            </a:bodyPr>
            <a:lstStyle/>
            <a:p>
              <a:pPr defTabSz="914377">
                <a:defRPr/>
              </a:pPr>
              <a:r>
                <a:rPr sz="1100" b="1">
                  <a:solidFill>
                    <a:srgbClr val="334155"/>
                  </a:solidFill>
                  <a:latin typeface="Calibri"/>
                </a:rPr>
                <a:t>Timestream · telemetry</a:t>
              </a:r>
            </a:p>
          </p:txBody>
        </p:sp>
        <p:sp>
          <p:nvSpPr>
            <p:cNvPr id="85" name="Rectangle 84">
              <a:extLst>
                <a:ext uri="{FF2B5EF4-FFF2-40B4-BE49-F238E27FC236}">
                  <a16:creationId xmlns:a16="http://schemas.microsoft.com/office/drawing/2014/main" id="{24C11975-B623-3991-FA2D-F525757D25E8}"/>
                </a:ext>
              </a:extLst>
            </p:cNvPr>
            <p:cNvSpPr/>
            <p:nvPr/>
          </p:nvSpPr>
          <p:spPr>
            <a:xfrm>
              <a:off x="6761988" y="2206936"/>
              <a:ext cx="1062990" cy="342900"/>
            </a:xfrm>
            <a:prstGeom prst="rect">
              <a:avLst/>
            </a:prstGeom>
            <a:solidFill>
              <a:srgbClr val="FFFFFF"/>
            </a:solidFill>
            <a:ln w="4763">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86" name="Rectangle 85">
              <a:extLst>
                <a:ext uri="{FF2B5EF4-FFF2-40B4-BE49-F238E27FC236}">
                  <a16:creationId xmlns:a16="http://schemas.microsoft.com/office/drawing/2014/main" id="{2B87E71D-0AC9-080E-7C00-83DEB9E6C7D8}"/>
                </a:ext>
              </a:extLst>
            </p:cNvPr>
            <p:cNvSpPr/>
            <p:nvPr/>
          </p:nvSpPr>
          <p:spPr>
            <a:xfrm>
              <a:off x="6761988" y="2206936"/>
              <a:ext cx="39000" cy="342900"/>
            </a:xfrm>
            <a:prstGeom prst="rect">
              <a:avLst/>
            </a:prstGeom>
            <a:solidFill>
              <a:srgbClr val="2E7D3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pic>
          <p:nvPicPr>
            <p:cNvPr id="87" name="Picture 86" descr="Arch_Amazon-DynamoDB_48.png">
              <a:extLst>
                <a:ext uri="{FF2B5EF4-FFF2-40B4-BE49-F238E27FC236}">
                  <a16:creationId xmlns:a16="http://schemas.microsoft.com/office/drawing/2014/main" id="{D54C7864-E313-EE4E-1CD6-CB25B641B161}"/>
                </a:ext>
              </a:extLst>
            </p:cNvPr>
            <p:cNvPicPr>
              <a:picLocks noChangeAspect="1"/>
            </p:cNvPicPr>
            <p:nvPr/>
          </p:nvPicPr>
          <p:blipFill>
            <a:blip r:embed="rId13"/>
            <a:stretch>
              <a:fillRect/>
            </a:stretch>
          </p:blipFill>
          <p:spPr>
            <a:xfrm>
              <a:off x="6833238" y="2217136"/>
              <a:ext cx="322500" cy="322500"/>
            </a:xfrm>
            <a:prstGeom prst="rect">
              <a:avLst/>
            </a:prstGeom>
          </p:spPr>
        </p:pic>
        <p:sp>
          <p:nvSpPr>
            <p:cNvPr id="88" name="TextBox 87">
              <a:extLst>
                <a:ext uri="{FF2B5EF4-FFF2-40B4-BE49-F238E27FC236}">
                  <a16:creationId xmlns:a16="http://schemas.microsoft.com/office/drawing/2014/main" id="{04C90D0B-E421-FFFA-7D18-4326F3636096}"/>
                </a:ext>
              </a:extLst>
            </p:cNvPr>
            <p:cNvSpPr txBox="1"/>
            <p:nvPr/>
          </p:nvSpPr>
          <p:spPr>
            <a:xfrm>
              <a:off x="7208238" y="2174317"/>
              <a:ext cx="579240" cy="408137"/>
            </a:xfrm>
            <a:prstGeom prst="rect">
              <a:avLst/>
            </a:prstGeom>
            <a:noFill/>
          </p:spPr>
          <p:txBody>
            <a:bodyPr wrap="square" lIns="0" tIns="18000" rIns="0" bIns="18000" anchor="ctr">
              <a:spAutoFit/>
            </a:bodyPr>
            <a:lstStyle/>
            <a:p>
              <a:pPr defTabSz="914377">
                <a:defRPr/>
              </a:pPr>
              <a:r>
                <a:rPr sz="1100" b="1">
                  <a:solidFill>
                    <a:srgbClr val="334155"/>
                  </a:solidFill>
                  <a:latin typeface="Calibri"/>
                </a:rPr>
                <a:t>DynamoDB · flight registry</a:t>
              </a:r>
            </a:p>
          </p:txBody>
        </p:sp>
        <p:sp>
          <p:nvSpPr>
            <p:cNvPr id="89" name="Rectangle 88">
              <a:extLst>
                <a:ext uri="{FF2B5EF4-FFF2-40B4-BE49-F238E27FC236}">
                  <a16:creationId xmlns:a16="http://schemas.microsoft.com/office/drawing/2014/main" id="{2CEC28A1-B7CA-7599-8AD0-BB0D3646BFEF}"/>
                </a:ext>
              </a:extLst>
            </p:cNvPr>
            <p:cNvSpPr/>
            <p:nvPr/>
          </p:nvSpPr>
          <p:spPr>
            <a:xfrm>
              <a:off x="7879842" y="2206936"/>
              <a:ext cx="1062990" cy="342900"/>
            </a:xfrm>
            <a:prstGeom prst="rect">
              <a:avLst/>
            </a:prstGeom>
            <a:solidFill>
              <a:srgbClr val="FFFFFF"/>
            </a:solidFill>
            <a:ln w="4763">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90" name="Rectangle 89">
              <a:extLst>
                <a:ext uri="{FF2B5EF4-FFF2-40B4-BE49-F238E27FC236}">
                  <a16:creationId xmlns:a16="http://schemas.microsoft.com/office/drawing/2014/main" id="{65648B18-4DA2-8990-AB08-666AA54854C5}"/>
                </a:ext>
              </a:extLst>
            </p:cNvPr>
            <p:cNvSpPr/>
            <p:nvPr/>
          </p:nvSpPr>
          <p:spPr>
            <a:xfrm>
              <a:off x="7879842" y="2206936"/>
              <a:ext cx="39000" cy="342900"/>
            </a:xfrm>
            <a:prstGeom prst="rect">
              <a:avLst/>
            </a:prstGeom>
            <a:solidFill>
              <a:srgbClr val="2E7D3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pic>
          <p:nvPicPr>
            <p:cNvPr id="91" name="Picture 90" descr="Arch_Amazon-Simple-Storage-Service_48.png">
              <a:extLst>
                <a:ext uri="{FF2B5EF4-FFF2-40B4-BE49-F238E27FC236}">
                  <a16:creationId xmlns:a16="http://schemas.microsoft.com/office/drawing/2014/main" id="{A4F492E5-FD8E-952F-35B9-2FA8C7940B27}"/>
                </a:ext>
              </a:extLst>
            </p:cNvPr>
            <p:cNvPicPr>
              <a:picLocks noChangeAspect="1"/>
            </p:cNvPicPr>
            <p:nvPr/>
          </p:nvPicPr>
          <p:blipFill>
            <a:blip r:embed="rId14"/>
            <a:stretch>
              <a:fillRect/>
            </a:stretch>
          </p:blipFill>
          <p:spPr>
            <a:xfrm>
              <a:off x="7951092" y="2217136"/>
              <a:ext cx="322500" cy="322500"/>
            </a:xfrm>
            <a:prstGeom prst="rect">
              <a:avLst/>
            </a:prstGeom>
          </p:spPr>
        </p:pic>
        <p:sp>
          <p:nvSpPr>
            <p:cNvPr id="92" name="TextBox 91">
              <a:extLst>
                <a:ext uri="{FF2B5EF4-FFF2-40B4-BE49-F238E27FC236}">
                  <a16:creationId xmlns:a16="http://schemas.microsoft.com/office/drawing/2014/main" id="{86692DE4-0E15-B60B-2872-CF436A9C5344}"/>
                </a:ext>
              </a:extLst>
            </p:cNvPr>
            <p:cNvSpPr txBox="1"/>
            <p:nvPr/>
          </p:nvSpPr>
          <p:spPr>
            <a:xfrm>
              <a:off x="8326092" y="2237797"/>
              <a:ext cx="579240" cy="281179"/>
            </a:xfrm>
            <a:prstGeom prst="rect">
              <a:avLst/>
            </a:prstGeom>
            <a:noFill/>
          </p:spPr>
          <p:txBody>
            <a:bodyPr wrap="square" lIns="0" tIns="18000" rIns="0" bIns="18000" anchor="ctr">
              <a:spAutoFit/>
            </a:bodyPr>
            <a:lstStyle/>
            <a:p>
              <a:pPr defTabSz="914377">
                <a:defRPr/>
              </a:pPr>
              <a:r>
                <a:rPr sz="1100" b="1">
                  <a:solidFill>
                    <a:srgbClr val="334155"/>
                  </a:solidFill>
                  <a:latin typeface="Calibri"/>
                </a:rPr>
                <a:t>S3 · imagery + logs</a:t>
              </a:r>
            </a:p>
          </p:txBody>
        </p:sp>
        <p:sp>
          <p:nvSpPr>
            <p:cNvPr id="93" name="TextBox 92">
              <a:extLst>
                <a:ext uri="{FF2B5EF4-FFF2-40B4-BE49-F238E27FC236}">
                  <a16:creationId xmlns:a16="http://schemas.microsoft.com/office/drawing/2014/main" id="{EEF9398C-AC06-1D1C-CBBA-2617361C3D21}"/>
                </a:ext>
              </a:extLst>
            </p:cNvPr>
            <p:cNvSpPr txBox="1"/>
            <p:nvPr/>
          </p:nvSpPr>
          <p:spPr>
            <a:xfrm>
              <a:off x="4526280" y="2671940"/>
              <a:ext cx="3086100" cy="142680"/>
            </a:xfrm>
            <a:prstGeom prst="rect">
              <a:avLst/>
            </a:prstGeom>
            <a:noFill/>
          </p:spPr>
          <p:txBody>
            <a:bodyPr wrap="square" lIns="0" tIns="18000" rIns="0" bIns="18000" anchor="t">
              <a:spAutoFit/>
            </a:bodyPr>
            <a:lstStyle/>
            <a:p>
              <a:pPr defTabSz="914377">
                <a:defRPr/>
              </a:pPr>
              <a:r>
                <a:rPr sz="1000" b="1">
                  <a:solidFill>
                    <a:srgbClr val="16A085"/>
                  </a:solidFill>
                  <a:latin typeface="Trebuchet MS"/>
                </a:rPr>
                <a:t>AI  /  ML</a:t>
              </a:r>
            </a:p>
          </p:txBody>
        </p:sp>
        <p:sp>
          <p:nvSpPr>
            <p:cNvPr id="94" name="Rectangle 93">
              <a:extLst>
                <a:ext uri="{FF2B5EF4-FFF2-40B4-BE49-F238E27FC236}">
                  <a16:creationId xmlns:a16="http://schemas.microsoft.com/office/drawing/2014/main" id="{BBDB5B11-CE3C-67AA-3A05-4F7312F92347}"/>
                </a:ext>
              </a:extLst>
            </p:cNvPr>
            <p:cNvSpPr/>
            <p:nvPr/>
          </p:nvSpPr>
          <p:spPr>
            <a:xfrm>
              <a:off x="4526280" y="2822816"/>
              <a:ext cx="1234440" cy="342900"/>
            </a:xfrm>
            <a:prstGeom prst="rect">
              <a:avLst/>
            </a:prstGeom>
            <a:solidFill>
              <a:srgbClr val="FFFFFF"/>
            </a:solidFill>
            <a:ln w="4763">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95" name="Rectangle 94">
              <a:extLst>
                <a:ext uri="{FF2B5EF4-FFF2-40B4-BE49-F238E27FC236}">
                  <a16:creationId xmlns:a16="http://schemas.microsoft.com/office/drawing/2014/main" id="{AA56BB74-99DF-2867-B96B-70E10BC42232}"/>
                </a:ext>
              </a:extLst>
            </p:cNvPr>
            <p:cNvSpPr/>
            <p:nvPr/>
          </p:nvSpPr>
          <p:spPr>
            <a:xfrm>
              <a:off x="4526280" y="2822816"/>
              <a:ext cx="39000" cy="342900"/>
            </a:xfrm>
            <a:prstGeom prst="rect">
              <a:avLst/>
            </a:prstGeom>
            <a:solidFill>
              <a:srgbClr val="16A08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pic>
          <p:nvPicPr>
            <p:cNvPr id="96" name="Picture 95" descr="Arch_Amazon-SageMaker_48.png">
              <a:extLst>
                <a:ext uri="{FF2B5EF4-FFF2-40B4-BE49-F238E27FC236}">
                  <a16:creationId xmlns:a16="http://schemas.microsoft.com/office/drawing/2014/main" id="{AEDFBAFA-C6F2-36EC-CC2D-9EF187EB51AE}"/>
                </a:ext>
              </a:extLst>
            </p:cNvPr>
            <p:cNvPicPr>
              <a:picLocks noChangeAspect="1"/>
            </p:cNvPicPr>
            <p:nvPr/>
          </p:nvPicPr>
          <p:blipFill>
            <a:blip r:embed="rId15"/>
            <a:stretch>
              <a:fillRect/>
            </a:stretch>
          </p:blipFill>
          <p:spPr>
            <a:xfrm>
              <a:off x="4597530" y="2833016"/>
              <a:ext cx="322500" cy="322500"/>
            </a:xfrm>
            <a:prstGeom prst="rect">
              <a:avLst/>
            </a:prstGeom>
          </p:spPr>
        </p:pic>
        <p:sp>
          <p:nvSpPr>
            <p:cNvPr id="97" name="TextBox 96">
              <a:extLst>
                <a:ext uri="{FF2B5EF4-FFF2-40B4-BE49-F238E27FC236}">
                  <a16:creationId xmlns:a16="http://schemas.microsoft.com/office/drawing/2014/main" id="{73933406-323A-ADE2-9006-FC126B6BE095}"/>
                </a:ext>
              </a:extLst>
            </p:cNvPr>
            <p:cNvSpPr txBox="1"/>
            <p:nvPr/>
          </p:nvSpPr>
          <p:spPr>
            <a:xfrm>
              <a:off x="4972530" y="2853677"/>
              <a:ext cx="750690" cy="281179"/>
            </a:xfrm>
            <a:prstGeom prst="rect">
              <a:avLst/>
            </a:prstGeom>
            <a:noFill/>
          </p:spPr>
          <p:txBody>
            <a:bodyPr wrap="square" lIns="0" tIns="18000" rIns="0" bIns="18000" anchor="ctr">
              <a:spAutoFit/>
            </a:bodyPr>
            <a:lstStyle/>
            <a:p>
              <a:pPr defTabSz="914377">
                <a:defRPr/>
              </a:pPr>
              <a:r>
                <a:rPr sz="1100" b="1">
                  <a:solidFill>
                    <a:srgbClr val="334155"/>
                  </a:solidFill>
                  <a:latin typeface="Calibri"/>
                </a:rPr>
                <a:t>SageMaker · train + MLOps</a:t>
              </a:r>
            </a:p>
          </p:txBody>
        </p:sp>
        <p:sp>
          <p:nvSpPr>
            <p:cNvPr id="98" name="Rectangle 97">
              <a:extLst>
                <a:ext uri="{FF2B5EF4-FFF2-40B4-BE49-F238E27FC236}">
                  <a16:creationId xmlns:a16="http://schemas.microsoft.com/office/drawing/2014/main" id="{B4801F9D-7D48-AAEA-FC96-A2EFB495718D}"/>
                </a:ext>
              </a:extLst>
            </p:cNvPr>
            <p:cNvSpPr/>
            <p:nvPr/>
          </p:nvSpPr>
          <p:spPr>
            <a:xfrm>
              <a:off x="5815584" y="2822816"/>
              <a:ext cx="1234440" cy="342900"/>
            </a:xfrm>
            <a:prstGeom prst="rect">
              <a:avLst/>
            </a:prstGeom>
            <a:solidFill>
              <a:srgbClr val="FFFFFF"/>
            </a:solidFill>
            <a:ln w="4763">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99" name="Rectangle 98">
              <a:extLst>
                <a:ext uri="{FF2B5EF4-FFF2-40B4-BE49-F238E27FC236}">
                  <a16:creationId xmlns:a16="http://schemas.microsoft.com/office/drawing/2014/main" id="{A1F4EF88-16E5-1B99-ACA9-C0EF38833596}"/>
                </a:ext>
              </a:extLst>
            </p:cNvPr>
            <p:cNvSpPr/>
            <p:nvPr/>
          </p:nvSpPr>
          <p:spPr>
            <a:xfrm>
              <a:off x="5815584" y="2822816"/>
              <a:ext cx="39000" cy="342900"/>
            </a:xfrm>
            <a:prstGeom prst="rect">
              <a:avLst/>
            </a:prstGeom>
            <a:solidFill>
              <a:srgbClr val="16A08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pic>
          <p:nvPicPr>
            <p:cNvPr id="100" name="Picture 99" descr="Arch_Amazon-Rekognition_48.png">
              <a:extLst>
                <a:ext uri="{FF2B5EF4-FFF2-40B4-BE49-F238E27FC236}">
                  <a16:creationId xmlns:a16="http://schemas.microsoft.com/office/drawing/2014/main" id="{DE83D910-F5E6-D191-9AD1-4945659C684D}"/>
                </a:ext>
              </a:extLst>
            </p:cNvPr>
            <p:cNvPicPr>
              <a:picLocks noChangeAspect="1"/>
            </p:cNvPicPr>
            <p:nvPr/>
          </p:nvPicPr>
          <p:blipFill>
            <a:blip r:embed="rId16"/>
            <a:stretch>
              <a:fillRect/>
            </a:stretch>
          </p:blipFill>
          <p:spPr>
            <a:xfrm>
              <a:off x="5886834" y="2833016"/>
              <a:ext cx="322500" cy="322500"/>
            </a:xfrm>
            <a:prstGeom prst="rect">
              <a:avLst/>
            </a:prstGeom>
          </p:spPr>
        </p:pic>
        <p:sp>
          <p:nvSpPr>
            <p:cNvPr id="101" name="TextBox 100">
              <a:extLst>
                <a:ext uri="{FF2B5EF4-FFF2-40B4-BE49-F238E27FC236}">
                  <a16:creationId xmlns:a16="http://schemas.microsoft.com/office/drawing/2014/main" id="{39D92353-19F5-F605-9BA8-39DD18691FE8}"/>
                </a:ext>
              </a:extLst>
            </p:cNvPr>
            <p:cNvSpPr txBox="1"/>
            <p:nvPr/>
          </p:nvSpPr>
          <p:spPr>
            <a:xfrm>
              <a:off x="6261834" y="2853677"/>
              <a:ext cx="750690" cy="281179"/>
            </a:xfrm>
            <a:prstGeom prst="rect">
              <a:avLst/>
            </a:prstGeom>
            <a:noFill/>
          </p:spPr>
          <p:txBody>
            <a:bodyPr wrap="square" lIns="0" tIns="18000" rIns="0" bIns="18000" anchor="ctr">
              <a:spAutoFit/>
            </a:bodyPr>
            <a:lstStyle/>
            <a:p>
              <a:pPr defTabSz="914377">
                <a:defRPr/>
              </a:pPr>
              <a:r>
                <a:rPr sz="1100" b="1">
                  <a:solidFill>
                    <a:srgbClr val="334155"/>
                  </a:solidFill>
                  <a:latin typeface="Calibri"/>
                </a:rPr>
                <a:t>Rekognition · object detect</a:t>
              </a:r>
            </a:p>
          </p:txBody>
        </p:sp>
        <p:sp>
          <p:nvSpPr>
            <p:cNvPr id="102" name="Rectangle 101">
              <a:extLst>
                <a:ext uri="{FF2B5EF4-FFF2-40B4-BE49-F238E27FC236}">
                  <a16:creationId xmlns:a16="http://schemas.microsoft.com/office/drawing/2014/main" id="{FC14E46E-E52D-5DB6-2D4A-8C1A3F2273F8}"/>
                </a:ext>
              </a:extLst>
            </p:cNvPr>
            <p:cNvSpPr/>
            <p:nvPr/>
          </p:nvSpPr>
          <p:spPr>
            <a:xfrm>
              <a:off x="7104888" y="2822816"/>
              <a:ext cx="1234440" cy="342900"/>
            </a:xfrm>
            <a:prstGeom prst="rect">
              <a:avLst/>
            </a:prstGeom>
            <a:solidFill>
              <a:srgbClr val="FFFFFF"/>
            </a:solidFill>
            <a:ln w="4763">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103" name="Rectangle 102">
              <a:extLst>
                <a:ext uri="{FF2B5EF4-FFF2-40B4-BE49-F238E27FC236}">
                  <a16:creationId xmlns:a16="http://schemas.microsoft.com/office/drawing/2014/main" id="{50F9CD11-60D0-318C-17AB-C2D5045B47B6}"/>
                </a:ext>
              </a:extLst>
            </p:cNvPr>
            <p:cNvSpPr/>
            <p:nvPr/>
          </p:nvSpPr>
          <p:spPr>
            <a:xfrm>
              <a:off x="7104888" y="2822816"/>
              <a:ext cx="39000" cy="342900"/>
            </a:xfrm>
            <a:prstGeom prst="rect">
              <a:avLst/>
            </a:prstGeom>
            <a:solidFill>
              <a:srgbClr val="16A08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pic>
          <p:nvPicPr>
            <p:cNvPr id="104" name="Picture 103" descr="Arch_Amazon-Bedrock_48.png">
              <a:extLst>
                <a:ext uri="{FF2B5EF4-FFF2-40B4-BE49-F238E27FC236}">
                  <a16:creationId xmlns:a16="http://schemas.microsoft.com/office/drawing/2014/main" id="{887D09D2-B9FA-2B0F-697C-220719EE4F93}"/>
                </a:ext>
              </a:extLst>
            </p:cNvPr>
            <p:cNvPicPr>
              <a:picLocks noChangeAspect="1"/>
            </p:cNvPicPr>
            <p:nvPr/>
          </p:nvPicPr>
          <p:blipFill>
            <a:blip r:embed="rId17"/>
            <a:stretch>
              <a:fillRect/>
            </a:stretch>
          </p:blipFill>
          <p:spPr>
            <a:xfrm>
              <a:off x="7176138" y="2833016"/>
              <a:ext cx="322500" cy="322500"/>
            </a:xfrm>
            <a:prstGeom prst="rect">
              <a:avLst/>
            </a:prstGeom>
          </p:spPr>
        </p:pic>
        <p:sp>
          <p:nvSpPr>
            <p:cNvPr id="105" name="TextBox 104">
              <a:extLst>
                <a:ext uri="{FF2B5EF4-FFF2-40B4-BE49-F238E27FC236}">
                  <a16:creationId xmlns:a16="http://schemas.microsoft.com/office/drawing/2014/main" id="{38EA329F-998A-72E9-BE34-D4A655EBDC28}"/>
                </a:ext>
              </a:extLst>
            </p:cNvPr>
            <p:cNvSpPr txBox="1"/>
            <p:nvPr/>
          </p:nvSpPr>
          <p:spPr>
            <a:xfrm>
              <a:off x="7551138" y="2853677"/>
              <a:ext cx="750690" cy="281179"/>
            </a:xfrm>
            <a:prstGeom prst="rect">
              <a:avLst/>
            </a:prstGeom>
            <a:noFill/>
          </p:spPr>
          <p:txBody>
            <a:bodyPr wrap="square" lIns="0" tIns="18000" rIns="0" bIns="18000" anchor="ctr">
              <a:spAutoFit/>
            </a:bodyPr>
            <a:lstStyle/>
            <a:p>
              <a:pPr defTabSz="914377">
                <a:defRPr/>
              </a:pPr>
              <a:r>
                <a:rPr sz="1100" b="1">
                  <a:solidFill>
                    <a:srgbClr val="334155"/>
                  </a:solidFill>
                  <a:latin typeface="Calibri"/>
                </a:rPr>
                <a:t>Bedrock · GenAI mission</a:t>
              </a:r>
            </a:p>
          </p:txBody>
        </p:sp>
        <p:sp>
          <p:nvSpPr>
            <p:cNvPr id="106" name="TextBox 105">
              <a:extLst>
                <a:ext uri="{FF2B5EF4-FFF2-40B4-BE49-F238E27FC236}">
                  <a16:creationId xmlns:a16="http://schemas.microsoft.com/office/drawing/2014/main" id="{F253433B-4950-450B-0773-26846A79B210}"/>
                </a:ext>
              </a:extLst>
            </p:cNvPr>
            <p:cNvSpPr txBox="1"/>
            <p:nvPr/>
          </p:nvSpPr>
          <p:spPr>
            <a:xfrm>
              <a:off x="4526280" y="3287820"/>
              <a:ext cx="3086100" cy="142680"/>
            </a:xfrm>
            <a:prstGeom prst="rect">
              <a:avLst/>
            </a:prstGeom>
            <a:noFill/>
          </p:spPr>
          <p:txBody>
            <a:bodyPr wrap="square" lIns="0" tIns="18000" rIns="0" bIns="18000" anchor="t">
              <a:spAutoFit/>
            </a:bodyPr>
            <a:lstStyle/>
            <a:p>
              <a:pPr defTabSz="914377">
                <a:defRPr/>
              </a:pPr>
              <a:r>
                <a:rPr sz="1000" b="1">
                  <a:solidFill>
                    <a:srgbClr val="7B2CBF"/>
                  </a:solidFill>
                  <a:latin typeface="Trebuchet MS"/>
                </a:rPr>
                <a:t>APPS  ·  IDENTITY  ·  AUDIT</a:t>
              </a:r>
            </a:p>
          </p:txBody>
        </p:sp>
        <p:sp>
          <p:nvSpPr>
            <p:cNvPr id="107" name="Rectangle 106">
              <a:extLst>
                <a:ext uri="{FF2B5EF4-FFF2-40B4-BE49-F238E27FC236}">
                  <a16:creationId xmlns:a16="http://schemas.microsoft.com/office/drawing/2014/main" id="{5826F6D0-4FEE-D930-4983-4BBB46201960}"/>
                </a:ext>
              </a:extLst>
            </p:cNvPr>
            <p:cNvSpPr/>
            <p:nvPr/>
          </p:nvSpPr>
          <p:spPr>
            <a:xfrm>
              <a:off x="4526280" y="3438696"/>
              <a:ext cx="1062990" cy="342900"/>
            </a:xfrm>
            <a:prstGeom prst="rect">
              <a:avLst/>
            </a:prstGeom>
            <a:solidFill>
              <a:srgbClr val="FFFFFF"/>
            </a:solidFill>
            <a:ln w="4763">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108" name="Rectangle 107">
              <a:extLst>
                <a:ext uri="{FF2B5EF4-FFF2-40B4-BE49-F238E27FC236}">
                  <a16:creationId xmlns:a16="http://schemas.microsoft.com/office/drawing/2014/main" id="{05D0A7F9-A913-36FB-1050-4FD6CBB747F3}"/>
                </a:ext>
              </a:extLst>
            </p:cNvPr>
            <p:cNvSpPr/>
            <p:nvPr/>
          </p:nvSpPr>
          <p:spPr>
            <a:xfrm>
              <a:off x="4526280" y="3438696"/>
              <a:ext cx="39000" cy="342900"/>
            </a:xfrm>
            <a:prstGeom prst="rect">
              <a:avLst/>
            </a:prstGeom>
            <a:solidFill>
              <a:srgbClr val="7B2CB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pic>
          <p:nvPicPr>
            <p:cNvPr id="109" name="Picture 108" descr="Arch_Amazon-Location-Service_48.png">
              <a:extLst>
                <a:ext uri="{FF2B5EF4-FFF2-40B4-BE49-F238E27FC236}">
                  <a16:creationId xmlns:a16="http://schemas.microsoft.com/office/drawing/2014/main" id="{037D5CA2-F638-E0E7-7D79-1F41AD4B525B}"/>
                </a:ext>
              </a:extLst>
            </p:cNvPr>
            <p:cNvPicPr>
              <a:picLocks noChangeAspect="1"/>
            </p:cNvPicPr>
            <p:nvPr/>
          </p:nvPicPr>
          <p:blipFill>
            <a:blip r:embed="rId18"/>
            <a:stretch>
              <a:fillRect/>
            </a:stretch>
          </p:blipFill>
          <p:spPr>
            <a:xfrm>
              <a:off x="4597530" y="3448896"/>
              <a:ext cx="322500" cy="322500"/>
            </a:xfrm>
            <a:prstGeom prst="rect">
              <a:avLst/>
            </a:prstGeom>
          </p:spPr>
        </p:pic>
        <p:sp>
          <p:nvSpPr>
            <p:cNvPr id="110" name="TextBox 109">
              <a:extLst>
                <a:ext uri="{FF2B5EF4-FFF2-40B4-BE49-F238E27FC236}">
                  <a16:creationId xmlns:a16="http://schemas.microsoft.com/office/drawing/2014/main" id="{4CB6004C-1864-9AA5-C627-EADF4BDA45D4}"/>
                </a:ext>
              </a:extLst>
            </p:cNvPr>
            <p:cNvSpPr txBox="1"/>
            <p:nvPr/>
          </p:nvSpPr>
          <p:spPr>
            <a:xfrm>
              <a:off x="4972530" y="3469557"/>
              <a:ext cx="579240" cy="281179"/>
            </a:xfrm>
            <a:prstGeom prst="rect">
              <a:avLst/>
            </a:prstGeom>
            <a:noFill/>
          </p:spPr>
          <p:txBody>
            <a:bodyPr wrap="square" lIns="0" tIns="18000" rIns="0" bIns="18000" anchor="ctr">
              <a:spAutoFit/>
            </a:bodyPr>
            <a:lstStyle/>
            <a:p>
              <a:pPr defTabSz="914377">
                <a:defRPr/>
              </a:pPr>
              <a:r>
                <a:rPr sz="1100" b="1">
                  <a:solidFill>
                    <a:srgbClr val="334155"/>
                  </a:solidFill>
                  <a:latin typeface="Calibri"/>
                </a:rPr>
                <a:t>Location · geofence</a:t>
              </a:r>
            </a:p>
          </p:txBody>
        </p:sp>
        <p:sp>
          <p:nvSpPr>
            <p:cNvPr id="111" name="Rectangle 110">
              <a:extLst>
                <a:ext uri="{FF2B5EF4-FFF2-40B4-BE49-F238E27FC236}">
                  <a16:creationId xmlns:a16="http://schemas.microsoft.com/office/drawing/2014/main" id="{2768A7DC-4959-DFDC-5647-3AFA8CF788BA}"/>
                </a:ext>
              </a:extLst>
            </p:cNvPr>
            <p:cNvSpPr/>
            <p:nvPr/>
          </p:nvSpPr>
          <p:spPr>
            <a:xfrm>
              <a:off x="5644134" y="3438696"/>
              <a:ext cx="1062990" cy="342900"/>
            </a:xfrm>
            <a:prstGeom prst="rect">
              <a:avLst/>
            </a:prstGeom>
            <a:solidFill>
              <a:srgbClr val="FFFFFF"/>
            </a:solidFill>
            <a:ln w="4763">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112" name="Rectangle 111">
              <a:extLst>
                <a:ext uri="{FF2B5EF4-FFF2-40B4-BE49-F238E27FC236}">
                  <a16:creationId xmlns:a16="http://schemas.microsoft.com/office/drawing/2014/main" id="{813A645F-0F95-4CA6-72B2-AFA58F54A178}"/>
                </a:ext>
              </a:extLst>
            </p:cNvPr>
            <p:cNvSpPr/>
            <p:nvPr/>
          </p:nvSpPr>
          <p:spPr>
            <a:xfrm>
              <a:off x="5644134" y="3438696"/>
              <a:ext cx="39000" cy="342900"/>
            </a:xfrm>
            <a:prstGeom prst="rect">
              <a:avLst/>
            </a:prstGeom>
            <a:solidFill>
              <a:srgbClr val="7B2CB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pic>
          <p:nvPicPr>
            <p:cNvPr id="113" name="Picture 112" descr="Arch_Amazon-QuickSight_48.png">
              <a:extLst>
                <a:ext uri="{FF2B5EF4-FFF2-40B4-BE49-F238E27FC236}">
                  <a16:creationId xmlns:a16="http://schemas.microsoft.com/office/drawing/2014/main" id="{C0AEBFDA-5974-35F6-CE2D-AE19E60507A4}"/>
                </a:ext>
              </a:extLst>
            </p:cNvPr>
            <p:cNvPicPr>
              <a:picLocks noChangeAspect="1"/>
            </p:cNvPicPr>
            <p:nvPr/>
          </p:nvPicPr>
          <p:blipFill>
            <a:blip r:embed="rId19"/>
            <a:stretch>
              <a:fillRect/>
            </a:stretch>
          </p:blipFill>
          <p:spPr>
            <a:xfrm>
              <a:off x="5715384" y="3448896"/>
              <a:ext cx="322500" cy="322500"/>
            </a:xfrm>
            <a:prstGeom prst="rect">
              <a:avLst/>
            </a:prstGeom>
          </p:spPr>
        </p:pic>
        <p:sp>
          <p:nvSpPr>
            <p:cNvPr id="114" name="TextBox 113">
              <a:extLst>
                <a:ext uri="{FF2B5EF4-FFF2-40B4-BE49-F238E27FC236}">
                  <a16:creationId xmlns:a16="http://schemas.microsoft.com/office/drawing/2014/main" id="{8AF51CB9-E109-1B02-DB72-C349C4BD10F4}"/>
                </a:ext>
              </a:extLst>
            </p:cNvPr>
            <p:cNvSpPr txBox="1"/>
            <p:nvPr/>
          </p:nvSpPr>
          <p:spPr>
            <a:xfrm>
              <a:off x="6090384" y="3469557"/>
              <a:ext cx="579240" cy="281179"/>
            </a:xfrm>
            <a:prstGeom prst="rect">
              <a:avLst/>
            </a:prstGeom>
            <a:noFill/>
          </p:spPr>
          <p:txBody>
            <a:bodyPr wrap="square" lIns="0" tIns="18000" rIns="0" bIns="18000" anchor="ctr">
              <a:spAutoFit/>
            </a:bodyPr>
            <a:lstStyle/>
            <a:p>
              <a:pPr defTabSz="914377">
                <a:defRPr/>
              </a:pPr>
              <a:r>
                <a:rPr sz="1100" b="1">
                  <a:solidFill>
                    <a:srgbClr val="334155"/>
                  </a:solidFill>
                  <a:latin typeface="Calibri"/>
                </a:rPr>
                <a:t>QuickSight · fleet</a:t>
              </a:r>
            </a:p>
          </p:txBody>
        </p:sp>
        <p:sp>
          <p:nvSpPr>
            <p:cNvPr id="115" name="Rectangle 114">
              <a:extLst>
                <a:ext uri="{FF2B5EF4-FFF2-40B4-BE49-F238E27FC236}">
                  <a16:creationId xmlns:a16="http://schemas.microsoft.com/office/drawing/2014/main" id="{5D71349D-042F-EAFA-EC6F-EF735771B335}"/>
                </a:ext>
              </a:extLst>
            </p:cNvPr>
            <p:cNvSpPr/>
            <p:nvPr/>
          </p:nvSpPr>
          <p:spPr>
            <a:xfrm>
              <a:off x="6761988" y="3438696"/>
              <a:ext cx="1062990" cy="342900"/>
            </a:xfrm>
            <a:prstGeom prst="rect">
              <a:avLst/>
            </a:prstGeom>
            <a:solidFill>
              <a:srgbClr val="FFFFFF"/>
            </a:solidFill>
            <a:ln w="4763">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116" name="Rectangle 115">
              <a:extLst>
                <a:ext uri="{FF2B5EF4-FFF2-40B4-BE49-F238E27FC236}">
                  <a16:creationId xmlns:a16="http://schemas.microsoft.com/office/drawing/2014/main" id="{745F169F-1B1A-B53B-7352-4564C3159DA3}"/>
                </a:ext>
              </a:extLst>
            </p:cNvPr>
            <p:cNvSpPr/>
            <p:nvPr/>
          </p:nvSpPr>
          <p:spPr>
            <a:xfrm>
              <a:off x="6761988" y="3438696"/>
              <a:ext cx="39000" cy="342900"/>
            </a:xfrm>
            <a:prstGeom prst="rect">
              <a:avLst/>
            </a:prstGeom>
            <a:solidFill>
              <a:srgbClr val="C7253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pic>
          <p:nvPicPr>
            <p:cNvPr id="117" name="Picture 116" descr="Arch_Amazon-Cognito_48.png">
              <a:extLst>
                <a:ext uri="{FF2B5EF4-FFF2-40B4-BE49-F238E27FC236}">
                  <a16:creationId xmlns:a16="http://schemas.microsoft.com/office/drawing/2014/main" id="{EF0778BD-34E6-1062-5303-55071E226BFF}"/>
                </a:ext>
              </a:extLst>
            </p:cNvPr>
            <p:cNvPicPr>
              <a:picLocks noChangeAspect="1"/>
            </p:cNvPicPr>
            <p:nvPr/>
          </p:nvPicPr>
          <p:blipFill>
            <a:blip r:embed="rId20"/>
            <a:stretch>
              <a:fillRect/>
            </a:stretch>
          </p:blipFill>
          <p:spPr>
            <a:xfrm>
              <a:off x="6833238" y="3448896"/>
              <a:ext cx="322500" cy="322500"/>
            </a:xfrm>
            <a:prstGeom prst="rect">
              <a:avLst/>
            </a:prstGeom>
          </p:spPr>
        </p:pic>
        <p:sp>
          <p:nvSpPr>
            <p:cNvPr id="118" name="TextBox 117">
              <a:extLst>
                <a:ext uri="{FF2B5EF4-FFF2-40B4-BE49-F238E27FC236}">
                  <a16:creationId xmlns:a16="http://schemas.microsoft.com/office/drawing/2014/main" id="{4066FCE2-6A29-E779-7A79-920275AB2646}"/>
                </a:ext>
              </a:extLst>
            </p:cNvPr>
            <p:cNvSpPr txBox="1"/>
            <p:nvPr/>
          </p:nvSpPr>
          <p:spPr>
            <a:xfrm>
              <a:off x="7208238" y="3469557"/>
              <a:ext cx="579240" cy="281179"/>
            </a:xfrm>
            <a:prstGeom prst="rect">
              <a:avLst/>
            </a:prstGeom>
            <a:noFill/>
          </p:spPr>
          <p:txBody>
            <a:bodyPr wrap="square" lIns="0" tIns="18000" rIns="0" bIns="18000" anchor="ctr">
              <a:spAutoFit/>
            </a:bodyPr>
            <a:lstStyle/>
            <a:p>
              <a:pPr defTabSz="914377">
                <a:defRPr/>
              </a:pPr>
              <a:r>
                <a:rPr sz="1100" b="1">
                  <a:solidFill>
                    <a:srgbClr val="334155"/>
                  </a:solidFill>
                  <a:latin typeface="Calibri"/>
                </a:rPr>
                <a:t>Cognito · pilot SSO</a:t>
              </a:r>
            </a:p>
          </p:txBody>
        </p:sp>
        <p:sp>
          <p:nvSpPr>
            <p:cNvPr id="119" name="Rectangle 118">
              <a:extLst>
                <a:ext uri="{FF2B5EF4-FFF2-40B4-BE49-F238E27FC236}">
                  <a16:creationId xmlns:a16="http://schemas.microsoft.com/office/drawing/2014/main" id="{B5213374-F5E5-D78C-72BE-0BA9FD3C7212}"/>
                </a:ext>
              </a:extLst>
            </p:cNvPr>
            <p:cNvSpPr/>
            <p:nvPr/>
          </p:nvSpPr>
          <p:spPr>
            <a:xfrm>
              <a:off x="7879842" y="3438696"/>
              <a:ext cx="1062990" cy="342900"/>
            </a:xfrm>
            <a:prstGeom prst="rect">
              <a:avLst/>
            </a:prstGeom>
            <a:solidFill>
              <a:srgbClr val="FFFFFF"/>
            </a:solidFill>
            <a:ln w="4763">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120" name="Rectangle 119">
              <a:extLst>
                <a:ext uri="{FF2B5EF4-FFF2-40B4-BE49-F238E27FC236}">
                  <a16:creationId xmlns:a16="http://schemas.microsoft.com/office/drawing/2014/main" id="{5BC6CA46-01BE-24BC-598A-DFFE231F57FC}"/>
                </a:ext>
              </a:extLst>
            </p:cNvPr>
            <p:cNvSpPr/>
            <p:nvPr/>
          </p:nvSpPr>
          <p:spPr>
            <a:xfrm>
              <a:off x="7879842" y="3438696"/>
              <a:ext cx="39000" cy="342900"/>
            </a:xfrm>
            <a:prstGeom prst="rect">
              <a:avLst/>
            </a:prstGeom>
            <a:solidFill>
              <a:srgbClr val="C7253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pic>
          <p:nvPicPr>
            <p:cNvPr id="121" name="Picture 120" descr="Arch_AWS-Key-Management-Service_48.png">
              <a:extLst>
                <a:ext uri="{FF2B5EF4-FFF2-40B4-BE49-F238E27FC236}">
                  <a16:creationId xmlns:a16="http://schemas.microsoft.com/office/drawing/2014/main" id="{7DA3703C-274B-8A3B-E4FA-E4ABFA1F38CB}"/>
                </a:ext>
              </a:extLst>
            </p:cNvPr>
            <p:cNvPicPr>
              <a:picLocks noChangeAspect="1"/>
            </p:cNvPicPr>
            <p:nvPr/>
          </p:nvPicPr>
          <p:blipFill>
            <a:blip r:embed="rId21"/>
            <a:stretch>
              <a:fillRect/>
            </a:stretch>
          </p:blipFill>
          <p:spPr>
            <a:xfrm>
              <a:off x="7951092" y="3448896"/>
              <a:ext cx="322500" cy="322500"/>
            </a:xfrm>
            <a:prstGeom prst="rect">
              <a:avLst/>
            </a:prstGeom>
          </p:spPr>
        </p:pic>
        <p:sp>
          <p:nvSpPr>
            <p:cNvPr id="122" name="TextBox 121">
              <a:extLst>
                <a:ext uri="{FF2B5EF4-FFF2-40B4-BE49-F238E27FC236}">
                  <a16:creationId xmlns:a16="http://schemas.microsoft.com/office/drawing/2014/main" id="{81B1C192-9463-945B-F91F-A89133961180}"/>
                </a:ext>
              </a:extLst>
            </p:cNvPr>
            <p:cNvSpPr txBox="1"/>
            <p:nvPr/>
          </p:nvSpPr>
          <p:spPr>
            <a:xfrm>
              <a:off x="8326092" y="3469557"/>
              <a:ext cx="579240" cy="281179"/>
            </a:xfrm>
            <a:prstGeom prst="rect">
              <a:avLst/>
            </a:prstGeom>
            <a:noFill/>
          </p:spPr>
          <p:txBody>
            <a:bodyPr wrap="square" lIns="0" tIns="18000" rIns="0" bIns="18000" anchor="ctr">
              <a:spAutoFit/>
            </a:bodyPr>
            <a:lstStyle/>
            <a:p>
              <a:pPr defTabSz="914377">
                <a:defRPr/>
              </a:pPr>
              <a:r>
                <a:rPr sz="1100" b="1">
                  <a:solidFill>
                    <a:srgbClr val="334155"/>
                  </a:solidFill>
                  <a:latin typeface="Calibri"/>
                </a:rPr>
                <a:t>KMS + CloudTrail</a:t>
              </a:r>
            </a:p>
          </p:txBody>
        </p:sp>
      </p:grpSp>
      <p:grpSp>
        <p:nvGrpSpPr>
          <p:cNvPr id="143" name="Group 142">
            <a:extLst>
              <a:ext uri="{FF2B5EF4-FFF2-40B4-BE49-F238E27FC236}">
                <a16:creationId xmlns:a16="http://schemas.microsoft.com/office/drawing/2014/main" id="{D1B6CD0D-BAC9-E102-CD95-B95A2040BEAE}"/>
              </a:ext>
            </a:extLst>
          </p:cNvPr>
          <p:cNvGrpSpPr/>
          <p:nvPr/>
        </p:nvGrpSpPr>
        <p:grpSpPr>
          <a:xfrm>
            <a:off x="2" y="5284087"/>
            <a:ext cx="12191695" cy="467599"/>
            <a:chOff x="1" y="3963065"/>
            <a:chExt cx="9143771" cy="350699"/>
          </a:xfrm>
        </p:grpSpPr>
        <p:sp>
          <p:nvSpPr>
            <p:cNvPr id="123" name="Rectangle 122">
              <a:extLst>
                <a:ext uri="{FF2B5EF4-FFF2-40B4-BE49-F238E27FC236}">
                  <a16:creationId xmlns:a16="http://schemas.microsoft.com/office/drawing/2014/main" id="{AAF3819C-3AF6-EC81-5B4F-F099E89C0AF8}"/>
                </a:ext>
              </a:extLst>
            </p:cNvPr>
            <p:cNvSpPr/>
            <p:nvPr/>
          </p:nvSpPr>
          <p:spPr>
            <a:xfrm>
              <a:off x="1" y="3963065"/>
              <a:ext cx="9143771" cy="350699"/>
            </a:xfrm>
            <a:prstGeom prst="rect">
              <a:avLst/>
            </a:prstGeom>
            <a:solidFill>
              <a:schemeClr val="tx1">
                <a:lumMod val="85000"/>
                <a:lumOff val="1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124" name="TextBox 123">
              <a:extLst>
                <a:ext uri="{FF2B5EF4-FFF2-40B4-BE49-F238E27FC236}">
                  <a16:creationId xmlns:a16="http://schemas.microsoft.com/office/drawing/2014/main" id="{E3EA5193-7A83-E85E-6ACD-20C529F7045D}"/>
                </a:ext>
              </a:extLst>
            </p:cNvPr>
            <p:cNvSpPr txBox="1"/>
            <p:nvPr/>
          </p:nvSpPr>
          <p:spPr>
            <a:xfrm>
              <a:off x="171450" y="3974761"/>
              <a:ext cx="8915400" cy="334944"/>
            </a:xfrm>
            <a:prstGeom prst="rect">
              <a:avLst/>
            </a:prstGeom>
            <a:noFill/>
          </p:spPr>
          <p:txBody>
            <a:bodyPr wrap="square" lIns="0" tIns="18000" rIns="0" bIns="18000" anchor="ctr">
              <a:spAutoFit/>
            </a:bodyPr>
            <a:lstStyle/>
            <a:p>
              <a:pPr defTabSz="914377">
                <a:defRPr/>
              </a:pPr>
              <a:r>
                <a:rPr lang="en-US" sz="1333" b="1">
                  <a:solidFill>
                    <a:srgbClr val="F4B400"/>
                  </a:solidFill>
                  <a:latin typeface="Trebuchet MS"/>
                </a:rPr>
                <a:t>  1  </a:t>
              </a:r>
              <a:r>
                <a:rPr lang="en-US" sz="1333">
                  <a:solidFill>
                    <a:srgbClr val="FFFFFF"/>
                  </a:solidFill>
                  <a:latin typeface="Calibri"/>
                </a:rPr>
                <a:t>Sensors + cameras → Jetson on drone   </a:t>
              </a:r>
              <a:r>
                <a:rPr lang="en-US" sz="1333" b="1">
                  <a:solidFill>
                    <a:srgbClr val="F4B400"/>
                  </a:solidFill>
                  <a:latin typeface="Trebuchet MS"/>
                </a:rPr>
                <a:t>  2  </a:t>
              </a:r>
              <a:r>
                <a:rPr lang="en-US" sz="1333">
                  <a:solidFill>
                    <a:srgbClr val="FFFFFF"/>
                  </a:solidFill>
                  <a:latin typeface="Calibri"/>
                </a:rPr>
                <a:t>On-drone ML inference (edge)   </a:t>
              </a:r>
              <a:r>
                <a:rPr lang="en-US" sz="1333" b="1">
                  <a:solidFill>
                    <a:srgbClr val="F4B400"/>
                  </a:solidFill>
                  <a:latin typeface="Trebuchet MS"/>
                </a:rPr>
                <a:t>  3  </a:t>
              </a:r>
              <a:r>
                <a:rPr lang="en-US" sz="1333">
                  <a:solidFill>
                    <a:srgbClr val="FFFFFF"/>
                  </a:solidFill>
                  <a:latin typeface="Calibri"/>
                </a:rPr>
                <a:t>Cellular → /IOTCONNECT → IoT Core   </a:t>
              </a:r>
              <a:r>
                <a:rPr lang="en-US" sz="1333" b="1">
                  <a:solidFill>
                    <a:srgbClr val="F4B400"/>
                  </a:solidFill>
                  <a:latin typeface="Trebuchet MS"/>
                </a:rPr>
                <a:t>  4  </a:t>
              </a:r>
              <a:r>
                <a:rPr lang="en-US" sz="1333">
                  <a:solidFill>
                    <a:srgbClr val="FFFFFF"/>
                  </a:solidFill>
                  <a:latin typeface="Calibri"/>
                </a:rPr>
                <a:t>KVS video + Kinesis telemetry   </a:t>
              </a:r>
              <a:r>
                <a:rPr lang="en-US" sz="1333" b="1">
                  <a:solidFill>
                    <a:srgbClr val="F4B400"/>
                  </a:solidFill>
                  <a:latin typeface="Trebuchet MS"/>
                </a:rPr>
                <a:t>  5  </a:t>
              </a:r>
              <a:r>
                <a:rPr lang="en-US" sz="1333">
                  <a:solidFill>
                    <a:srgbClr val="FFFFFF"/>
                  </a:solidFill>
                  <a:latin typeface="Calibri"/>
                </a:rPr>
                <a:t>Location geofence check   </a:t>
              </a:r>
              <a:r>
                <a:rPr lang="en-US" sz="1333" b="1">
                  <a:solidFill>
                    <a:srgbClr val="F4B400"/>
                  </a:solidFill>
                  <a:latin typeface="Trebuchet MS"/>
                </a:rPr>
                <a:t>  6  </a:t>
              </a:r>
              <a:r>
                <a:rPr lang="en-US" sz="1333">
                  <a:solidFill>
                    <a:srgbClr val="FFFFFF"/>
                  </a:solidFill>
                  <a:latin typeface="Calibri"/>
                </a:rPr>
                <a:t>Bedrock mission summary   </a:t>
              </a:r>
            </a:p>
          </p:txBody>
        </p:sp>
      </p:grpSp>
      <p:grpSp>
        <p:nvGrpSpPr>
          <p:cNvPr id="144" name="Group 143">
            <a:extLst>
              <a:ext uri="{FF2B5EF4-FFF2-40B4-BE49-F238E27FC236}">
                <a16:creationId xmlns:a16="http://schemas.microsoft.com/office/drawing/2014/main" id="{76B167EF-2A27-24B4-63BD-144750184000}"/>
              </a:ext>
            </a:extLst>
          </p:cNvPr>
          <p:cNvGrpSpPr/>
          <p:nvPr/>
        </p:nvGrpSpPr>
        <p:grpSpPr>
          <a:xfrm>
            <a:off x="2" y="5715110"/>
            <a:ext cx="12191695" cy="960009"/>
            <a:chOff x="1" y="4286332"/>
            <a:chExt cx="9143771" cy="720007"/>
          </a:xfrm>
        </p:grpSpPr>
        <p:sp>
          <p:nvSpPr>
            <p:cNvPr id="125" name="Rectangle 124">
              <a:extLst>
                <a:ext uri="{FF2B5EF4-FFF2-40B4-BE49-F238E27FC236}">
                  <a16:creationId xmlns:a16="http://schemas.microsoft.com/office/drawing/2014/main" id="{0BD86B5F-D8C7-8A80-A7BE-7E1D4DCA3FD9}"/>
                </a:ext>
              </a:extLst>
            </p:cNvPr>
            <p:cNvSpPr/>
            <p:nvPr/>
          </p:nvSpPr>
          <p:spPr>
            <a:xfrm>
              <a:off x="1" y="4286332"/>
              <a:ext cx="9143771" cy="720007"/>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130" name="TextBox 129">
              <a:extLst>
                <a:ext uri="{FF2B5EF4-FFF2-40B4-BE49-F238E27FC236}">
                  <a16:creationId xmlns:a16="http://schemas.microsoft.com/office/drawing/2014/main" id="{1F6521B2-26F4-76A6-8EC8-8D2BA0757480}"/>
                </a:ext>
              </a:extLst>
            </p:cNvPr>
            <p:cNvSpPr txBox="1"/>
            <p:nvPr/>
          </p:nvSpPr>
          <p:spPr>
            <a:xfrm>
              <a:off x="1268731" y="4563655"/>
              <a:ext cx="1472138" cy="334944"/>
            </a:xfrm>
            <a:prstGeom prst="rect">
              <a:avLst/>
            </a:prstGeom>
            <a:noFill/>
          </p:spPr>
          <p:txBody>
            <a:bodyPr wrap="square" lIns="0" tIns="18000" rIns="0" bIns="18000" anchor="t">
              <a:spAutoFit/>
            </a:bodyPr>
            <a:lstStyle/>
            <a:p>
              <a:pPr defTabSz="914377">
                <a:defRPr/>
              </a:pPr>
              <a:r>
                <a:rPr lang="en-US" sz="1333">
                  <a:solidFill>
                    <a:srgbClr val="FFFFFF"/>
                  </a:solidFill>
                  <a:latin typeface="Calibri"/>
                </a:rPr>
                <a:t>UAV · Jetson on-drone · RGB + thermal · modem</a:t>
              </a:r>
            </a:p>
          </p:txBody>
        </p:sp>
        <p:grpSp>
          <p:nvGrpSpPr>
            <p:cNvPr id="141" name="Group 140">
              <a:extLst>
                <a:ext uri="{FF2B5EF4-FFF2-40B4-BE49-F238E27FC236}">
                  <a16:creationId xmlns:a16="http://schemas.microsoft.com/office/drawing/2014/main" id="{836657C1-817C-9F24-2482-FDA0B61144D3}"/>
                </a:ext>
              </a:extLst>
            </p:cNvPr>
            <p:cNvGrpSpPr/>
            <p:nvPr/>
          </p:nvGrpSpPr>
          <p:grpSpPr>
            <a:xfrm>
              <a:off x="173040" y="4409777"/>
              <a:ext cx="8732292" cy="488785"/>
              <a:chOff x="171450" y="4539996"/>
              <a:chExt cx="8732292" cy="488785"/>
            </a:xfrm>
          </p:grpSpPr>
          <p:sp>
            <p:nvSpPr>
              <p:cNvPr id="128" name="TextBox 127">
                <a:extLst>
                  <a:ext uri="{FF2B5EF4-FFF2-40B4-BE49-F238E27FC236}">
                    <a16:creationId xmlns:a16="http://schemas.microsoft.com/office/drawing/2014/main" id="{D9D42B94-3240-8EA5-BEDA-77828143EDA7}"/>
                  </a:ext>
                </a:extLst>
              </p:cNvPr>
              <p:cNvSpPr txBox="1"/>
              <p:nvPr/>
            </p:nvSpPr>
            <p:spPr>
              <a:xfrm>
                <a:off x="171450" y="4539996"/>
                <a:ext cx="1062990" cy="488785"/>
              </a:xfrm>
              <a:prstGeom prst="rect">
                <a:avLst/>
              </a:prstGeom>
              <a:noFill/>
            </p:spPr>
            <p:txBody>
              <a:bodyPr wrap="square" lIns="0" tIns="18000" rIns="0" bIns="18000" anchor="t">
                <a:spAutoFit/>
              </a:bodyPr>
              <a:lstStyle/>
              <a:p>
                <a:pPr defTabSz="914377">
                  <a:defRPr/>
                </a:pPr>
                <a:r>
                  <a:rPr sz="1333" b="1">
                    <a:solidFill>
                      <a:srgbClr val="00B050"/>
                    </a:solidFill>
                    <a:latin typeface="Trebuchet MS"/>
                  </a:rPr>
                  <a:t>AVNET</a:t>
                </a:r>
              </a:p>
              <a:p>
                <a:pPr defTabSz="914377">
                  <a:defRPr/>
                </a:pPr>
                <a:r>
                  <a:rPr sz="1333" b="1">
                    <a:solidFill>
                      <a:srgbClr val="00B050"/>
                    </a:solidFill>
                    <a:latin typeface="Trebuchet MS"/>
                  </a:rPr>
                  <a:t>DELIVERY</a:t>
                </a:r>
              </a:p>
              <a:p>
                <a:pPr defTabSz="914377">
                  <a:defRPr/>
                </a:pPr>
                <a:r>
                  <a:rPr sz="1333" b="1">
                    <a:solidFill>
                      <a:srgbClr val="00B050"/>
                    </a:solidFill>
                    <a:latin typeface="Trebuchet MS"/>
                  </a:rPr>
                  <a:t>SCOPE</a:t>
                </a:r>
              </a:p>
            </p:txBody>
          </p:sp>
          <p:sp>
            <p:nvSpPr>
              <p:cNvPr id="129" name="TextBox 128">
                <a:extLst>
                  <a:ext uri="{FF2B5EF4-FFF2-40B4-BE49-F238E27FC236}">
                    <a16:creationId xmlns:a16="http://schemas.microsoft.com/office/drawing/2014/main" id="{587B19CA-36E4-CA29-B9B9-C03C4A20FFC2}"/>
                  </a:ext>
                </a:extLst>
              </p:cNvPr>
              <p:cNvSpPr txBox="1"/>
              <p:nvPr/>
            </p:nvSpPr>
            <p:spPr>
              <a:xfrm>
                <a:off x="1268731" y="4539996"/>
                <a:ext cx="1472138" cy="181104"/>
              </a:xfrm>
              <a:prstGeom prst="rect">
                <a:avLst/>
              </a:prstGeom>
              <a:noFill/>
            </p:spPr>
            <p:txBody>
              <a:bodyPr wrap="square" lIns="0" tIns="18000" rIns="0" bIns="18000" anchor="t">
                <a:spAutoFit/>
              </a:bodyPr>
              <a:lstStyle/>
              <a:p>
                <a:pPr defTabSz="914377">
                  <a:defRPr/>
                </a:pPr>
                <a:r>
                  <a:rPr sz="1333" b="1">
                    <a:solidFill>
                      <a:srgbClr val="00B050"/>
                    </a:solidFill>
                    <a:latin typeface="Trebuchet MS"/>
                  </a:rPr>
                  <a:t>HARDWARE</a:t>
                </a:r>
              </a:p>
            </p:txBody>
          </p:sp>
          <p:sp>
            <p:nvSpPr>
              <p:cNvPr id="131" name="TextBox 130">
                <a:extLst>
                  <a:ext uri="{FF2B5EF4-FFF2-40B4-BE49-F238E27FC236}">
                    <a16:creationId xmlns:a16="http://schemas.microsoft.com/office/drawing/2014/main" id="{C52C84E9-8504-6E6C-C2A8-7759DF450D3F}"/>
                  </a:ext>
                </a:extLst>
              </p:cNvPr>
              <p:cNvSpPr txBox="1"/>
              <p:nvPr/>
            </p:nvSpPr>
            <p:spPr>
              <a:xfrm>
                <a:off x="2809449" y="4539996"/>
                <a:ext cx="1472138" cy="181104"/>
              </a:xfrm>
              <a:prstGeom prst="rect">
                <a:avLst/>
              </a:prstGeom>
              <a:noFill/>
            </p:spPr>
            <p:txBody>
              <a:bodyPr wrap="square" lIns="0" tIns="18000" rIns="0" bIns="18000" anchor="t">
                <a:spAutoFit/>
              </a:bodyPr>
              <a:lstStyle/>
              <a:p>
                <a:pPr defTabSz="914377">
                  <a:defRPr/>
                </a:pPr>
                <a:r>
                  <a:rPr sz="1333" b="1">
                    <a:solidFill>
                      <a:srgbClr val="00B050"/>
                    </a:solidFill>
                    <a:latin typeface="Trebuchet MS"/>
                  </a:rPr>
                  <a:t>FIRMWARE</a:t>
                </a:r>
              </a:p>
            </p:txBody>
          </p:sp>
          <p:sp>
            <p:nvSpPr>
              <p:cNvPr id="132" name="TextBox 131">
                <a:extLst>
                  <a:ext uri="{FF2B5EF4-FFF2-40B4-BE49-F238E27FC236}">
                    <a16:creationId xmlns:a16="http://schemas.microsoft.com/office/drawing/2014/main" id="{AA3A5AFB-1E55-3381-D3BB-A0EFF56B448F}"/>
                  </a:ext>
                </a:extLst>
              </p:cNvPr>
              <p:cNvSpPr txBox="1"/>
              <p:nvPr/>
            </p:nvSpPr>
            <p:spPr>
              <a:xfrm>
                <a:off x="2809449" y="4690872"/>
                <a:ext cx="1472138" cy="334944"/>
              </a:xfrm>
              <a:prstGeom prst="rect">
                <a:avLst/>
              </a:prstGeom>
              <a:noFill/>
            </p:spPr>
            <p:txBody>
              <a:bodyPr wrap="square" lIns="0" tIns="18000" rIns="0" bIns="18000" anchor="t">
                <a:spAutoFit/>
              </a:bodyPr>
              <a:lstStyle/>
              <a:p>
                <a:pPr defTabSz="914377">
                  <a:defRPr/>
                </a:pPr>
                <a:r>
                  <a:rPr sz="1333">
                    <a:solidFill>
                      <a:srgbClr val="FFFFFF"/>
                    </a:solidFill>
                    <a:latin typeface="Calibri"/>
                  </a:rPr>
                  <a:t>Greengrass + </a:t>
                </a:r>
                <a:r>
                  <a:rPr sz="1333" err="1">
                    <a:solidFill>
                      <a:srgbClr val="FFFFFF"/>
                    </a:solidFill>
                    <a:latin typeface="Calibri"/>
                  </a:rPr>
                  <a:t>Indeema</a:t>
                </a:r>
                <a:r>
                  <a:rPr sz="1333">
                    <a:solidFill>
                      <a:srgbClr val="FFFFFF"/>
                    </a:solidFill>
                    <a:latin typeface="Calibri"/>
                  </a:rPr>
                  <a:t> flight stack</a:t>
                </a:r>
              </a:p>
            </p:txBody>
          </p:sp>
          <p:sp>
            <p:nvSpPr>
              <p:cNvPr id="133" name="TextBox 132">
                <a:extLst>
                  <a:ext uri="{FF2B5EF4-FFF2-40B4-BE49-F238E27FC236}">
                    <a16:creationId xmlns:a16="http://schemas.microsoft.com/office/drawing/2014/main" id="{AE15810F-3A32-DBF1-4A16-991C6D87FB23}"/>
                  </a:ext>
                </a:extLst>
              </p:cNvPr>
              <p:cNvSpPr txBox="1"/>
              <p:nvPr/>
            </p:nvSpPr>
            <p:spPr>
              <a:xfrm>
                <a:off x="4350167" y="4539996"/>
                <a:ext cx="1472138" cy="181104"/>
              </a:xfrm>
              <a:prstGeom prst="rect">
                <a:avLst/>
              </a:prstGeom>
              <a:noFill/>
            </p:spPr>
            <p:txBody>
              <a:bodyPr wrap="square" lIns="0" tIns="18000" rIns="0" bIns="18000" anchor="t">
                <a:spAutoFit/>
              </a:bodyPr>
              <a:lstStyle/>
              <a:p>
                <a:pPr defTabSz="914377">
                  <a:defRPr/>
                </a:pPr>
                <a:r>
                  <a:rPr sz="1333" b="1">
                    <a:solidFill>
                      <a:srgbClr val="00B050"/>
                    </a:solidFill>
                    <a:latin typeface="Trebuchet MS"/>
                  </a:rPr>
                  <a:t>INSTALL</a:t>
                </a:r>
              </a:p>
            </p:txBody>
          </p:sp>
          <p:sp>
            <p:nvSpPr>
              <p:cNvPr id="134" name="TextBox 133">
                <a:extLst>
                  <a:ext uri="{FF2B5EF4-FFF2-40B4-BE49-F238E27FC236}">
                    <a16:creationId xmlns:a16="http://schemas.microsoft.com/office/drawing/2014/main" id="{C5854C98-D8E3-761F-38E0-FB0F607F083B}"/>
                  </a:ext>
                </a:extLst>
              </p:cNvPr>
              <p:cNvSpPr txBox="1"/>
              <p:nvPr/>
            </p:nvSpPr>
            <p:spPr>
              <a:xfrm>
                <a:off x="4350167" y="4690872"/>
                <a:ext cx="1472138" cy="334944"/>
              </a:xfrm>
              <a:prstGeom prst="rect">
                <a:avLst/>
              </a:prstGeom>
              <a:noFill/>
            </p:spPr>
            <p:txBody>
              <a:bodyPr wrap="square" lIns="0" tIns="18000" rIns="0" bIns="18000" anchor="t">
                <a:spAutoFit/>
              </a:bodyPr>
              <a:lstStyle/>
              <a:p>
                <a:pPr defTabSz="914377">
                  <a:defRPr/>
                </a:pPr>
                <a:r>
                  <a:rPr sz="1333">
                    <a:solidFill>
                      <a:srgbClr val="FFFFFF"/>
                    </a:solidFill>
                    <a:latin typeface="Calibri"/>
                  </a:rPr>
                  <a:t>Field setup · ag + municipalities</a:t>
                </a:r>
              </a:p>
            </p:txBody>
          </p:sp>
          <p:sp>
            <p:nvSpPr>
              <p:cNvPr id="135" name="TextBox 134">
                <a:extLst>
                  <a:ext uri="{FF2B5EF4-FFF2-40B4-BE49-F238E27FC236}">
                    <a16:creationId xmlns:a16="http://schemas.microsoft.com/office/drawing/2014/main" id="{DFB082BB-44A7-535B-C74A-D7D1D8DA1B0E}"/>
                  </a:ext>
                </a:extLst>
              </p:cNvPr>
              <p:cNvSpPr txBox="1"/>
              <p:nvPr/>
            </p:nvSpPr>
            <p:spPr>
              <a:xfrm>
                <a:off x="5890885" y="4539996"/>
                <a:ext cx="1472138" cy="181104"/>
              </a:xfrm>
              <a:prstGeom prst="rect">
                <a:avLst/>
              </a:prstGeom>
              <a:noFill/>
            </p:spPr>
            <p:txBody>
              <a:bodyPr wrap="square" lIns="0" tIns="18000" rIns="0" bIns="18000" anchor="t">
                <a:spAutoFit/>
              </a:bodyPr>
              <a:lstStyle/>
              <a:p>
                <a:pPr defTabSz="914377">
                  <a:defRPr/>
                </a:pPr>
                <a:r>
                  <a:rPr sz="1333" b="1">
                    <a:solidFill>
                      <a:srgbClr val="00B050"/>
                    </a:solidFill>
                    <a:latin typeface="Trebuchet MS"/>
                  </a:rPr>
                  <a:t>ISV</a:t>
                </a:r>
              </a:p>
            </p:txBody>
          </p:sp>
          <p:sp>
            <p:nvSpPr>
              <p:cNvPr id="136" name="TextBox 135">
                <a:extLst>
                  <a:ext uri="{FF2B5EF4-FFF2-40B4-BE49-F238E27FC236}">
                    <a16:creationId xmlns:a16="http://schemas.microsoft.com/office/drawing/2014/main" id="{08880D3E-0798-EF6D-32DD-8D197BB139DA}"/>
                  </a:ext>
                </a:extLst>
              </p:cNvPr>
              <p:cNvSpPr txBox="1"/>
              <p:nvPr/>
            </p:nvSpPr>
            <p:spPr>
              <a:xfrm>
                <a:off x="5890885" y="4690872"/>
                <a:ext cx="1472138" cy="334944"/>
              </a:xfrm>
              <a:prstGeom prst="rect">
                <a:avLst/>
              </a:prstGeom>
              <a:noFill/>
            </p:spPr>
            <p:txBody>
              <a:bodyPr wrap="square" lIns="0" tIns="18000" rIns="0" bIns="18000" anchor="t">
                <a:spAutoFit/>
              </a:bodyPr>
              <a:lstStyle/>
              <a:p>
                <a:pPr defTabSz="914377">
                  <a:defRPr/>
                </a:pPr>
                <a:r>
                  <a:rPr sz="1333">
                    <a:solidFill>
                      <a:srgbClr val="FFFFFF"/>
                    </a:solidFill>
                    <a:latin typeface="Calibri"/>
                  </a:rPr>
                  <a:t>Indeema UAV Stack on /IOTCONNECT</a:t>
                </a:r>
              </a:p>
            </p:txBody>
          </p:sp>
          <p:sp>
            <p:nvSpPr>
              <p:cNvPr id="137" name="TextBox 136">
                <a:extLst>
                  <a:ext uri="{FF2B5EF4-FFF2-40B4-BE49-F238E27FC236}">
                    <a16:creationId xmlns:a16="http://schemas.microsoft.com/office/drawing/2014/main" id="{C07DA432-E88A-99A9-B654-7211ADA76527}"/>
                  </a:ext>
                </a:extLst>
              </p:cNvPr>
              <p:cNvSpPr txBox="1"/>
              <p:nvPr/>
            </p:nvSpPr>
            <p:spPr>
              <a:xfrm>
                <a:off x="7431604" y="4539996"/>
                <a:ext cx="1472138" cy="181104"/>
              </a:xfrm>
              <a:prstGeom prst="rect">
                <a:avLst/>
              </a:prstGeom>
              <a:noFill/>
            </p:spPr>
            <p:txBody>
              <a:bodyPr wrap="square" lIns="0" tIns="18000" rIns="0" bIns="18000" anchor="t">
                <a:spAutoFit/>
              </a:bodyPr>
              <a:lstStyle/>
              <a:p>
                <a:pPr defTabSz="914377">
                  <a:defRPr/>
                </a:pPr>
                <a:r>
                  <a:rPr sz="1333" b="1">
                    <a:solidFill>
                      <a:srgbClr val="00B050"/>
                    </a:solidFill>
                    <a:latin typeface="Trebuchet MS"/>
                  </a:rPr>
                  <a:t>MANAGED</a:t>
                </a:r>
              </a:p>
            </p:txBody>
          </p:sp>
          <p:sp>
            <p:nvSpPr>
              <p:cNvPr id="138" name="TextBox 137">
                <a:extLst>
                  <a:ext uri="{FF2B5EF4-FFF2-40B4-BE49-F238E27FC236}">
                    <a16:creationId xmlns:a16="http://schemas.microsoft.com/office/drawing/2014/main" id="{87BCFA6D-FE39-A779-CBFF-D4D4E3657923}"/>
                  </a:ext>
                </a:extLst>
              </p:cNvPr>
              <p:cNvSpPr txBox="1"/>
              <p:nvPr/>
            </p:nvSpPr>
            <p:spPr>
              <a:xfrm>
                <a:off x="7431604" y="4690872"/>
                <a:ext cx="1472138" cy="334944"/>
              </a:xfrm>
              <a:prstGeom prst="rect">
                <a:avLst/>
              </a:prstGeom>
              <a:noFill/>
            </p:spPr>
            <p:txBody>
              <a:bodyPr wrap="square" lIns="0" tIns="18000" rIns="0" bIns="18000" anchor="t">
                <a:spAutoFit/>
              </a:bodyPr>
              <a:lstStyle/>
              <a:p>
                <a:pPr defTabSz="914377">
                  <a:defRPr/>
                </a:pPr>
                <a:r>
                  <a:rPr sz="1333">
                    <a:solidFill>
                      <a:srgbClr val="FFFFFF"/>
                    </a:solidFill>
                    <a:latin typeface="Calibri"/>
                  </a:rPr>
                  <a:t>Fleet mgmt · mission planning · updates</a:t>
                </a:r>
              </a:p>
            </p:txBody>
          </p:sp>
        </p:grpSp>
      </p:grpSp>
      <p:sp>
        <p:nvSpPr>
          <p:cNvPr id="139" name="TextBox 138">
            <a:extLst>
              <a:ext uri="{FF2B5EF4-FFF2-40B4-BE49-F238E27FC236}">
                <a16:creationId xmlns:a16="http://schemas.microsoft.com/office/drawing/2014/main" id="{1B5803F8-A5DE-B8EC-1C83-E5ACA9915F1A}"/>
              </a:ext>
            </a:extLst>
          </p:cNvPr>
          <p:cNvSpPr txBox="1"/>
          <p:nvPr/>
        </p:nvSpPr>
        <p:spPr>
          <a:xfrm>
            <a:off x="228600" y="6711696"/>
            <a:ext cx="6400800" cy="159462"/>
          </a:xfrm>
          <a:prstGeom prst="rect">
            <a:avLst/>
          </a:prstGeom>
          <a:noFill/>
        </p:spPr>
        <p:txBody>
          <a:bodyPr wrap="square" lIns="0" tIns="18000" rIns="0" bIns="18000" anchor="t">
            <a:spAutoFit/>
          </a:bodyPr>
          <a:lstStyle/>
          <a:p>
            <a:pPr defTabSz="914377">
              <a:defRPr/>
            </a:pPr>
            <a:r>
              <a:rPr sz="800">
                <a:solidFill>
                  <a:srgbClr val="64748B"/>
                </a:solidFill>
                <a:latin typeface="Calibri"/>
              </a:rPr>
              <a:t>Softweb Solutions  |  An Avnet Company  |  AWS Premier Partner</a:t>
            </a:r>
          </a:p>
        </p:txBody>
      </p:sp>
      <p:sp>
        <p:nvSpPr>
          <p:cNvPr id="140" name="TextBox 139">
            <a:extLst>
              <a:ext uri="{FF2B5EF4-FFF2-40B4-BE49-F238E27FC236}">
                <a16:creationId xmlns:a16="http://schemas.microsoft.com/office/drawing/2014/main" id="{9D609283-661B-D15F-8686-A53CE2D685E3}"/>
              </a:ext>
            </a:extLst>
          </p:cNvPr>
          <p:cNvSpPr txBox="1"/>
          <p:nvPr/>
        </p:nvSpPr>
        <p:spPr>
          <a:xfrm>
            <a:off x="10972800" y="6711696"/>
            <a:ext cx="1005840" cy="159462"/>
          </a:xfrm>
          <a:prstGeom prst="rect">
            <a:avLst/>
          </a:prstGeom>
          <a:noFill/>
        </p:spPr>
        <p:txBody>
          <a:bodyPr wrap="square" lIns="0" tIns="18000" rIns="0" bIns="18000" anchor="t">
            <a:spAutoFit/>
          </a:bodyPr>
          <a:lstStyle/>
          <a:p>
            <a:pPr algn="r" defTabSz="914377">
              <a:defRPr/>
            </a:pPr>
            <a:r>
              <a:rPr sz="800">
                <a:solidFill>
                  <a:srgbClr val="64748B"/>
                </a:solidFill>
                <a:latin typeface="Calibri"/>
              </a:rPr>
              <a:t>8 / 11</a:t>
            </a:r>
          </a:p>
        </p:txBody>
      </p:sp>
      <p:grpSp>
        <p:nvGrpSpPr>
          <p:cNvPr id="4" name="Group 3">
            <a:extLst>
              <a:ext uri="{FF2B5EF4-FFF2-40B4-BE49-F238E27FC236}">
                <a16:creationId xmlns:a16="http://schemas.microsoft.com/office/drawing/2014/main" id="{4E8EE0C4-D9A2-D80E-D5F4-520E0726F272}"/>
              </a:ext>
            </a:extLst>
          </p:cNvPr>
          <p:cNvGrpSpPr/>
          <p:nvPr/>
        </p:nvGrpSpPr>
        <p:grpSpPr>
          <a:xfrm>
            <a:off x="2" y="0"/>
            <a:ext cx="12191695" cy="1371600"/>
            <a:chOff x="1" y="0"/>
            <a:chExt cx="9143771" cy="1028700"/>
          </a:xfrm>
        </p:grpSpPr>
        <p:sp>
          <p:nvSpPr>
            <p:cNvPr id="2" name="Rectangle 1">
              <a:extLst>
                <a:ext uri="{FF2B5EF4-FFF2-40B4-BE49-F238E27FC236}">
                  <a16:creationId xmlns:a16="http://schemas.microsoft.com/office/drawing/2014/main" id="{60B40CE4-335F-42BC-C794-0D814E8EF039}"/>
                </a:ext>
              </a:extLst>
            </p:cNvPr>
            <p:cNvSpPr/>
            <p:nvPr/>
          </p:nvSpPr>
          <p:spPr>
            <a:xfrm>
              <a:off x="1" y="0"/>
              <a:ext cx="9143771" cy="44577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3" name="TextBox 2">
              <a:extLst>
                <a:ext uri="{FF2B5EF4-FFF2-40B4-BE49-F238E27FC236}">
                  <a16:creationId xmlns:a16="http://schemas.microsoft.com/office/drawing/2014/main" id="{9E6054B0-4590-6B0B-DCCA-664EB5CA0BF1}"/>
                </a:ext>
              </a:extLst>
            </p:cNvPr>
            <p:cNvSpPr txBox="1"/>
            <p:nvPr/>
          </p:nvSpPr>
          <p:spPr>
            <a:xfrm>
              <a:off x="240030" y="93837"/>
              <a:ext cx="6583680" cy="258096"/>
            </a:xfrm>
            <a:prstGeom prst="rect">
              <a:avLst/>
            </a:prstGeom>
            <a:noFill/>
          </p:spPr>
          <p:txBody>
            <a:bodyPr wrap="square" lIns="18000" tIns="18000" rIns="18000" bIns="18000" anchor="ctr">
              <a:spAutoFit/>
            </a:bodyPr>
            <a:lstStyle/>
            <a:p>
              <a:pPr defTabSz="914377">
                <a:defRPr/>
              </a:pPr>
              <a:r>
                <a:rPr sz="2000" b="1">
                  <a:solidFill>
                    <a:srgbClr val="FFFFFF"/>
                  </a:solidFill>
                  <a:latin typeface="Trebuchet MS"/>
                </a:rPr>
                <a:t>Drone Telemetry </a:t>
              </a:r>
              <a:r>
                <a:rPr sz="2000">
                  <a:solidFill>
                    <a:srgbClr val="00B050"/>
                  </a:solidFill>
                  <a:latin typeface="Trebuchet MS"/>
                </a:rPr>
                <a:t>— Connected AI-Enabled UAV</a:t>
              </a:r>
            </a:p>
          </p:txBody>
        </p:sp>
        <p:sp>
          <p:nvSpPr>
            <p:cNvPr id="5" name="Rectangle 4">
              <a:extLst>
                <a:ext uri="{FF2B5EF4-FFF2-40B4-BE49-F238E27FC236}">
                  <a16:creationId xmlns:a16="http://schemas.microsoft.com/office/drawing/2014/main" id="{242FDA94-5E61-CCA4-1DBF-E7312A5B97E7}"/>
                </a:ext>
              </a:extLst>
            </p:cNvPr>
            <p:cNvSpPr/>
            <p:nvPr/>
          </p:nvSpPr>
          <p:spPr>
            <a:xfrm>
              <a:off x="1" y="445770"/>
              <a:ext cx="9143771" cy="582930"/>
            </a:xfrm>
            <a:prstGeom prst="rect">
              <a:avLst/>
            </a:prstGeom>
            <a:solidFill>
              <a:schemeClr val="tx1">
                <a:lumMod val="85000"/>
                <a:lumOff val="1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6" name="TextBox 5">
              <a:extLst>
                <a:ext uri="{FF2B5EF4-FFF2-40B4-BE49-F238E27FC236}">
                  <a16:creationId xmlns:a16="http://schemas.microsoft.com/office/drawing/2014/main" id="{CBDBFFAA-BD9C-14F6-8F09-1E779A18070F}"/>
                </a:ext>
              </a:extLst>
            </p:cNvPr>
            <p:cNvSpPr txBox="1"/>
            <p:nvPr/>
          </p:nvSpPr>
          <p:spPr>
            <a:xfrm>
              <a:off x="205741" y="486918"/>
              <a:ext cx="2011622" cy="408137"/>
            </a:xfrm>
            <a:prstGeom prst="rect">
              <a:avLst/>
            </a:prstGeom>
            <a:noFill/>
          </p:spPr>
          <p:txBody>
            <a:bodyPr wrap="square" lIns="0" tIns="18000" rIns="0" bIns="18000" anchor="t">
              <a:spAutoFit/>
            </a:bodyPr>
            <a:lstStyle/>
            <a:p>
              <a:pPr defTabSz="914377">
                <a:defRPr/>
              </a:pPr>
              <a:r>
                <a:rPr sz="1000" b="1">
                  <a:solidFill>
                    <a:srgbClr val="00B050"/>
                  </a:solidFill>
                  <a:latin typeface="Trebuchet MS"/>
                </a:rPr>
                <a:t>CUSTOMER</a:t>
              </a:r>
            </a:p>
            <a:p>
              <a:pPr defTabSz="914377">
                <a:defRPr/>
              </a:pPr>
              <a:r>
                <a:rPr sz="1400" b="1">
                  <a:solidFill>
                    <a:srgbClr val="FFFFFF"/>
                  </a:solidFill>
                  <a:latin typeface="Trebuchet MS"/>
                </a:rPr>
                <a:t>Avnet / Indeema</a:t>
              </a:r>
            </a:p>
            <a:p>
              <a:pPr defTabSz="914377">
                <a:defRPr/>
              </a:pPr>
              <a:r>
                <a:rPr sz="900">
                  <a:solidFill>
                    <a:srgbClr val="CBD5E1"/>
                  </a:solidFill>
                  <a:latin typeface="Calibri"/>
                </a:rPr>
                <a:t>AWS Marketplace listing</a:t>
              </a:r>
            </a:p>
          </p:txBody>
        </p:sp>
        <p:sp>
          <p:nvSpPr>
            <p:cNvPr id="7" name="TextBox 6">
              <a:extLst>
                <a:ext uri="{FF2B5EF4-FFF2-40B4-BE49-F238E27FC236}">
                  <a16:creationId xmlns:a16="http://schemas.microsoft.com/office/drawing/2014/main" id="{4C0F5BF7-550E-7653-BDCE-BA649873C61A}"/>
                </a:ext>
              </a:extLst>
            </p:cNvPr>
            <p:cNvSpPr txBox="1"/>
            <p:nvPr/>
          </p:nvSpPr>
          <p:spPr>
            <a:xfrm>
              <a:off x="2491683" y="486918"/>
              <a:ext cx="2011622" cy="408137"/>
            </a:xfrm>
            <a:prstGeom prst="rect">
              <a:avLst/>
            </a:prstGeom>
            <a:noFill/>
          </p:spPr>
          <p:txBody>
            <a:bodyPr wrap="square" lIns="0" tIns="18000" rIns="0" bIns="18000" anchor="t">
              <a:spAutoFit/>
            </a:bodyPr>
            <a:lstStyle/>
            <a:p>
              <a:pPr defTabSz="914377">
                <a:defRPr/>
              </a:pPr>
              <a:r>
                <a:rPr sz="1000" b="1">
                  <a:solidFill>
                    <a:srgbClr val="00B050"/>
                  </a:solidFill>
                  <a:latin typeface="Trebuchet MS"/>
                </a:rPr>
                <a:t>TARGETS</a:t>
              </a:r>
            </a:p>
            <a:p>
              <a:pPr defTabSz="914377">
                <a:defRPr/>
              </a:pPr>
              <a:r>
                <a:rPr sz="1400" b="1">
                  <a:solidFill>
                    <a:srgbClr val="FFFFFF"/>
                  </a:solidFill>
                  <a:latin typeface="Trebuchet MS"/>
                </a:rPr>
                <a:t>Ag · municipalities</a:t>
              </a:r>
            </a:p>
            <a:p>
              <a:pPr defTabSz="914377">
                <a:defRPr/>
              </a:pPr>
              <a:r>
                <a:rPr sz="900">
                  <a:solidFill>
                    <a:srgbClr val="CBD5E1"/>
                  </a:solidFill>
                  <a:latin typeface="Calibri"/>
                </a:rPr>
                <a:t>Infrastructure inspection</a:t>
              </a:r>
            </a:p>
          </p:txBody>
        </p:sp>
        <p:sp>
          <p:nvSpPr>
            <p:cNvPr id="8" name="TextBox 7">
              <a:extLst>
                <a:ext uri="{FF2B5EF4-FFF2-40B4-BE49-F238E27FC236}">
                  <a16:creationId xmlns:a16="http://schemas.microsoft.com/office/drawing/2014/main" id="{7E9D514F-B6F6-7A10-3E4A-69235D339A64}"/>
                </a:ext>
              </a:extLst>
            </p:cNvPr>
            <p:cNvSpPr txBox="1"/>
            <p:nvPr/>
          </p:nvSpPr>
          <p:spPr>
            <a:xfrm>
              <a:off x="4777625" y="486918"/>
              <a:ext cx="2011622" cy="408137"/>
            </a:xfrm>
            <a:prstGeom prst="rect">
              <a:avLst/>
            </a:prstGeom>
            <a:noFill/>
          </p:spPr>
          <p:txBody>
            <a:bodyPr wrap="square" lIns="0" tIns="18000" rIns="0" bIns="18000" anchor="t">
              <a:spAutoFit/>
            </a:bodyPr>
            <a:lstStyle/>
            <a:p>
              <a:pPr defTabSz="914377">
                <a:defRPr/>
              </a:pPr>
              <a:r>
                <a:rPr sz="1000" b="1">
                  <a:solidFill>
                    <a:srgbClr val="00B050"/>
                  </a:solidFill>
                  <a:latin typeface="Trebuchet MS"/>
                </a:rPr>
                <a:t>EDGE ML</a:t>
              </a:r>
            </a:p>
            <a:p>
              <a:pPr defTabSz="914377">
                <a:defRPr/>
              </a:pPr>
              <a:r>
                <a:rPr sz="1400" b="1">
                  <a:solidFill>
                    <a:srgbClr val="FFFFFF"/>
                  </a:solidFill>
                  <a:latin typeface="Trebuchet MS"/>
                </a:rPr>
                <a:t>Jetson Orin on-drone</a:t>
              </a:r>
            </a:p>
            <a:p>
              <a:pPr defTabSz="914377">
                <a:defRPr/>
              </a:pPr>
              <a:r>
                <a:rPr sz="900">
                  <a:solidFill>
                    <a:srgbClr val="CBD5E1"/>
                  </a:solidFill>
                  <a:latin typeface="Calibri"/>
                </a:rPr>
                <a:t>RGB + thermal · object + crop + terrain</a:t>
              </a:r>
            </a:p>
          </p:txBody>
        </p:sp>
        <p:sp>
          <p:nvSpPr>
            <p:cNvPr id="9" name="TextBox 8">
              <a:extLst>
                <a:ext uri="{FF2B5EF4-FFF2-40B4-BE49-F238E27FC236}">
                  <a16:creationId xmlns:a16="http://schemas.microsoft.com/office/drawing/2014/main" id="{6CF57A42-09E7-CBBE-606C-B3EB1766E3F2}"/>
                </a:ext>
              </a:extLst>
            </p:cNvPr>
            <p:cNvSpPr txBox="1"/>
            <p:nvPr/>
          </p:nvSpPr>
          <p:spPr>
            <a:xfrm>
              <a:off x="7063567" y="486918"/>
              <a:ext cx="2011622" cy="408137"/>
            </a:xfrm>
            <a:prstGeom prst="rect">
              <a:avLst/>
            </a:prstGeom>
            <a:noFill/>
          </p:spPr>
          <p:txBody>
            <a:bodyPr wrap="square" lIns="0" tIns="18000" rIns="0" bIns="18000" anchor="t">
              <a:spAutoFit/>
            </a:bodyPr>
            <a:lstStyle/>
            <a:p>
              <a:pPr defTabSz="914377">
                <a:defRPr/>
              </a:pPr>
              <a:r>
                <a:rPr sz="1000" b="1">
                  <a:solidFill>
                    <a:srgbClr val="00B050"/>
                  </a:solidFill>
                  <a:latin typeface="Trebuchet MS"/>
                </a:rPr>
                <a:t>STACK</a:t>
              </a:r>
            </a:p>
            <a:p>
              <a:pPr defTabSz="914377">
                <a:defRPr/>
              </a:pPr>
              <a:r>
                <a:rPr sz="1400" b="1">
                  <a:solidFill>
                    <a:srgbClr val="FFFFFF"/>
                  </a:solidFill>
                  <a:latin typeface="Trebuchet MS"/>
                </a:rPr>
                <a:t>Platform solution</a:t>
              </a:r>
            </a:p>
            <a:p>
              <a:pPr defTabSz="914377">
                <a:defRPr/>
              </a:pPr>
              <a:r>
                <a:rPr sz="900">
                  <a:solidFill>
                    <a:srgbClr val="CBD5E1"/>
                  </a:solidFill>
                  <a:latin typeface="Calibri"/>
                </a:rPr>
                <a:t>Base + customize per engagement</a:t>
              </a:r>
            </a:p>
          </p:txBody>
        </p:sp>
        <p:sp>
          <p:nvSpPr>
            <p:cNvPr id="151" name="Text 2">
              <a:extLst>
                <a:ext uri="{FF2B5EF4-FFF2-40B4-BE49-F238E27FC236}">
                  <a16:creationId xmlns:a16="http://schemas.microsoft.com/office/drawing/2014/main" id="{EF7D80F7-AF75-6919-BBE7-0FBD8E03B724}"/>
                </a:ext>
              </a:extLst>
            </p:cNvPr>
            <p:cNvSpPr/>
            <p:nvPr/>
          </p:nvSpPr>
          <p:spPr>
            <a:xfrm>
              <a:off x="6157399" y="0"/>
              <a:ext cx="2826581" cy="377190"/>
            </a:xfrm>
            <a:prstGeom prst="rect">
              <a:avLst/>
            </a:prstGeom>
            <a:noFill/>
            <a:ln/>
          </p:spPr>
          <p:txBody>
            <a:bodyPr wrap="square" lIns="0" tIns="0" rIns="0" bIns="0" rtlCol="0" anchor="ctr"/>
            <a:lstStyle/>
            <a:p>
              <a:pPr algn="r" defTabSz="914377">
                <a:defRPr/>
              </a:pPr>
              <a:r>
                <a:rPr lang="en-US" sz="1333">
                  <a:solidFill>
                    <a:srgbClr val="41C363"/>
                  </a:solidFill>
                  <a:latin typeface="Calibri" pitchFamily="34" charset="0"/>
                  <a:ea typeface="Calibri" pitchFamily="34" charset="-122"/>
                  <a:cs typeface="Calibri" pitchFamily="34" charset="-120"/>
                </a:rPr>
                <a:t>AWS Architecture  |  </a:t>
              </a:r>
              <a:r>
                <a:rPr lang="en-US" sz="1333">
                  <a:solidFill>
                    <a:prstClr val="white"/>
                  </a:solidFill>
                  <a:latin typeface="Calibri" pitchFamily="34" charset="0"/>
                  <a:ea typeface="Calibri" pitchFamily="34" charset="-122"/>
                  <a:cs typeface="Calibri" pitchFamily="34" charset="-120"/>
                </a:rPr>
                <a:t>Business Outcome </a:t>
              </a:r>
              <a:r>
                <a:rPr lang="en-US" sz="1333" err="1">
                  <a:solidFill>
                    <a:prstClr val="white"/>
                  </a:solidFill>
                  <a:latin typeface="Calibri" pitchFamily="34" charset="0"/>
                  <a:ea typeface="Calibri" pitchFamily="34" charset="-122"/>
                  <a:cs typeface="Calibri" pitchFamily="34" charset="-120"/>
                </a:rPr>
                <a:t>Xcellerator</a:t>
              </a:r>
              <a:endParaRPr lang="en-US" sz="1333">
                <a:solidFill>
                  <a:prstClr val="white"/>
                </a:solidFill>
                <a:latin typeface="Calibri" panose="020F0502020204030204"/>
              </a:endParaRPr>
            </a:p>
          </p:txBody>
        </p:sp>
      </p:grpSp>
      <p:grpSp>
        <p:nvGrpSpPr>
          <p:cNvPr id="126" name="Group 125">
            <a:extLst>
              <a:ext uri="{FF2B5EF4-FFF2-40B4-BE49-F238E27FC236}">
                <a16:creationId xmlns:a16="http://schemas.microsoft.com/office/drawing/2014/main" id="{8BF9077A-8AFB-C436-4CAA-6B676D62340F}"/>
              </a:ext>
            </a:extLst>
          </p:cNvPr>
          <p:cNvGrpSpPr/>
          <p:nvPr/>
        </p:nvGrpSpPr>
        <p:grpSpPr>
          <a:xfrm>
            <a:off x="228601" y="1545336"/>
            <a:ext cx="3059124" cy="3741440"/>
            <a:chOff x="171450" y="1159002"/>
            <a:chExt cx="2294343" cy="2806080"/>
          </a:xfrm>
        </p:grpSpPr>
        <p:sp>
          <p:nvSpPr>
            <p:cNvPr id="11" name="Rectangle 10">
              <a:extLst>
                <a:ext uri="{FF2B5EF4-FFF2-40B4-BE49-F238E27FC236}">
                  <a16:creationId xmlns:a16="http://schemas.microsoft.com/office/drawing/2014/main" id="{5B73C7F4-2A20-5F6A-7143-F0B6D42EC611}"/>
                </a:ext>
              </a:extLst>
            </p:cNvPr>
            <p:cNvSpPr/>
            <p:nvPr/>
          </p:nvSpPr>
          <p:spPr>
            <a:xfrm>
              <a:off x="171450" y="1369002"/>
              <a:ext cx="150000" cy="21000"/>
            </a:xfrm>
            <a:prstGeom prst="rect">
              <a:avLst/>
            </a:prstGeom>
            <a:solidFill>
              <a:srgbClr val="33415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12" name="TextBox 11">
              <a:extLst>
                <a:ext uri="{FF2B5EF4-FFF2-40B4-BE49-F238E27FC236}">
                  <a16:creationId xmlns:a16="http://schemas.microsoft.com/office/drawing/2014/main" id="{65604BB7-DB22-E422-04D5-AEDDB9C69219}"/>
                </a:ext>
              </a:extLst>
            </p:cNvPr>
            <p:cNvSpPr txBox="1"/>
            <p:nvPr/>
          </p:nvSpPr>
          <p:spPr>
            <a:xfrm>
              <a:off x="171450" y="1159002"/>
              <a:ext cx="2160270" cy="154222"/>
            </a:xfrm>
            <a:prstGeom prst="rect">
              <a:avLst/>
            </a:prstGeom>
            <a:noFill/>
          </p:spPr>
          <p:txBody>
            <a:bodyPr wrap="square" lIns="0" tIns="18000" rIns="0" bIns="18000" anchor="t">
              <a:spAutoFit/>
            </a:bodyPr>
            <a:lstStyle/>
            <a:p>
              <a:pPr defTabSz="914377">
                <a:defRPr/>
              </a:pPr>
              <a:r>
                <a:rPr sz="1100" b="1">
                  <a:solidFill>
                    <a:srgbClr val="334155"/>
                  </a:solidFill>
                  <a:latin typeface="Trebuchet MS"/>
                </a:rPr>
                <a:t>EDGE  ·  ON-DRONE</a:t>
              </a:r>
            </a:p>
          </p:txBody>
        </p:sp>
        <p:sp>
          <p:nvSpPr>
            <p:cNvPr id="13" name="Rectangle 12">
              <a:extLst>
                <a:ext uri="{FF2B5EF4-FFF2-40B4-BE49-F238E27FC236}">
                  <a16:creationId xmlns:a16="http://schemas.microsoft.com/office/drawing/2014/main" id="{6599F845-27A2-5AD0-7DE9-E4F0B06DA6CF}"/>
                </a:ext>
              </a:extLst>
            </p:cNvPr>
            <p:cNvSpPr/>
            <p:nvPr/>
          </p:nvSpPr>
          <p:spPr>
            <a:xfrm>
              <a:off x="171450" y="1474470"/>
              <a:ext cx="1045845" cy="342900"/>
            </a:xfrm>
            <a:prstGeom prst="rect">
              <a:avLst/>
            </a:prstGeom>
            <a:solidFill>
              <a:srgbClr val="FFFFFF"/>
            </a:solidFill>
            <a:ln w="4763">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14" name="TextBox 13">
              <a:extLst>
                <a:ext uri="{FF2B5EF4-FFF2-40B4-BE49-F238E27FC236}">
                  <a16:creationId xmlns:a16="http://schemas.microsoft.com/office/drawing/2014/main" id="{FB42D867-EEEB-B9D4-5483-A3EF09053A09}"/>
                </a:ext>
              </a:extLst>
            </p:cNvPr>
            <p:cNvSpPr txBox="1"/>
            <p:nvPr/>
          </p:nvSpPr>
          <p:spPr>
            <a:xfrm>
              <a:off x="226314" y="1516872"/>
              <a:ext cx="977265" cy="258096"/>
            </a:xfrm>
            <a:prstGeom prst="rect">
              <a:avLst/>
            </a:prstGeom>
            <a:noFill/>
          </p:spPr>
          <p:txBody>
            <a:bodyPr wrap="square" lIns="0" tIns="18000" rIns="0" bIns="18000" anchor="ctr">
              <a:spAutoFit/>
            </a:bodyPr>
            <a:lstStyle/>
            <a:p>
              <a:pPr defTabSz="914377">
                <a:defRPr/>
              </a:pPr>
              <a:r>
                <a:rPr sz="1100" b="1">
                  <a:solidFill>
                    <a:srgbClr val="334155"/>
                  </a:solidFill>
                  <a:latin typeface="Calibri"/>
                </a:rPr>
                <a:t>RGB + Thermal</a:t>
              </a:r>
            </a:p>
            <a:p>
              <a:pPr defTabSz="914377">
                <a:defRPr/>
              </a:pPr>
              <a:r>
                <a:rPr sz="900" i="1">
                  <a:solidFill>
                    <a:srgbClr val="64748B"/>
                  </a:solidFill>
                  <a:latin typeface="Calibri"/>
                </a:rPr>
                <a:t>4K gimbal · FLIR radiometric</a:t>
              </a:r>
            </a:p>
          </p:txBody>
        </p:sp>
        <p:sp>
          <p:nvSpPr>
            <p:cNvPr id="15" name="Rectangle 14">
              <a:extLst>
                <a:ext uri="{FF2B5EF4-FFF2-40B4-BE49-F238E27FC236}">
                  <a16:creationId xmlns:a16="http://schemas.microsoft.com/office/drawing/2014/main" id="{BE8392B0-A9C7-10EE-0657-8B3269142A88}"/>
                </a:ext>
              </a:extLst>
            </p:cNvPr>
            <p:cNvSpPr/>
            <p:nvPr/>
          </p:nvSpPr>
          <p:spPr>
            <a:xfrm>
              <a:off x="1285875" y="1474470"/>
              <a:ext cx="1045845" cy="342900"/>
            </a:xfrm>
            <a:prstGeom prst="rect">
              <a:avLst/>
            </a:prstGeom>
            <a:solidFill>
              <a:srgbClr val="FFFFFF"/>
            </a:solidFill>
            <a:ln w="4763">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16" name="TextBox 15">
              <a:extLst>
                <a:ext uri="{FF2B5EF4-FFF2-40B4-BE49-F238E27FC236}">
                  <a16:creationId xmlns:a16="http://schemas.microsoft.com/office/drawing/2014/main" id="{E2EEA3D3-2447-473C-D3E2-B089AF7A50BA}"/>
                </a:ext>
              </a:extLst>
            </p:cNvPr>
            <p:cNvSpPr txBox="1"/>
            <p:nvPr/>
          </p:nvSpPr>
          <p:spPr>
            <a:xfrm>
              <a:off x="1340739" y="1516872"/>
              <a:ext cx="977265" cy="258096"/>
            </a:xfrm>
            <a:prstGeom prst="rect">
              <a:avLst/>
            </a:prstGeom>
            <a:noFill/>
          </p:spPr>
          <p:txBody>
            <a:bodyPr wrap="square" lIns="0" tIns="18000" rIns="0" bIns="18000" anchor="ctr">
              <a:spAutoFit/>
            </a:bodyPr>
            <a:lstStyle/>
            <a:p>
              <a:pPr defTabSz="914377">
                <a:defRPr/>
              </a:pPr>
              <a:r>
                <a:rPr sz="1100" b="1">
                  <a:solidFill>
                    <a:srgbClr val="334155"/>
                  </a:solidFill>
                  <a:latin typeface="Calibri"/>
                </a:rPr>
                <a:t>GNSS + IMU</a:t>
              </a:r>
            </a:p>
            <a:p>
              <a:pPr defTabSz="914377">
                <a:defRPr/>
              </a:pPr>
              <a:r>
                <a:rPr sz="900" i="1">
                  <a:solidFill>
                    <a:srgbClr val="64748B"/>
                  </a:solidFill>
                  <a:latin typeface="Calibri"/>
                </a:rPr>
                <a:t>RTK-GPS · flight controller</a:t>
              </a:r>
            </a:p>
          </p:txBody>
        </p:sp>
        <p:sp>
          <p:nvSpPr>
            <p:cNvPr id="17" name="Rectangle 16">
              <a:extLst>
                <a:ext uri="{FF2B5EF4-FFF2-40B4-BE49-F238E27FC236}">
                  <a16:creationId xmlns:a16="http://schemas.microsoft.com/office/drawing/2014/main" id="{63EA4D67-8DE4-F554-0DDF-DD449D5F99F6}"/>
                </a:ext>
              </a:extLst>
            </p:cNvPr>
            <p:cNvSpPr/>
            <p:nvPr/>
          </p:nvSpPr>
          <p:spPr>
            <a:xfrm>
              <a:off x="171450" y="1872234"/>
              <a:ext cx="1045845" cy="342900"/>
            </a:xfrm>
            <a:prstGeom prst="rect">
              <a:avLst/>
            </a:prstGeom>
            <a:solidFill>
              <a:srgbClr val="FFFFFF"/>
            </a:solidFill>
            <a:ln w="4763">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18" name="TextBox 17">
              <a:extLst>
                <a:ext uri="{FF2B5EF4-FFF2-40B4-BE49-F238E27FC236}">
                  <a16:creationId xmlns:a16="http://schemas.microsoft.com/office/drawing/2014/main" id="{3EEB3C03-F02F-1A41-2BAE-C4224BBB3451}"/>
                </a:ext>
              </a:extLst>
            </p:cNvPr>
            <p:cNvSpPr txBox="1"/>
            <p:nvPr/>
          </p:nvSpPr>
          <p:spPr>
            <a:xfrm>
              <a:off x="226314" y="1914636"/>
              <a:ext cx="977265" cy="258096"/>
            </a:xfrm>
            <a:prstGeom prst="rect">
              <a:avLst/>
            </a:prstGeom>
            <a:noFill/>
          </p:spPr>
          <p:txBody>
            <a:bodyPr wrap="square" lIns="0" tIns="18000" rIns="0" bIns="18000" anchor="ctr">
              <a:spAutoFit/>
            </a:bodyPr>
            <a:lstStyle/>
            <a:p>
              <a:pPr defTabSz="914377">
                <a:defRPr/>
              </a:pPr>
              <a:r>
                <a:rPr sz="1100" b="1">
                  <a:solidFill>
                    <a:srgbClr val="334155"/>
                  </a:solidFill>
                  <a:latin typeface="Calibri"/>
                </a:rPr>
                <a:t>LIDAR / Ultrasonic</a:t>
              </a:r>
            </a:p>
            <a:p>
              <a:pPr defTabSz="914377">
                <a:defRPr/>
              </a:pPr>
              <a:r>
                <a:rPr sz="900" i="1">
                  <a:solidFill>
                    <a:srgbClr val="64748B"/>
                  </a:solidFill>
                  <a:latin typeface="Calibri"/>
                </a:rPr>
                <a:t>Obstacle + altitude</a:t>
              </a:r>
            </a:p>
          </p:txBody>
        </p:sp>
        <p:sp>
          <p:nvSpPr>
            <p:cNvPr id="19" name="Rectangle 18">
              <a:extLst>
                <a:ext uri="{FF2B5EF4-FFF2-40B4-BE49-F238E27FC236}">
                  <a16:creationId xmlns:a16="http://schemas.microsoft.com/office/drawing/2014/main" id="{1CE0B211-CD69-D154-A21A-807F227C7EED}"/>
                </a:ext>
              </a:extLst>
            </p:cNvPr>
            <p:cNvSpPr/>
            <p:nvPr/>
          </p:nvSpPr>
          <p:spPr>
            <a:xfrm>
              <a:off x="1285875" y="1872234"/>
              <a:ext cx="1045845" cy="342900"/>
            </a:xfrm>
            <a:prstGeom prst="rect">
              <a:avLst/>
            </a:prstGeom>
            <a:solidFill>
              <a:srgbClr val="FFFFFF"/>
            </a:solidFill>
            <a:ln w="4763">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20" name="TextBox 19">
              <a:extLst>
                <a:ext uri="{FF2B5EF4-FFF2-40B4-BE49-F238E27FC236}">
                  <a16:creationId xmlns:a16="http://schemas.microsoft.com/office/drawing/2014/main" id="{4669941F-8F7D-2C5A-8201-60C81500FDFA}"/>
                </a:ext>
              </a:extLst>
            </p:cNvPr>
            <p:cNvSpPr txBox="1"/>
            <p:nvPr/>
          </p:nvSpPr>
          <p:spPr>
            <a:xfrm>
              <a:off x="1340739" y="1914636"/>
              <a:ext cx="977265" cy="258096"/>
            </a:xfrm>
            <a:prstGeom prst="rect">
              <a:avLst/>
            </a:prstGeom>
            <a:noFill/>
          </p:spPr>
          <p:txBody>
            <a:bodyPr wrap="square" lIns="0" tIns="18000" rIns="0" bIns="18000" anchor="ctr">
              <a:spAutoFit/>
            </a:bodyPr>
            <a:lstStyle/>
            <a:p>
              <a:pPr defTabSz="914377">
                <a:defRPr/>
              </a:pPr>
              <a:r>
                <a:rPr sz="1100" b="1">
                  <a:solidFill>
                    <a:srgbClr val="334155"/>
                  </a:solidFill>
                  <a:latin typeface="Calibri"/>
                </a:rPr>
                <a:t>Cellular Modem</a:t>
              </a:r>
            </a:p>
            <a:p>
              <a:pPr defTabSz="914377">
                <a:defRPr/>
              </a:pPr>
              <a:r>
                <a:rPr sz="900" i="1">
                  <a:solidFill>
                    <a:srgbClr val="64748B"/>
                  </a:solidFill>
                  <a:latin typeface="Calibri"/>
                </a:rPr>
                <a:t>4G / 5G (eSIM)</a:t>
              </a:r>
            </a:p>
          </p:txBody>
        </p:sp>
        <p:sp>
          <p:nvSpPr>
            <p:cNvPr id="21" name="Rectangle 20">
              <a:extLst>
                <a:ext uri="{FF2B5EF4-FFF2-40B4-BE49-F238E27FC236}">
                  <a16:creationId xmlns:a16="http://schemas.microsoft.com/office/drawing/2014/main" id="{5ED1E424-3D4B-4D4E-9889-271CB5813EF2}"/>
                </a:ext>
              </a:extLst>
            </p:cNvPr>
            <p:cNvSpPr/>
            <p:nvPr/>
          </p:nvSpPr>
          <p:spPr>
            <a:xfrm>
              <a:off x="171450" y="2318004"/>
              <a:ext cx="2160270" cy="813508"/>
            </a:xfrm>
            <a:prstGeom prst="rect">
              <a:avLst/>
            </a:prstGeom>
            <a:solidFill>
              <a:schemeClr val="bg1">
                <a:lumMod val="95000"/>
              </a:schemeClr>
            </a:solidFill>
            <a:ln w="9525">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22" name="Rounded Rectangle 21">
              <a:extLst>
                <a:ext uri="{FF2B5EF4-FFF2-40B4-BE49-F238E27FC236}">
                  <a16:creationId xmlns:a16="http://schemas.microsoft.com/office/drawing/2014/main" id="{168B7CFA-2EF7-A5B7-7DFA-C8BD08B038C9}"/>
                </a:ext>
              </a:extLst>
            </p:cNvPr>
            <p:cNvSpPr/>
            <p:nvPr/>
          </p:nvSpPr>
          <p:spPr>
            <a:xfrm>
              <a:off x="294894" y="2441448"/>
              <a:ext cx="377190" cy="288036"/>
            </a:xfrm>
            <a:prstGeom prst="roundRect">
              <a:avLst>
                <a:gd name="adj" fmla="val 12000"/>
              </a:avLst>
            </a:prstGeom>
            <a:solidFill>
              <a:srgbClr val="1B5E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23" name="Oval 22">
              <a:extLst>
                <a:ext uri="{FF2B5EF4-FFF2-40B4-BE49-F238E27FC236}">
                  <a16:creationId xmlns:a16="http://schemas.microsoft.com/office/drawing/2014/main" id="{99564756-EABA-ECA1-54FF-A1BCA2965FA0}"/>
                </a:ext>
              </a:extLst>
            </p:cNvPr>
            <p:cNvSpPr/>
            <p:nvPr/>
          </p:nvSpPr>
          <p:spPr>
            <a:xfrm>
              <a:off x="356616" y="2510028"/>
              <a:ext cx="48006" cy="48006"/>
            </a:xfrm>
            <a:prstGeom prst="ellipse">
              <a:avLst/>
            </a:prstGeom>
            <a:solidFill>
              <a:srgbClr val="00D4A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24" name="Oval 23">
              <a:extLst>
                <a:ext uri="{FF2B5EF4-FFF2-40B4-BE49-F238E27FC236}">
                  <a16:creationId xmlns:a16="http://schemas.microsoft.com/office/drawing/2014/main" id="{1D6761B3-FACA-3858-66BB-D8E40646A694}"/>
                </a:ext>
              </a:extLst>
            </p:cNvPr>
            <p:cNvSpPr/>
            <p:nvPr/>
          </p:nvSpPr>
          <p:spPr>
            <a:xfrm>
              <a:off x="425196" y="2510028"/>
              <a:ext cx="48006" cy="48006"/>
            </a:xfrm>
            <a:prstGeom prst="ellipse">
              <a:avLst/>
            </a:prstGeom>
            <a:solidFill>
              <a:srgbClr val="00D4A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25" name="Oval 24">
              <a:extLst>
                <a:ext uri="{FF2B5EF4-FFF2-40B4-BE49-F238E27FC236}">
                  <a16:creationId xmlns:a16="http://schemas.microsoft.com/office/drawing/2014/main" id="{A1A022EF-8B73-A380-C7A2-56AFEECA24F0}"/>
                </a:ext>
              </a:extLst>
            </p:cNvPr>
            <p:cNvSpPr/>
            <p:nvPr/>
          </p:nvSpPr>
          <p:spPr>
            <a:xfrm>
              <a:off x="493776" y="2510028"/>
              <a:ext cx="48006" cy="48006"/>
            </a:xfrm>
            <a:prstGeom prst="ellipse">
              <a:avLst/>
            </a:prstGeom>
            <a:solidFill>
              <a:srgbClr val="00D4A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26" name="TextBox 25">
              <a:extLst>
                <a:ext uri="{FF2B5EF4-FFF2-40B4-BE49-F238E27FC236}">
                  <a16:creationId xmlns:a16="http://schemas.microsoft.com/office/drawing/2014/main" id="{AEE0BE30-7776-3653-B247-AC9948BB854F}"/>
                </a:ext>
              </a:extLst>
            </p:cNvPr>
            <p:cNvSpPr txBox="1"/>
            <p:nvPr/>
          </p:nvSpPr>
          <p:spPr>
            <a:xfrm>
              <a:off x="774954" y="2372869"/>
              <a:ext cx="1508760" cy="165764"/>
            </a:xfrm>
            <a:prstGeom prst="rect">
              <a:avLst/>
            </a:prstGeom>
            <a:noFill/>
          </p:spPr>
          <p:txBody>
            <a:bodyPr wrap="square" lIns="0" tIns="18000" rIns="0" bIns="18000" anchor="t">
              <a:spAutoFit/>
            </a:bodyPr>
            <a:lstStyle/>
            <a:p>
              <a:pPr defTabSz="914377">
                <a:defRPr/>
              </a:pPr>
              <a:r>
                <a:rPr sz="1200" b="1">
                  <a:solidFill>
                    <a:srgbClr val="0F1B2D"/>
                  </a:solidFill>
                  <a:latin typeface="Calibri"/>
                </a:rPr>
                <a:t>NVIDIA Jetson Orin (on-drone)</a:t>
              </a:r>
            </a:p>
          </p:txBody>
        </p:sp>
        <p:sp>
          <p:nvSpPr>
            <p:cNvPr id="27" name="TextBox 26">
              <a:extLst>
                <a:ext uri="{FF2B5EF4-FFF2-40B4-BE49-F238E27FC236}">
                  <a16:creationId xmlns:a16="http://schemas.microsoft.com/office/drawing/2014/main" id="{6A14ED58-17E9-AFAE-E7A4-A6718587C0D3}"/>
                </a:ext>
              </a:extLst>
            </p:cNvPr>
            <p:cNvSpPr txBox="1"/>
            <p:nvPr/>
          </p:nvSpPr>
          <p:spPr>
            <a:xfrm>
              <a:off x="774954" y="2578608"/>
              <a:ext cx="1508760" cy="142680"/>
            </a:xfrm>
            <a:prstGeom prst="rect">
              <a:avLst/>
            </a:prstGeom>
            <a:noFill/>
          </p:spPr>
          <p:txBody>
            <a:bodyPr wrap="square" lIns="0" tIns="18000" rIns="0" bIns="18000" anchor="t">
              <a:spAutoFit/>
            </a:bodyPr>
            <a:lstStyle/>
            <a:p>
              <a:pPr defTabSz="914377">
                <a:defRPr/>
              </a:pPr>
              <a:r>
                <a:rPr sz="1000" i="1">
                  <a:solidFill>
                    <a:srgbClr val="64748B"/>
                  </a:solidFill>
                  <a:latin typeface="Calibri"/>
                </a:rPr>
                <a:t>Greengrass v2  ·  Indeema UAV stack</a:t>
              </a:r>
            </a:p>
          </p:txBody>
        </p:sp>
        <p:sp>
          <p:nvSpPr>
            <p:cNvPr id="28" name="TextBox 27">
              <a:extLst>
                <a:ext uri="{FF2B5EF4-FFF2-40B4-BE49-F238E27FC236}">
                  <a16:creationId xmlns:a16="http://schemas.microsoft.com/office/drawing/2014/main" id="{54A7F65C-46A1-B22B-07BE-74CC8DDF20E4}"/>
                </a:ext>
              </a:extLst>
            </p:cNvPr>
            <p:cNvSpPr txBox="1"/>
            <p:nvPr/>
          </p:nvSpPr>
          <p:spPr>
            <a:xfrm>
              <a:off x="274320" y="2798064"/>
              <a:ext cx="1988820" cy="258096"/>
            </a:xfrm>
            <a:prstGeom prst="rect">
              <a:avLst/>
            </a:prstGeom>
            <a:noFill/>
          </p:spPr>
          <p:txBody>
            <a:bodyPr wrap="square" lIns="0" tIns="18000" rIns="0" bIns="18000" anchor="t">
              <a:spAutoFit/>
            </a:bodyPr>
            <a:lstStyle/>
            <a:p>
              <a:pPr defTabSz="914377">
                <a:defRPr/>
              </a:pPr>
              <a:r>
                <a:rPr sz="1000">
                  <a:solidFill>
                    <a:srgbClr val="334155"/>
                  </a:solidFill>
                  <a:latin typeface="Calibri"/>
                </a:rPr>
                <a:t>AI on imagery · object + terrain + crop · store-and-forward (LTE outage)</a:t>
              </a:r>
            </a:p>
          </p:txBody>
        </p:sp>
        <p:sp>
          <p:nvSpPr>
            <p:cNvPr id="29" name="TextBox 28">
              <a:extLst>
                <a:ext uri="{FF2B5EF4-FFF2-40B4-BE49-F238E27FC236}">
                  <a16:creationId xmlns:a16="http://schemas.microsoft.com/office/drawing/2014/main" id="{D0EE6043-1D13-16F9-A593-7F372265C0A7}"/>
                </a:ext>
              </a:extLst>
            </p:cNvPr>
            <p:cNvSpPr txBox="1"/>
            <p:nvPr/>
          </p:nvSpPr>
          <p:spPr>
            <a:xfrm>
              <a:off x="171450" y="3173914"/>
              <a:ext cx="1285059" cy="373512"/>
            </a:xfrm>
            <a:prstGeom prst="rect">
              <a:avLst/>
            </a:prstGeom>
            <a:noFill/>
          </p:spPr>
          <p:txBody>
            <a:bodyPr wrap="square" lIns="0" tIns="18000" rIns="0" bIns="18000" anchor="t">
              <a:spAutoFit/>
            </a:bodyPr>
            <a:lstStyle/>
            <a:p>
              <a:pPr defTabSz="914377">
                <a:defRPr/>
              </a:pPr>
              <a:r>
                <a:rPr sz="1000" b="1">
                  <a:solidFill>
                    <a:srgbClr val="64748B"/>
                  </a:solidFill>
                  <a:latin typeface="Trebuchet MS"/>
                </a:rPr>
                <a:t>PROTOCOLS  </a:t>
              </a:r>
              <a:r>
                <a:rPr sz="1000">
                  <a:solidFill>
                    <a:srgbClr val="334155"/>
                  </a:solidFill>
                  <a:latin typeface="Calibri"/>
                </a:rPr>
                <a:t>MQTT / TLS over 4G/5G  ·  KVS producer  ·  </a:t>
              </a:r>
              <a:r>
                <a:rPr lang="en-US" sz="1000" err="1">
                  <a:solidFill>
                    <a:srgbClr val="334155"/>
                  </a:solidFill>
                  <a:latin typeface="Calibri"/>
                </a:rPr>
                <a:t>WiFi</a:t>
              </a:r>
              <a:r>
                <a:rPr sz="1000">
                  <a:solidFill>
                    <a:srgbClr val="334155"/>
                  </a:solidFill>
                  <a:latin typeface="Calibri"/>
                </a:rPr>
                <a:t> ground-station fallback</a:t>
              </a:r>
            </a:p>
          </p:txBody>
        </p:sp>
        <p:pic>
          <p:nvPicPr>
            <p:cNvPr id="3074" name="Picture 2" descr="Reliable Drone Platform">
              <a:extLst>
                <a:ext uri="{FF2B5EF4-FFF2-40B4-BE49-F238E27FC236}">
                  <a16:creationId xmlns:a16="http://schemas.microsoft.com/office/drawing/2014/main" id="{1EA38AB1-7395-416B-66B0-987B8BD74338}"/>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1418717" y="3173914"/>
              <a:ext cx="1047076" cy="791168"/>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717182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26"/>
                                        </p:tgtEl>
                                        <p:attrNameLst>
                                          <p:attrName>style.visibility</p:attrName>
                                        </p:attrNameLst>
                                      </p:cBhvr>
                                      <p:to>
                                        <p:strVal val="visible"/>
                                      </p:to>
                                    </p:set>
                                    <p:animEffect transition="in" filter="dissolve">
                                      <p:cBhvr>
                                        <p:cTn id="7" dur="500"/>
                                        <p:tgtEl>
                                          <p:spTgt spid="12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27"/>
                                        </p:tgtEl>
                                        <p:attrNameLst>
                                          <p:attrName>style.visibility</p:attrName>
                                        </p:attrNameLst>
                                      </p:cBhvr>
                                      <p:to>
                                        <p:strVal val="visible"/>
                                      </p:to>
                                    </p:set>
                                    <p:anim calcmode="lin" valueType="num">
                                      <p:cBhvr additive="base">
                                        <p:cTn id="12" dur="500" fill="hold"/>
                                        <p:tgtEl>
                                          <p:spTgt spid="127"/>
                                        </p:tgtEl>
                                        <p:attrNameLst>
                                          <p:attrName>ppt_x</p:attrName>
                                        </p:attrNameLst>
                                      </p:cBhvr>
                                      <p:tavLst>
                                        <p:tav tm="0">
                                          <p:val>
                                            <p:strVal val="#ppt_x"/>
                                          </p:val>
                                        </p:tav>
                                        <p:tav tm="100000">
                                          <p:val>
                                            <p:strVal val="#ppt_x"/>
                                          </p:val>
                                        </p:tav>
                                      </p:tavLst>
                                    </p:anim>
                                    <p:anim calcmode="lin" valueType="num">
                                      <p:cBhvr additive="base">
                                        <p:cTn id="13" dur="500" fill="hold"/>
                                        <p:tgtEl>
                                          <p:spTgt spid="127"/>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142"/>
                                        </p:tgtEl>
                                        <p:attrNameLst>
                                          <p:attrName>style.visibility</p:attrName>
                                        </p:attrNameLst>
                                      </p:cBhvr>
                                      <p:to>
                                        <p:strVal val="visible"/>
                                      </p:to>
                                    </p:set>
                                    <p:anim calcmode="lin" valueType="num">
                                      <p:cBhvr additive="base">
                                        <p:cTn id="18" dur="500" fill="hold"/>
                                        <p:tgtEl>
                                          <p:spTgt spid="142"/>
                                        </p:tgtEl>
                                        <p:attrNameLst>
                                          <p:attrName>ppt_x</p:attrName>
                                        </p:attrNameLst>
                                      </p:cBhvr>
                                      <p:tavLst>
                                        <p:tav tm="0">
                                          <p:val>
                                            <p:strVal val="#ppt_x"/>
                                          </p:val>
                                        </p:tav>
                                        <p:tav tm="100000">
                                          <p:val>
                                            <p:strVal val="#ppt_x"/>
                                          </p:val>
                                        </p:tav>
                                      </p:tavLst>
                                    </p:anim>
                                    <p:anim calcmode="lin" valueType="num">
                                      <p:cBhvr additive="base">
                                        <p:cTn id="19" dur="500" fill="hold"/>
                                        <p:tgtEl>
                                          <p:spTgt spid="142"/>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9" presetClass="entr" presetSubtype="0" fill="hold" nodeType="clickEffect">
                                  <p:stCondLst>
                                    <p:cond delay="0"/>
                                  </p:stCondLst>
                                  <p:childTnLst>
                                    <p:set>
                                      <p:cBhvr>
                                        <p:cTn id="23" dur="1" fill="hold">
                                          <p:stCondLst>
                                            <p:cond delay="0"/>
                                          </p:stCondLst>
                                        </p:cTn>
                                        <p:tgtEl>
                                          <p:spTgt spid="143"/>
                                        </p:tgtEl>
                                        <p:attrNameLst>
                                          <p:attrName>style.visibility</p:attrName>
                                        </p:attrNameLst>
                                      </p:cBhvr>
                                      <p:to>
                                        <p:strVal val="visible"/>
                                      </p:to>
                                    </p:set>
                                    <p:animEffect transition="in" filter="dissolve">
                                      <p:cBhvr>
                                        <p:cTn id="24" dur="500"/>
                                        <p:tgtEl>
                                          <p:spTgt spid="143"/>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144"/>
                                        </p:tgtEl>
                                        <p:attrNameLst>
                                          <p:attrName>style.visibility</p:attrName>
                                        </p:attrNameLst>
                                      </p:cBhvr>
                                      <p:to>
                                        <p:strVal val="visible"/>
                                      </p:to>
                                    </p:set>
                                    <p:anim calcmode="lin" valueType="num">
                                      <p:cBhvr additive="base">
                                        <p:cTn id="29" dur="500" fill="hold"/>
                                        <p:tgtEl>
                                          <p:spTgt spid="144"/>
                                        </p:tgtEl>
                                        <p:attrNameLst>
                                          <p:attrName>ppt_x</p:attrName>
                                        </p:attrNameLst>
                                      </p:cBhvr>
                                      <p:tavLst>
                                        <p:tav tm="0">
                                          <p:val>
                                            <p:strVal val="#ppt_x"/>
                                          </p:val>
                                        </p:tav>
                                        <p:tav tm="100000">
                                          <p:val>
                                            <p:strVal val="#ppt_x"/>
                                          </p:val>
                                        </p:tav>
                                      </p:tavLst>
                                    </p:anim>
                                    <p:anim calcmode="lin" valueType="num">
                                      <p:cBhvr additive="base">
                                        <p:cTn id="30" dur="500" fill="hold"/>
                                        <p:tgtEl>
                                          <p:spTgt spid="14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173D02-4F29-5E41-2174-1B32CFC540DA}"/>
              </a:ext>
            </a:extLst>
          </p:cNvPr>
          <p:cNvSpPr>
            <a:spLocks noGrp="1"/>
          </p:cNvSpPr>
          <p:nvPr>
            <p:ph type="title"/>
          </p:nvPr>
        </p:nvSpPr>
        <p:spPr/>
        <p:txBody>
          <a:bodyPr/>
          <a:lstStyle/>
          <a:p>
            <a:r>
              <a:rPr lang="en-US"/>
              <a:t>Summary &amp; Next Steps</a:t>
            </a:r>
          </a:p>
        </p:txBody>
      </p:sp>
      <p:sp>
        <p:nvSpPr>
          <p:cNvPr id="3" name="Slide Number Placeholder 2">
            <a:extLst>
              <a:ext uri="{FF2B5EF4-FFF2-40B4-BE49-F238E27FC236}">
                <a16:creationId xmlns:a16="http://schemas.microsoft.com/office/drawing/2014/main" id="{1673541F-2F68-5B97-4C53-A10474E7AAAF}"/>
              </a:ext>
            </a:extLst>
          </p:cNvPr>
          <p:cNvSpPr>
            <a:spLocks noGrp="1"/>
          </p:cNvSpPr>
          <p:nvPr>
            <p:ph type="sldNum" sz="quarter" idx="4"/>
          </p:nvPr>
        </p:nvSpPr>
        <p:spPr/>
        <p:txBody>
          <a:bodyPr/>
          <a:lstStyle/>
          <a:p>
            <a:fld id="{EF03F2D8-09E8-4F65-B5E4-919B7BA10877}" type="slidenum">
              <a:rPr lang="en-US" smtClean="0"/>
              <a:pPr/>
              <a:t>17</a:t>
            </a:fld>
            <a:endParaRPr lang="en-US"/>
          </a:p>
        </p:txBody>
      </p:sp>
      <p:sp>
        <p:nvSpPr>
          <p:cNvPr id="28" name="TextBox 27">
            <a:extLst>
              <a:ext uri="{FF2B5EF4-FFF2-40B4-BE49-F238E27FC236}">
                <a16:creationId xmlns:a16="http://schemas.microsoft.com/office/drawing/2014/main" id="{D00FA7B4-026C-14C9-A978-66BD70358556}"/>
              </a:ext>
            </a:extLst>
          </p:cNvPr>
          <p:cNvSpPr txBox="1"/>
          <p:nvPr/>
        </p:nvSpPr>
        <p:spPr>
          <a:xfrm>
            <a:off x="679175" y="1934612"/>
            <a:ext cx="1311997" cy="369332"/>
          </a:xfrm>
          <a:prstGeom prst="rect">
            <a:avLst/>
          </a:prstGeom>
        </p:spPr>
        <p:txBody>
          <a:bodyPr wrap="square" lIns="0" tIns="0" rIns="0" bIns="0" rtlCol="0">
            <a:spAutoFit/>
          </a:bodyPr>
          <a:lstStyle/>
          <a:p>
            <a:pPr algn="ctr"/>
            <a:r>
              <a:rPr lang="en-US" sz="2400" b="1">
                <a:solidFill>
                  <a:schemeClr val="bg1"/>
                </a:solidFill>
                <a:latin typeface="Arial Narrow" panose="020B0606020202030204" pitchFamily="34" charset="0"/>
                <a:cs typeface="Arial" panose="020B0604020202020204" pitchFamily="34" charset="0"/>
              </a:rPr>
              <a:t>Benefits</a:t>
            </a:r>
            <a:endParaRPr lang="en-US" sz="2800" b="1">
              <a:solidFill>
                <a:schemeClr val="bg1"/>
              </a:solidFill>
              <a:latin typeface="Arial Narrow" panose="020B0606020202030204" pitchFamily="34" charset="0"/>
              <a:cs typeface="Arial" panose="020B0604020202020204" pitchFamily="34" charset="0"/>
            </a:endParaRPr>
          </a:p>
        </p:txBody>
      </p:sp>
      <p:grpSp>
        <p:nvGrpSpPr>
          <p:cNvPr id="41" name="Group 40">
            <a:extLst>
              <a:ext uri="{FF2B5EF4-FFF2-40B4-BE49-F238E27FC236}">
                <a16:creationId xmlns:a16="http://schemas.microsoft.com/office/drawing/2014/main" id="{D902778A-C701-8A5F-2F7C-75DB01C7E3DC}"/>
              </a:ext>
            </a:extLst>
          </p:cNvPr>
          <p:cNvGrpSpPr/>
          <p:nvPr/>
        </p:nvGrpSpPr>
        <p:grpSpPr>
          <a:xfrm>
            <a:off x="609601" y="1205760"/>
            <a:ext cx="10972796" cy="1714700"/>
            <a:chOff x="924339" y="1371601"/>
            <a:chExt cx="10559712" cy="1530625"/>
          </a:xfrm>
        </p:grpSpPr>
        <p:sp>
          <p:nvSpPr>
            <p:cNvPr id="42" name="Rectangle 41">
              <a:extLst>
                <a:ext uri="{FF2B5EF4-FFF2-40B4-BE49-F238E27FC236}">
                  <a16:creationId xmlns:a16="http://schemas.microsoft.com/office/drawing/2014/main" id="{44654512-7D8D-6419-D405-F573F253A302}"/>
                </a:ext>
              </a:extLst>
            </p:cNvPr>
            <p:cNvSpPr/>
            <p:nvPr/>
          </p:nvSpPr>
          <p:spPr>
            <a:xfrm>
              <a:off x="2196353" y="1371601"/>
              <a:ext cx="1190763" cy="1530625"/>
            </a:xfrm>
            <a:prstGeom prst="rect">
              <a:avLst/>
            </a:prstGeom>
            <a:solidFill>
              <a:schemeClr val="accent1"/>
            </a:solidFill>
          </p:spPr>
          <p:txBody>
            <a:bodyPr wrap="square" rtlCol="0" anchor="ctr" anchorCtr="0">
              <a:noAutofit/>
            </a:bodyPr>
            <a:lstStyle/>
            <a:p>
              <a:pPr algn="ctr"/>
              <a:endParaRPr lang="en-US" sz="1600" err="1">
                <a:solidFill>
                  <a:schemeClr val="bg1"/>
                </a:solidFill>
              </a:endParaRPr>
            </a:p>
          </p:txBody>
        </p:sp>
        <p:sp>
          <p:nvSpPr>
            <p:cNvPr id="43" name="Arrow: Pentagon 42">
              <a:extLst>
                <a:ext uri="{FF2B5EF4-FFF2-40B4-BE49-F238E27FC236}">
                  <a16:creationId xmlns:a16="http://schemas.microsoft.com/office/drawing/2014/main" id="{6B866DE6-01DB-BAD6-0593-11EC9DBB2FFB}"/>
                </a:ext>
              </a:extLst>
            </p:cNvPr>
            <p:cNvSpPr/>
            <p:nvPr/>
          </p:nvSpPr>
          <p:spPr>
            <a:xfrm>
              <a:off x="924339" y="1371601"/>
              <a:ext cx="1779104" cy="1530625"/>
            </a:xfrm>
            <a:prstGeom prst="homePlate">
              <a:avLst>
                <a:gd name="adj" fmla="val 28107"/>
              </a:avLst>
            </a:prstGeom>
            <a:solidFill>
              <a:schemeClr val="tx2"/>
            </a:solidFill>
            <a:ln>
              <a:noFill/>
            </a:ln>
          </p:spPr>
          <p:txBody>
            <a:bodyPr wrap="square" rtlCol="0" anchor="ctr" anchorCtr="0">
              <a:noAutofit/>
            </a:bodyPr>
            <a:lstStyle/>
            <a:p>
              <a:pPr algn="ctr"/>
              <a:endParaRPr lang="en-US" sz="1600" err="1">
                <a:solidFill>
                  <a:schemeClr val="bg1"/>
                </a:solidFill>
              </a:endParaRPr>
            </a:p>
          </p:txBody>
        </p:sp>
        <p:sp>
          <p:nvSpPr>
            <p:cNvPr id="44" name="Rectangle 43">
              <a:extLst>
                <a:ext uri="{FF2B5EF4-FFF2-40B4-BE49-F238E27FC236}">
                  <a16:creationId xmlns:a16="http://schemas.microsoft.com/office/drawing/2014/main" id="{2E5A94F6-96C2-5646-4B17-48DF720A7AFC}"/>
                </a:ext>
              </a:extLst>
            </p:cNvPr>
            <p:cNvSpPr/>
            <p:nvPr/>
          </p:nvSpPr>
          <p:spPr>
            <a:xfrm>
              <a:off x="3458956" y="1371601"/>
              <a:ext cx="8025095" cy="1530625"/>
            </a:xfrm>
            <a:prstGeom prst="rect">
              <a:avLst/>
            </a:prstGeom>
            <a:solidFill>
              <a:schemeClr val="bg1">
                <a:lumMod val="95000"/>
              </a:schemeClr>
            </a:solidFill>
          </p:spPr>
          <p:txBody>
            <a:bodyPr wrap="square" rtlCol="0" anchor="ctr" anchorCtr="0">
              <a:noAutofit/>
            </a:bodyPr>
            <a:lstStyle/>
            <a:p>
              <a:pPr marL="342900" indent="-342900">
                <a:buFont typeface="+mj-lt"/>
                <a:buAutoNum type="arabicPeriod"/>
              </a:pPr>
              <a:r>
                <a:rPr lang="en-US" sz="1400" b="1">
                  <a:solidFill>
                    <a:schemeClr val="accent1"/>
                  </a:solidFill>
                  <a:latin typeface="Arial Narrow" panose="020B0606020202030204" pitchFamily="34" charset="0"/>
                </a:rPr>
                <a:t>Real-Time Intelligence at the Edge: </a:t>
              </a:r>
              <a:r>
                <a:rPr lang="en-US" sz="1200">
                  <a:latin typeface="Arial Narrow" panose="020B0606020202030204" pitchFamily="34" charset="0"/>
                </a:rPr>
                <a:t>Greengrass and Edge AI classify vibration, acoustic, and thermal signatures on-device for low-latency fault detection.</a:t>
              </a:r>
              <a:endParaRPr lang="en-US" sz="500">
                <a:latin typeface="Arial Narrow" panose="020B0606020202030204" pitchFamily="34" charset="0"/>
              </a:endParaRPr>
            </a:p>
            <a:p>
              <a:pPr marL="342900" indent="-342900">
                <a:buFont typeface="+mj-lt"/>
                <a:buAutoNum type="arabicPeriod"/>
              </a:pPr>
              <a:r>
                <a:rPr lang="en-US" sz="1400" b="1">
                  <a:solidFill>
                    <a:schemeClr val="accent1"/>
                  </a:solidFill>
                  <a:latin typeface="Arial Narrow" panose="020B0606020202030204" pitchFamily="34" charset="0"/>
                </a:rPr>
                <a:t>Scalable AI &amp; GenAI in the Cloud: </a:t>
              </a:r>
              <a:r>
                <a:rPr lang="en-US" sz="1200">
                  <a:latin typeface="Arial Narrow" panose="020B0606020202030204" pitchFamily="34" charset="0"/>
                </a:rPr>
                <a:t>Analyze telemetry with SageMaker predictive models and Bedrock-powered GenAI runbooks, continuously improving using AWS.</a:t>
              </a:r>
              <a:endParaRPr lang="en-US" sz="600">
                <a:latin typeface="Arial Narrow" panose="020B0606020202030204" pitchFamily="34" charset="0"/>
              </a:endParaRPr>
            </a:p>
            <a:p>
              <a:pPr marL="342900" indent="-342900">
                <a:buFont typeface="+mj-lt"/>
                <a:buAutoNum type="arabicPeriod"/>
              </a:pPr>
              <a:r>
                <a:rPr lang="en-US" sz="1400" b="1">
                  <a:solidFill>
                    <a:schemeClr val="accent1"/>
                  </a:solidFill>
                  <a:latin typeface="Arial Narrow" panose="020B0606020202030204" pitchFamily="34" charset="0"/>
                </a:rPr>
                <a:t>Accelerated Deployment, Staged Journey: </a:t>
              </a:r>
              <a:r>
                <a:rPr lang="en-US" sz="1200">
                  <a:latin typeface="Arial Narrow" panose="020B0606020202030204" pitchFamily="34" charset="0"/>
                </a:rPr>
                <a:t>Discover, deploy, and decide in 90 days with a four-stage rollout validated at every step before scaling.</a:t>
              </a:r>
              <a:endParaRPr lang="en-US" sz="600">
                <a:latin typeface="Arial Narrow" panose="020B0606020202030204" pitchFamily="34" charset="0"/>
              </a:endParaRPr>
            </a:p>
          </p:txBody>
        </p:sp>
      </p:grpSp>
      <p:sp>
        <p:nvSpPr>
          <p:cNvPr id="37" name="TextBox 36">
            <a:extLst>
              <a:ext uri="{FF2B5EF4-FFF2-40B4-BE49-F238E27FC236}">
                <a16:creationId xmlns:a16="http://schemas.microsoft.com/office/drawing/2014/main" id="{3F1BDCEF-CD05-8F31-21F8-73CEB953F562}"/>
              </a:ext>
            </a:extLst>
          </p:cNvPr>
          <p:cNvSpPr txBox="1"/>
          <p:nvPr/>
        </p:nvSpPr>
        <p:spPr>
          <a:xfrm>
            <a:off x="609600" y="1878444"/>
            <a:ext cx="1666461" cy="369332"/>
          </a:xfrm>
          <a:prstGeom prst="rect">
            <a:avLst/>
          </a:prstGeom>
        </p:spPr>
        <p:txBody>
          <a:bodyPr wrap="square" lIns="0" tIns="0" rIns="0" bIns="0" rtlCol="0">
            <a:spAutoFit/>
          </a:bodyPr>
          <a:lstStyle/>
          <a:p>
            <a:pPr algn="ctr"/>
            <a:r>
              <a:rPr lang="en-US" sz="2400" b="1">
                <a:solidFill>
                  <a:schemeClr val="bg1"/>
                </a:solidFill>
                <a:latin typeface="Arial Narrow" panose="020B0606020202030204" pitchFamily="34" charset="0"/>
                <a:cs typeface="Arial" panose="020B0604020202020204" pitchFamily="34" charset="0"/>
              </a:rPr>
              <a:t>Benefits</a:t>
            </a:r>
            <a:endParaRPr lang="en-US" sz="2800" b="1">
              <a:solidFill>
                <a:schemeClr val="bg1"/>
              </a:solidFill>
              <a:latin typeface="Arial Narrow" panose="020B0606020202030204" pitchFamily="34" charset="0"/>
              <a:cs typeface="Arial" panose="020B0604020202020204" pitchFamily="34" charset="0"/>
            </a:endParaRPr>
          </a:p>
        </p:txBody>
      </p:sp>
      <p:sp>
        <p:nvSpPr>
          <p:cNvPr id="53" name="TextBox 52">
            <a:extLst>
              <a:ext uri="{FF2B5EF4-FFF2-40B4-BE49-F238E27FC236}">
                <a16:creationId xmlns:a16="http://schemas.microsoft.com/office/drawing/2014/main" id="{482443E2-07C3-80D6-CB71-8B9DCA206238}"/>
              </a:ext>
            </a:extLst>
          </p:cNvPr>
          <p:cNvSpPr txBox="1"/>
          <p:nvPr/>
        </p:nvSpPr>
        <p:spPr>
          <a:xfrm>
            <a:off x="890584" y="4710379"/>
            <a:ext cx="1311997" cy="369332"/>
          </a:xfrm>
          <a:prstGeom prst="rect">
            <a:avLst/>
          </a:prstGeom>
        </p:spPr>
        <p:txBody>
          <a:bodyPr wrap="square" lIns="0" tIns="0" rIns="0" bIns="0" rtlCol="0">
            <a:spAutoFit/>
          </a:bodyPr>
          <a:lstStyle/>
          <a:p>
            <a:pPr algn="ctr"/>
            <a:r>
              <a:rPr lang="en-US" sz="2400" b="1">
                <a:solidFill>
                  <a:schemeClr val="bg1"/>
                </a:solidFill>
                <a:latin typeface="Arial Narrow" panose="020B0606020202030204" pitchFamily="34" charset="0"/>
                <a:cs typeface="Arial" panose="020B0604020202020204" pitchFamily="34" charset="0"/>
              </a:rPr>
              <a:t>Outcomes</a:t>
            </a:r>
            <a:endParaRPr lang="en-US" sz="2800" b="1">
              <a:solidFill>
                <a:schemeClr val="bg1"/>
              </a:solidFill>
              <a:latin typeface="Arial Narrow" panose="020B0606020202030204" pitchFamily="34" charset="0"/>
              <a:cs typeface="Arial" panose="020B0604020202020204" pitchFamily="34" charset="0"/>
            </a:endParaRPr>
          </a:p>
        </p:txBody>
      </p:sp>
      <p:grpSp>
        <p:nvGrpSpPr>
          <p:cNvPr id="23" name="Group 22">
            <a:extLst>
              <a:ext uri="{FF2B5EF4-FFF2-40B4-BE49-F238E27FC236}">
                <a16:creationId xmlns:a16="http://schemas.microsoft.com/office/drawing/2014/main" id="{468B8F8D-7DA6-6E70-189C-1F516D0B6294}"/>
              </a:ext>
            </a:extLst>
          </p:cNvPr>
          <p:cNvGrpSpPr/>
          <p:nvPr/>
        </p:nvGrpSpPr>
        <p:grpSpPr>
          <a:xfrm>
            <a:off x="609600" y="3015495"/>
            <a:ext cx="10972800" cy="1714701"/>
            <a:chOff x="924339" y="1371600"/>
            <a:chExt cx="10344554" cy="1530626"/>
          </a:xfrm>
        </p:grpSpPr>
        <p:sp>
          <p:nvSpPr>
            <p:cNvPr id="24" name="Rectangle 23">
              <a:extLst>
                <a:ext uri="{FF2B5EF4-FFF2-40B4-BE49-F238E27FC236}">
                  <a16:creationId xmlns:a16="http://schemas.microsoft.com/office/drawing/2014/main" id="{80E7B665-2580-FADC-D599-54DCE1D36663}"/>
                </a:ext>
              </a:extLst>
            </p:cNvPr>
            <p:cNvSpPr/>
            <p:nvPr/>
          </p:nvSpPr>
          <p:spPr>
            <a:xfrm>
              <a:off x="2196352" y="1371601"/>
              <a:ext cx="1140584" cy="1530625"/>
            </a:xfrm>
            <a:prstGeom prst="rect">
              <a:avLst/>
            </a:prstGeom>
            <a:solidFill>
              <a:schemeClr val="accent1"/>
            </a:solidFill>
          </p:spPr>
          <p:txBody>
            <a:bodyPr wrap="square" rtlCol="0" anchor="ctr" anchorCtr="0">
              <a:noAutofit/>
            </a:bodyPr>
            <a:lstStyle/>
            <a:p>
              <a:pPr algn="ctr"/>
              <a:endParaRPr lang="en-US" sz="1600" err="1">
                <a:solidFill>
                  <a:schemeClr val="bg1"/>
                </a:solidFill>
              </a:endParaRPr>
            </a:p>
          </p:txBody>
        </p:sp>
        <p:sp>
          <p:nvSpPr>
            <p:cNvPr id="25" name="Arrow: Pentagon 24">
              <a:extLst>
                <a:ext uri="{FF2B5EF4-FFF2-40B4-BE49-F238E27FC236}">
                  <a16:creationId xmlns:a16="http://schemas.microsoft.com/office/drawing/2014/main" id="{1156F68E-ECF7-0074-635C-6923D70F2E60}"/>
                </a:ext>
              </a:extLst>
            </p:cNvPr>
            <p:cNvSpPr/>
            <p:nvPr/>
          </p:nvSpPr>
          <p:spPr>
            <a:xfrm>
              <a:off x="924339" y="1371601"/>
              <a:ext cx="1779104" cy="1530625"/>
            </a:xfrm>
            <a:prstGeom prst="homePlate">
              <a:avLst>
                <a:gd name="adj" fmla="val 28107"/>
              </a:avLst>
            </a:prstGeom>
            <a:solidFill>
              <a:schemeClr val="tx2"/>
            </a:solidFill>
            <a:ln>
              <a:noFill/>
            </a:ln>
          </p:spPr>
          <p:txBody>
            <a:bodyPr wrap="square" rtlCol="0" anchor="ctr" anchorCtr="0">
              <a:noAutofit/>
            </a:bodyPr>
            <a:lstStyle/>
            <a:p>
              <a:pPr algn="ctr"/>
              <a:endParaRPr lang="en-US" sz="1600" err="1">
                <a:solidFill>
                  <a:schemeClr val="bg1"/>
                </a:solidFill>
              </a:endParaRPr>
            </a:p>
          </p:txBody>
        </p:sp>
        <p:sp>
          <p:nvSpPr>
            <p:cNvPr id="26" name="Rectangle 25">
              <a:extLst>
                <a:ext uri="{FF2B5EF4-FFF2-40B4-BE49-F238E27FC236}">
                  <a16:creationId xmlns:a16="http://schemas.microsoft.com/office/drawing/2014/main" id="{44456CEC-4BA8-3665-AE33-B7DBBA9B938E}"/>
                </a:ext>
              </a:extLst>
            </p:cNvPr>
            <p:cNvSpPr/>
            <p:nvPr/>
          </p:nvSpPr>
          <p:spPr>
            <a:xfrm>
              <a:off x="3407313" y="1371600"/>
              <a:ext cx="7861580" cy="1530625"/>
            </a:xfrm>
            <a:prstGeom prst="rect">
              <a:avLst/>
            </a:prstGeom>
            <a:solidFill>
              <a:schemeClr val="bg1">
                <a:lumMod val="95000"/>
              </a:schemeClr>
            </a:solidFill>
          </p:spPr>
          <p:txBody>
            <a:bodyPr wrap="square" rtlCol="0" anchor="ctr" anchorCtr="0">
              <a:noAutofit/>
            </a:bodyPr>
            <a:lstStyle/>
            <a:p>
              <a:pPr marL="342900" indent="-342900">
                <a:buFont typeface="+mj-lt"/>
                <a:buAutoNum type="arabicPeriod"/>
              </a:pPr>
              <a:r>
                <a:rPr lang="en-US" sz="1400" b="1" i="0">
                  <a:solidFill>
                    <a:schemeClr val="accent1"/>
                  </a:solidFill>
                  <a:effectLst/>
                  <a:latin typeface="Arial Narrow" panose="020B0606020202030204" pitchFamily="34" charset="0"/>
                </a:rPr>
                <a:t>Faster Time to Production</a:t>
              </a:r>
              <a:r>
                <a:rPr lang="en-US" sz="1400" b="0" i="0">
                  <a:solidFill>
                    <a:srgbClr val="16191F"/>
                  </a:solidFill>
                  <a:effectLst/>
                  <a:latin typeface="Arial Narrow" panose="020B0606020202030204" pitchFamily="34" charset="0"/>
                </a:rPr>
                <a:t>: </a:t>
              </a:r>
              <a:r>
                <a:rPr lang="en-US" sz="1200" b="0" i="0">
                  <a:solidFill>
                    <a:srgbClr val="16191F"/>
                  </a:solidFill>
                  <a:effectLst/>
                  <a:latin typeface="Arial Narrow" panose="020B0606020202030204" pitchFamily="34" charset="0"/>
                </a:rPr>
                <a:t>Move from manual rounds to automated operations in weeks with an integrated edge-to-cloud platform.</a:t>
              </a:r>
              <a:endParaRPr lang="en-US" sz="500" b="0" i="0">
                <a:solidFill>
                  <a:srgbClr val="16191F"/>
                </a:solidFill>
                <a:effectLst/>
                <a:latin typeface="Arial Narrow" panose="020B0606020202030204" pitchFamily="34" charset="0"/>
              </a:endParaRPr>
            </a:p>
            <a:p>
              <a:pPr marL="342900" indent="-342900">
                <a:buFont typeface="+mj-lt"/>
                <a:buAutoNum type="arabicPeriod"/>
              </a:pPr>
              <a:r>
                <a:rPr lang="en-US" sz="1400" b="1">
                  <a:solidFill>
                    <a:schemeClr val="accent1"/>
                  </a:solidFill>
                  <a:latin typeface="Arial Narrow" panose="020B0606020202030204" pitchFamily="34" charset="0"/>
                </a:rPr>
                <a:t>Improved Operational Efficiency</a:t>
              </a:r>
              <a:r>
                <a:rPr lang="en-US" sz="1400">
                  <a:solidFill>
                    <a:srgbClr val="16191F"/>
                  </a:solidFill>
                  <a:latin typeface="Arial Narrow" panose="020B0606020202030204" pitchFamily="34" charset="0"/>
                </a:rPr>
                <a:t>:</a:t>
              </a:r>
              <a:r>
                <a:rPr lang="en-US" sz="1600">
                  <a:solidFill>
                    <a:srgbClr val="16191F"/>
                  </a:solidFill>
                  <a:latin typeface="Arial Narrow" panose="020B0606020202030204" pitchFamily="34" charset="0"/>
                </a:rPr>
                <a:t> </a:t>
              </a:r>
              <a:r>
                <a:rPr lang="en-US" sz="1200">
                  <a:solidFill>
                    <a:srgbClr val="16191F"/>
                  </a:solidFill>
                  <a:latin typeface="Arial Narrow" panose="020B0606020202030204" pitchFamily="34" charset="0"/>
                </a:rPr>
                <a:t>Reduce human-error incidents ~40% through automated monitoring, escalation, and compliance logging.</a:t>
              </a:r>
              <a:endParaRPr lang="en-US" sz="600">
                <a:solidFill>
                  <a:srgbClr val="16191F"/>
                </a:solidFill>
                <a:latin typeface="Arial Narrow" panose="020B0606020202030204" pitchFamily="34" charset="0"/>
              </a:endParaRPr>
            </a:p>
            <a:p>
              <a:pPr marL="342900" indent="-342900">
                <a:buFont typeface="+mj-lt"/>
                <a:buAutoNum type="arabicPeriod"/>
              </a:pPr>
              <a:r>
                <a:rPr lang="en-US" sz="1400" b="1">
                  <a:solidFill>
                    <a:schemeClr val="accent1"/>
                  </a:solidFill>
                  <a:latin typeface="Arial Narrow" panose="020B0606020202030204" pitchFamily="34" charset="0"/>
                </a:rPr>
                <a:t>Enhanced System Performance &amp; Accuracy</a:t>
              </a:r>
              <a:r>
                <a:rPr lang="en-US" sz="1400">
                  <a:solidFill>
                    <a:srgbClr val="16191F"/>
                  </a:solidFill>
                  <a:latin typeface="Arial Narrow" panose="020B0606020202030204" pitchFamily="34" charset="0"/>
                </a:rPr>
                <a:t>:</a:t>
              </a:r>
              <a:r>
                <a:rPr lang="en-US" sz="1600">
                  <a:solidFill>
                    <a:srgbClr val="16191F"/>
                  </a:solidFill>
                  <a:latin typeface="Arial Narrow" panose="020B0606020202030204" pitchFamily="34" charset="0"/>
                </a:rPr>
                <a:t> </a:t>
              </a:r>
              <a:r>
                <a:rPr lang="en-US" sz="1200">
                  <a:solidFill>
                    <a:srgbClr val="16191F"/>
                  </a:solidFill>
                  <a:latin typeface="Arial Narrow" panose="020B0606020202030204" pitchFamily="34" charset="0"/>
                </a:rPr>
                <a:t>Continuously improve PUE, uptime, and detection accuracy through live telemetry feedback loops.</a:t>
              </a:r>
              <a:endParaRPr lang="en-US" sz="600">
                <a:solidFill>
                  <a:srgbClr val="16191F"/>
                </a:solidFill>
                <a:latin typeface="Arial Narrow" panose="020B0606020202030204" pitchFamily="34" charset="0"/>
              </a:endParaRPr>
            </a:p>
          </p:txBody>
        </p:sp>
      </p:grpSp>
      <p:grpSp>
        <p:nvGrpSpPr>
          <p:cNvPr id="27" name="Group 26">
            <a:extLst>
              <a:ext uri="{FF2B5EF4-FFF2-40B4-BE49-F238E27FC236}">
                <a16:creationId xmlns:a16="http://schemas.microsoft.com/office/drawing/2014/main" id="{9B060385-861B-5DFE-78EB-C2C15E920420}"/>
              </a:ext>
            </a:extLst>
          </p:cNvPr>
          <p:cNvGrpSpPr/>
          <p:nvPr/>
        </p:nvGrpSpPr>
        <p:grpSpPr>
          <a:xfrm>
            <a:off x="609601" y="4825230"/>
            <a:ext cx="10972796" cy="1714701"/>
            <a:chOff x="924339" y="1371600"/>
            <a:chExt cx="10559712" cy="1530626"/>
          </a:xfrm>
        </p:grpSpPr>
        <p:sp>
          <p:nvSpPr>
            <p:cNvPr id="29" name="Rectangle 28">
              <a:extLst>
                <a:ext uri="{FF2B5EF4-FFF2-40B4-BE49-F238E27FC236}">
                  <a16:creationId xmlns:a16="http://schemas.microsoft.com/office/drawing/2014/main" id="{CBA8CD2A-2901-9AF8-E51D-1866DFE7A051}"/>
                </a:ext>
              </a:extLst>
            </p:cNvPr>
            <p:cNvSpPr/>
            <p:nvPr/>
          </p:nvSpPr>
          <p:spPr>
            <a:xfrm>
              <a:off x="2196352" y="1371601"/>
              <a:ext cx="1190764" cy="1530625"/>
            </a:xfrm>
            <a:prstGeom prst="rect">
              <a:avLst/>
            </a:prstGeom>
            <a:solidFill>
              <a:schemeClr val="accent1"/>
            </a:solidFill>
          </p:spPr>
          <p:txBody>
            <a:bodyPr wrap="square" rtlCol="0" anchor="ctr" anchorCtr="0">
              <a:noAutofit/>
            </a:bodyPr>
            <a:lstStyle/>
            <a:p>
              <a:pPr algn="ctr"/>
              <a:endParaRPr lang="en-US" sz="1600" err="1">
                <a:solidFill>
                  <a:schemeClr val="bg1"/>
                </a:solidFill>
              </a:endParaRPr>
            </a:p>
          </p:txBody>
        </p:sp>
        <p:sp>
          <p:nvSpPr>
            <p:cNvPr id="30" name="Arrow: Pentagon 29">
              <a:extLst>
                <a:ext uri="{FF2B5EF4-FFF2-40B4-BE49-F238E27FC236}">
                  <a16:creationId xmlns:a16="http://schemas.microsoft.com/office/drawing/2014/main" id="{79835906-86CE-B737-01C2-09DF05A434A7}"/>
                </a:ext>
              </a:extLst>
            </p:cNvPr>
            <p:cNvSpPr/>
            <p:nvPr/>
          </p:nvSpPr>
          <p:spPr>
            <a:xfrm>
              <a:off x="924339" y="1371601"/>
              <a:ext cx="1779104" cy="1530625"/>
            </a:xfrm>
            <a:prstGeom prst="homePlate">
              <a:avLst>
                <a:gd name="adj" fmla="val 28107"/>
              </a:avLst>
            </a:prstGeom>
            <a:solidFill>
              <a:schemeClr val="tx2"/>
            </a:solidFill>
            <a:ln>
              <a:noFill/>
            </a:ln>
          </p:spPr>
          <p:txBody>
            <a:bodyPr wrap="square" rtlCol="0" anchor="ctr" anchorCtr="0">
              <a:noAutofit/>
            </a:bodyPr>
            <a:lstStyle/>
            <a:p>
              <a:pPr algn="ctr"/>
              <a:endParaRPr lang="en-US" sz="1600" err="1">
                <a:solidFill>
                  <a:schemeClr val="bg1"/>
                </a:solidFill>
              </a:endParaRPr>
            </a:p>
          </p:txBody>
        </p:sp>
        <p:sp>
          <p:nvSpPr>
            <p:cNvPr id="31" name="Rectangle 30">
              <a:extLst>
                <a:ext uri="{FF2B5EF4-FFF2-40B4-BE49-F238E27FC236}">
                  <a16:creationId xmlns:a16="http://schemas.microsoft.com/office/drawing/2014/main" id="{4CA4BBDC-D6D3-955E-6855-EB56C2AD7C00}"/>
                </a:ext>
              </a:extLst>
            </p:cNvPr>
            <p:cNvSpPr/>
            <p:nvPr/>
          </p:nvSpPr>
          <p:spPr>
            <a:xfrm>
              <a:off x="3458956" y="1371600"/>
              <a:ext cx="8025095" cy="1530625"/>
            </a:xfrm>
            <a:prstGeom prst="rect">
              <a:avLst/>
            </a:prstGeom>
            <a:solidFill>
              <a:schemeClr val="bg1">
                <a:lumMod val="95000"/>
              </a:schemeClr>
            </a:solidFill>
          </p:spPr>
          <p:txBody>
            <a:bodyPr wrap="square" rtlCol="0" anchor="t" anchorCtr="0">
              <a:noAutofit/>
            </a:bodyPr>
            <a:lstStyle/>
            <a:p>
              <a:pPr algn="r"/>
              <a:endParaRPr lang="en-US" sz="1000" b="1">
                <a:solidFill>
                  <a:srgbClr val="00B050"/>
                </a:solidFill>
              </a:endParaRPr>
            </a:p>
          </p:txBody>
        </p:sp>
      </p:grpSp>
      <p:sp>
        <p:nvSpPr>
          <p:cNvPr id="32" name="TextBox 31">
            <a:extLst>
              <a:ext uri="{FF2B5EF4-FFF2-40B4-BE49-F238E27FC236}">
                <a16:creationId xmlns:a16="http://schemas.microsoft.com/office/drawing/2014/main" id="{E8880329-5354-D481-9080-4E567BB9E022}"/>
              </a:ext>
            </a:extLst>
          </p:cNvPr>
          <p:cNvSpPr txBox="1"/>
          <p:nvPr/>
        </p:nvSpPr>
        <p:spPr>
          <a:xfrm>
            <a:off x="609600" y="3681417"/>
            <a:ext cx="1666461" cy="369332"/>
          </a:xfrm>
          <a:prstGeom prst="rect">
            <a:avLst/>
          </a:prstGeom>
        </p:spPr>
        <p:txBody>
          <a:bodyPr wrap="square" lIns="0" tIns="0" rIns="0" bIns="0" rtlCol="0">
            <a:spAutoFit/>
          </a:bodyPr>
          <a:lstStyle/>
          <a:p>
            <a:pPr algn="ctr"/>
            <a:r>
              <a:rPr lang="en-US" sz="2400" b="1">
                <a:solidFill>
                  <a:schemeClr val="bg1"/>
                </a:solidFill>
                <a:latin typeface="Arial Narrow" panose="020B0606020202030204" pitchFamily="34" charset="0"/>
                <a:cs typeface="Arial" panose="020B0604020202020204" pitchFamily="34" charset="0"/>
              </a:rPr>
              <a:t>Outcomes</a:t>
            </a:r>
            <a:endParaRPr lang="en-US" sz="2800" b="1">
              <a:solidFill>
                <a:schemeClr val="bg1"/>
              </a:solidFill>
              <a:latin typeface="Arial Narrow" panose="020B0606020202030204" pitchFamily="34" charset="0"/>
              <a:cs typeface="Arial" panose="020B0604020202020204" pitchFamily="34" charset="0"/>
            </a:endParaRPr>
          </a:p>
        </p:txBody>
      </p:sp>
      <p:sp>
        <p:nvSpPr>
          <p:cNvPr id="33" name="TextBox 32">
            <a:extLst>
              <a:ext uri="{FF2B5EF4-FFF2-40B4-BE49-F238E27FC236}">
                <a16:creationId xmlns:a16="http://schemas.microsoft.com/office/drawing/2014/main" id="{BBA9EACF-71BE-7AA4-BFE9-8BF8BE4B1BDF}"/>
              </a:ext>
            </a:extLst>
          </p:cNvPr>
          <p:cNvSpPr txBox="1"/>
          <p:nvPr/>
        </p:nvSpPr>
        <p:spPr>
          <a:xfrm>
            <a:off x="609600" y="5493452"/>
            <a:ext cx="1666461" cy="369332"/>
          </a:xfrm>
          <a:prstGeom prst="rect">
            <a:avLst/>
          </a:prstGeom>
        </p:spPr>
        <p:txBody>
          <a:bodyPr wrap="square" lIns="0" tIns="0" rIns="0" bIns="0" rtlCol="0">
            <a:spAutoFit/>
          </a:bodyPr>
          <a:lstStyle/>
          <a:p>
            <a:pPr algn="ctr"/>
            <a:r>
              <a:rPr lang="en-US" sz="2400" b="1">
                <a:solidFill>
                  <a:schemeClr val="bg1"/>
                </a:solidFill>
                <a:latin typeface="Arial Narrow" panose="020B0606020202030204" pitchFamily="34" charset="0"/>
                <a:cs typeface="Arial" panose="020B0604020202020204" pitchFamily="34" charset="0"/>
              </a:rPr>
              <a:t>Next Steps</a:t>
            </a:r>
            <a:endParaRPr lang="en-US" sz="2800" b="1">
              <a:solidFill>
                <a:schemeClr val="bg1"/>
              </a:solidFill>
              <a:latin typeface="Arial Narrow" panose="020B0606020202030204" pitchFamily="34" charset="0"/>
              <a:cs typeface="Arial" panose="020B0604020202020204" pitchFamily="34" charset="0"/>
            </a:endParaRPr>
          </a:p>
        </p:txBody>
      </p:sp>
      <p:sp>
        <p:nvSpPr>
          <p:cNvPr id="38" name="TextBox 37">
            <a:extLst>
              <a:ext uri="{FF2B5EF4-FFF2-40B4-BE49-F238E27FC236}">
                <a16:creationId xmlns:a16="http://schemas.microsoft.com/office/drawing/2014/main" id="{2FA925B6-602E-C9E8-0BD3-B9CE37EAC39D}"/>
              </a:ext>
            </a:extLst>
          </p:cNvPr>
          <p:cNvSpPr txBox="1"/>
          <p:nvPr/>
        </p:nvSpPr>
        <p:spPr>
          <a:xfrm>
            <a:off x="3243369" y="5170286"/>
            <a:ext cx="8339027" cy="800219"/>
          </a:xfrm>
          <a:prstGeom prst="rect">
            <a:avLst/>
          </a:prstGeom>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chemeClr val="accent1"/>
                </a:solidFill>
                <a:effectLst/>
                <a:uLnTx/>
                <a:uFillTx/>
                <a:latin typeface="Arial" panose="020B0604020202020204"/>
                <a:ea typeface="+mn-ea"/>
                <a:cs typeface="+mn-cs"/>
              </a:rPr>
              <a:t>Let’s Accelerate Your Journey to Intelligent Automation</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400" b="1">
              <a:solidFill>
                <a:srgbClr val="00B050"/>
              </a:solidFill>
              <a:latin typeface="Arial" panose="020B0604020202020204"/>
            </a:endParaRPr>
          </a:p>
          <a:p>
            <a:pPr algn="ctr">
              <a:defRPr/>
            </a:pPr>
            <a:r>
              <a:rPr kumimoji="0" lang="en-US" b="1" i="0" u="none" strike="noStrike" kern="1200" cap="none" spc="0" normalizeH="0" baseline="0" noProof="0">
                <a:ln>
                  <a:noFill/>
                </a:ln>
                <a:effectLst/>
                <a:uLnTx/>
                <a:uFillTx/>
                <a:latin typeface="Arial Narrow" panose="020B0606020202030204" pitchFamily="34" charset="0"/>
                <a:cs typeface="Arial"/>
              </a:rPr>
              <a:t>Contact us: </a:t>
            </a:r>
            <a:r>
              <a:rPr lang="en-US" b="1">
                <a:solidFill>
                  <a:schemeClr val="accent1"/>
                </a:solidFill>
                <a:latin typeface="Arial Narrow" panose="020B060602020203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IoT@Avnet.com</a:t>
            </a:r>
            <a:r>
              <a:rPr lang="en-US" b="1">
                <a:solidFill>
                  <a:schemeClr val="accent1"/>
                </a:solidFill>
                <a:latin typeface="Arial Narrow" panose="020B0606020202030204" pitchFamily="34" charset="0"/>
                <a:cs typeface="Arial" panose="020B0604020202020204" pitchFamily="34" charset="0"/>
              </a:rPr>
              <a:t> </a:t>
            </a:r>
          </a:p>
        </p:txBody>
      </p:sp>
    </p:spTree>
    <p:extLst>
      <p:ext uri="{BB962C8B-B14F-4D97-AF65-F5344CB8AC3E}">
        <p14:creationId xmlns:p14="http://schemas.microsoft.com/office/powerpoint/2010/main" val="16541360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C964B43-F6A4-0282-03A4-AA6D9CA5A6A4}"/>
              </a:ext>
            </a:extLst>
          </p:cNvPr>
          <p:cNvSpPr>
            <a:spLocks noGrp="1"/>
          </p:cNvSpPr>
          <p:nvPr>
            <p:ph type="body" sz="quarter" idx="14"/>
          </p:nvPr>
        </p:nvSpPr>
        <p:spPr>
          <a:xfrm>
            <a:off x="1907829" y="1496531"/>
            <a:ext cx="8376341" cy="4252383"/>
          </a:xfrm>
        </p:spPr>
        <p:txBody>
          <a:bodyPr vert="horz" lIns="0" tIns="0" rIns="0" bIns="0" rtlCol="0" anchor="t">
            <a:noAutofit/>
          </a:bodyPr>
          <a:lstStyle/>
          <a:p>
            <a:r>
              <a:rPr lang="en-US" sz="6000">
                <a:latin typeface="Arial Narrow"/>
                <a:cs typeface="Arial"/>
              </a:rPr>
              <a:t>More About </a:t>
            </a:r>
            <a:br>
              <a:rPr lang="en-US" sz="6000">
                <a:latin typeface="Arial Narrow"/>
                <a:cs typeface="Arial"/>
              </a:rPr>
            </a:br>
            <a:r>
              <a:rPr lang="en-US" sz="6000">
                <a:latin typeface="Arial Narrow"/>
                <a:cs typeface="Arial"/>
              </a:rPr>
              <a:t>Avnet /IOTCONNECT &amp; Softweb Solutions </a:t>
            </a:r>
            <a:r>
              <a:rPr lang="en-US" sz="2000">
                <a:latin typeface="Arial Narrow"/>
                <a:cs typeface="Arial"/>
              </a:rPr>
              <a:t>(an Avnet company)</a:t>
            </a:r>
            <a:endParaRPr lang="en-US" sz="6000">
              <a:latin typeface="Arial Narrow"/>
              <a:cs typeface="Arial"/>
            </a:endParaRPr>
          </a:p>
        </p:txBody>
      </p:sp>
    </p:spTree>
    <p:extLst>
      <p:ext uri="{BB962C8B-B14F-4D97-AF65-F5344CB8AC3E}">
        <p14:creationId xmlns:p14="http://schemas.microsoft.com/office/powerpoint/2010/main" val="3907835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D6D9DC7-B40E-43DF-BEBD-62D3B09DCEA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1354667"/>
            <a:ext cx="12192000" cy="5503333"/>
          </a:xfrm>
          <a:prstGeom prst="rect">
            <a:avLst/>
          </a:prstGeom>
        </p:spPr>
      </p:pic>
      <p:sp>
        <p:nvSpPr>
          <p:cNvPr id="4" name="Rectangle 3">
            <a:extLst>
              <a:ext uri="{FF2B5EF4-FFF2-40B4-BE49-F238E27FC236}">
                <a16:creationId xmlns:a16="http://schemas.microsoft.com/office/drawing/2014/main" id="{3B1B0F39-FA5F-4BAC-9106-BC854B788C08}"/>
              </a:ext>
            </a:extLst>
          </p:cNvPr>
          <p:cNvSpPr/>
          <p:nvPr/>
        </p:nvSpPr>
        <p:spPr>
          <a:xfrm>
            <a:off x="0" y="1354667"/>
            <a:ext cx="12192000" cy="5503333"/>
          </a:xfrm>
          <a:prstGeom prst="rect">
            <a:avLst/>
          </a:prstGeom>
          <a:solidFill>
            <a:srgbClr val="000000">
              <a:alpha val="40000"/>
            </a:srgbClr>
          </a:solidFill>
        </p:spPr>
        <p:txBody>
          <a:bodyPr wrap="square" rtlCol="0" anchor="ctr" anchorCtr="0">
            <a:noAutofit/>
          </a:bodyPr>
          <a:lstStyle/>
          <a:p>
            <a:pPr algn="ctr" defTabSz="1219170">
              <a:defRPr/>
            </a:pPr>
            <a:endParaRPr lang="en-US" sz="2133" err="1">
              <a:solidFill>
                <a:srgbClr val="FFFFFF"/>
              </a:solidFill>
              <a:latin typeface="Arial"/>
            </a:endParaRPr>
          </a:p>
        </p:txBody>
      </p:sp>
      <p:sp>
        <p:nvSpPr>
          <p:cNvPr id="36" name="Title 1"/>
          <p:cNvSpPr>
            <a:spLocks noGrp="1"/>
          </p:cNvSpPr>
          <p:nvPr>
            <p:ph type="title"/>
          </p:nvPr>
        </p:nvSpPr>
        <p:spPr>
          <a:xfrm>
            <a:off x="609600" y="381003"/>
            <a:ext cx="10972800" cy="624260"/>
          </a:xfrm>
        </p:spPr>
        <p:txBody>
          <a:bodyPr/>
          <a:lstStyle/>
          <a:p>
            <a:r>
              <a:rPr lang="en-US"/>
              <a:t>About Avnet</a:t>
            </a:r>
            <a:endParaRPr lang="en-US">
              <a:solidFill>
                <a:schemeClr val="tx1"/>
              </a:solidFill>
            </a:endParaRPr>
          </a:p>
        </p:txBody>
      </p:sp>
      <p:sp>
        <p:nvSpPr>
          <p:cNvPr id="34" name="Rectangle"/>
          <p:cNvSpPr/>
          <p:nvPr/>
        </p:nvSpPr>
        <p:spPr>
          <a:xfrm>
            <a:off x="9484007" y="2355804"/>
            <a:ext cx="2493179" cy="1754785"/>
          </a:xfrm>
          <a:prstGeom prst="rect">
            <a:avLst/>
          </a:prstGeom>
          <a:solidFill>
            <a:srgbClr val="FFFFFF">
              <a:alpha val="89804"/>
            </a:srgbClr>
          </a:solidFill>
          <a:ln w="12700">
            <a:noFill/>
          </a:ln>
        </p:spPr>
        <p:txBody>
          <a:bodyPr lIns="60959" rIns="60959" anchor="ctr"/>
          <a:lstStyle/>
          <a:p>
            <a:pPr defTabSz="914354">
              <a:defRPr/>
            </a:pPr>
            <a:endParaRPr sz="2400">
              <a:solidFill>
                <a:prstClr val="black"/>
              </a:solidFill>
              <a:latin typeface="Arial"/>
            </a:endParaRPr>
          </a:p>
        </p:txBody>
      </p:sp>
      <p:sp>
        <p:nvSpPr>
          <p:cNvPr id="44" name="Rectangle"/>
          <p:cNvSpPr/>
          <p:nvPr/>
        </p:nvSpPr>
        <p:spPr>
          <a:xfrm>
            <a:off x="6930073" y="2355804"/>
            <a:ext cx="2493179" cy="1754785"/>
          </a:xfrm>
          <a:prstGeom prst="rect">
            <a:avLst/>
          </a:prstGeom>
          <a:solidFill>
            <a:srgbClr val="FFFFFF">
              <a:alpha val="89804"/>
            </a:srgbClr>
          </a:solidFill>
          <a:ln w="12700">
            <a:noFill/>
          </a:ln>
        </p:spPr>
        <p:txBody>
          <a:bodyPr lIns="60959" rIns="60959" anchor="ctr"/>
          <a:lstStyle/>
          <a:p>
            <a:pPr defTabSz="914354">
              <a:defRPr/>
            </a:pPr>
            <a:endParaRPr sz="2400">
              <a:solidFill>
                <a:prstClr val="black"/>
              </a:solidFill>
              <a:latin typeface="Arial"/>
            </a:endParaRPr>
          </a:p>
        </p:txBody>
      </p:sp>
      <p:sp>
        <p:nvSpPr>
          <p:cNvPr id="45" name="Rectangle"/>
          <p:cNvSpPr/>
          <p:nvPr/>
        </p:nvSpPr>
        <p:spPr>
          <a:xfrm>
            <a:off x="4380991" y="2355804"/>
            <a:ext cx="2493179" cy="1754785"/>
          </a:xfrm>
          <a:prstGeom prst="rect">
            <a:avLst/>
          </a:prstGeom>
          <a:solidFill>
            <a:srgbClr val="FFFFFF">
              <a:alpha val="89804"/>
            </a:srgbClr>
          </a:solidFill>
          <a:ln w="12700">
            <a:noFill/>
          </a:ln>
        </p:spPr>
        <p:txBody>
          <a:bodyPr lIns="60959" rIns="60959" anchor="ctr"/>
          <a:lstStyle/>
          <a:p>
            <a:pPr defTabSz="914354">
              <a:defRPr/>
            </a:pPr>
            <a:endParaRPr sz="2400">
              <a:solidFill>
                <a:prstClr val="black"/>
              </a:solidFill>
              <a:latin typeface="Arial"/>
            </a:endParaRPr>
          </a:p>
        </p:txBody>
      </p:sp>
      <p:sp>
        <p:nvSpPr>
          <p:cNvPr id="46" name="Rectangle"/>
          <p:cNvSpPr/>
          <p:nvPr/>
        </p:nvSpPr>
        <p:spPr>
          <a:xfrm>
            <a:off x="9484007" y="4207883"/>
            <a:ext cx="2493179" cy="1755648"/>
          </a:xfrm>
          <a:prstGeom prst="rect">
            <a:avLst/>
          </a:prstGeom>
          <a:solidFill>
            <a:srgbClr val="FFFFFF">
              <a:alpha val="89804"/>
            </a:srgbClr>
          </a:solidFill>
          <a:ln w="12700">
            <a:noFill/>
          </a:ln>
        </p:spPr>
        <p:txBody>
          <a:bodyPr lIns="60959" rIns="60959" anchor="ctr"/>
          <a:lstStyle/>
          <a:p>
            <a:pPr defTabSz="914354">
              <a:defRPr/>
            </a:pPr>
            <a:endParaRPr sz="2400">
              <a:solidFill>
                <a:prstClr val="black"/>
              </a:solidFill>
              <a:latin typeface="Arial"/>
            </a:endParaRPr>
          </a:p>
        </p:txBody>
      </p:sp>
      <p:sp>
        <p:nvSpPr>
          <p:cNvPr id="50" name="Rectangle"/>
          <p:cNvSpPr/>
          <p:nvPr/>
        </p:nvSpPr>
        <p:spPr>
          <a:xfrm>
            <a:off x="6925476" y="4207883"/>
            <a:ext cx="2493179" cy="1755648"/>
          </a:xfrm>
          <a:prstGeom prst="rect">
            <a:avLst/>
          </a:prstGeom>
          <a:solidFill>
            <a:srgbClr val="FFFFFF">
              <a:alpha val="89804"/>
            </a:srgbClr>
          </a:solidFill>
          <a:ln w="12700">
            <a:noFill/>
          </a:ln>
        </p:spPr>
        <p:txBody>
          <a:bodyPr lIns="60959" rIns="60959" anchor="ctr"/>
          <a:lstStyle/>
          <a:p>
            <a:pPr defTabSz="914354">
              <a:defRPr/>
            </a:pPr>
            <a:endParaRPr sz="2400">
              <a:solidFill>
                <a:prstClr val="black"/>
              </a:solidFill>
              <a:latin typeface="Arial"/>
            </a:endParaRPr>
          </a:p>
        </p:txBody>
      </p:sp>
      <p:sp>
        <p:nvSpPr>
          <p:cNvPr id="52" name="Rectangle"/>
          <p:cNvSpPr/>
          <p:nvPr/>
        </p:nvSpPr>
        <p:spPr>
          <a:xfrm>
            <a:off x="4380991" y="4207883"/>
            <a:ext cx="2493179" cy="1755648"/>
          </a:xfrm>
          <a:prstGeom prst="rect">
            <a:avLst/>
          </a:prstGeom>
          <a:solidFill>
            <a:srgbClr val="FFFFFF">
              <a:alpha val="89804"/>
            </a:srgbClr>
          </a:solidFill>
          <a:ln w="12700">
            <a:noFill/>
          </a:ln>
        </p:spPr>
        <p:txBody>
          <a:bodyPr lIns="60959" rIns="60959" anchor="ctr"/>
          <a:lstStyle/>
          <a:p>
            <a:pPr defTabSz="914354">
              <a:defRPr/>
            </a:pPr>
            <a:endParaRPr sz="2400">
              <a:solidFill>
                <a:prstClr val="black"/>
              </a:solidFill>
              <a:latin typeface="Arial"/>
            </a:endParaRPr>
          </a:p>
        </p:txBody>
      </p:sp>
      <p:sp>
        <p:nvSpPr>
          <p:cNvPr id="30" name="Rectangle 29"/>
          <p:cNvSpPr/>
          <p:nvPr/>
        </p:nvSpPr>
        <p:spPr>
          <a:xfrm>
            <a:off x="4392194" y="2545300"/>
            <a:ext cx="2486825" cy="1313308"/>
          </a:xfrm>
          <a:prstGeom prst="rect">
            <a:avLst/>
          </a:prstGeom>
          <a:noFill/>
        </p:spPr>
        <p:txBody>
          <a:bodyPr wrap="square" lIns="121920" tIns="60960" rIns="121920" bIns="60960" anchor="t">
            <a:spAutoFit/>
          </a:bodyPr>
          <a:lstStyle/>
          <a:p>
            <a:pPr algn="ctr" defTabSz="914354">
              <a:defRPr/>
            </a:pPr>
            <a:r>
              <a:rPr lang="en-US" sz="4000" b="1">
                <a:solidFill>
                  <a:srgbClr val="41C363"/>
                </a:solidFill>
                <a:latin typeface="Arial Narrow"/>
              </a:rPr>
              <a:t>14,500+</a:t>
            </a:r>
            <a:endParaRPr lang="en-US" sz="2400">
              <a:solidFill>
                <a:srgbClr val="41C363"/>
              </a:solidFill>
              <a:latin typeface="Arial"/>
            </a:endParaRPr>
          </a:p>
          <a:p>
            <a:pPr algn="ctr" defTabSz="914354">
              <a:defRPr/>
            </a:pPr>
            <a:r>
              <a:rPr lang="en-US" sz="1867">
                <a:solidFill>
                  <a:sysClr val="windowText" lastClr="000000"/>
                </a:solidFill>
                <a:latin typeface="Arial"/>
              </a:rPr>
              <a:t>Employees worldwide</a:t>
            </a:r>
          </a:p>
        </p:txBody>
      </p:sp>
      <p:sp>
        <p:nvSpPr>
          <p:cNvPr id="31" name="Rectangle 30"/>
          <p:cNvSpPr/>
          <p:nvPr/>
        </p:nvSpPr>
        <p:spPr>
          <a:xfrm>
            <a:off x="6968766" y="2545300"/>
            <a:ext cx="2320588" cy="1313308"/>
          </a:xfrm>
          <a:prstGeom prst="rect">
            <a:avLst/>
          </a:prstGeom>
          <a:noFill/>
        </p:spPr>
        <p:txBody>
          <a:bodyPr wrap="square" lIns="121920" tIns="60960" rIns="121920" bIns="60960" anchor="t">
            <a:spAutoFit/>
          </a:bodyPr>
          <a:lstStyle/>
          <a:p>
            <a:pPr algn="ctr" defTabSz="914354">
              <a:defRPr/>
            </a:pPr>
            <a:r>
              <a:rPr lang="en-US" sz="4000" b="1">
                <a:solidFill>
                  <a:srgbClr val="41C363"/>
                </a:solidFill>
                <a:latin typeface="Arial Narrow"/>
              </a:rPr>
              <a:t>2,000+</a:t>
            </a:r>
            <a:endParaRPr lang="en-US" sz="4000" b="1">
              <a:solidFill>
                <a:srgbClr val="41C363"/>
              </a:solidFill>
              <a:latin typeface="Arial Narrow" panose="020B0606020202030204" pitchFamily="34" charset="0"/>
            </a:endParaRPr>
          </a:p>
          <a:p>
            <a:pPr algn="ctr" defTabSz="914354">
              <a:defRPr/>
            </a:pPr>
            <a:r>
              <a:rPr lang="en-US" sz="1867">
                <a:solidFill>
                  <a:srgbClr val="000000"/>
                </a:solidFill>
                <a:latin typeface="Arial"/>
              </a:rPr>
              <a:t>Engineers around the world</a:t>
            </a:r>
          </a:p>
        </p:txBody>
      </p:sp>
      <p:sp>
        <p:nvSpPr>
          <p:cNvPr id="37" name="Content Placeholder 2"/>
          <p:cNvSpPr txBox="1">
            <a:spLocks/>
          </p:cNvSpPr>
          <p:nvPr/>
        </p:nvSpPr>
        <p:spPr>
          <a:xfrm>
            <a:off x="4392194" y="4445162"/>
            <a:ext cx="2486825" cy="1251609"/>
          </a:xfrm>
          <a:prstGeom prst="rect">
            <a:avLst/>
          </a:prstGeom>
          <a:noFill/>
        </p:spPr>
        <p:txBody>
          <a:bodyPr vert="horz" lIns="0" tIns="0" rIns="0" bIns="0" rtlCol="0" anchor="t">
            <a:noAutofit/>
          </a:bodyPr>
          <a:lstStyle>
            <a:lvl1pPr marL="0" indent="0" algn="l" defTabSz="914400" rtl="0" eaLnBrk="1" latinLnBrk="0" hangingPunct="1">
              <a:spcBef>
                <a:spcPts val="200"/>
              </a:spcBef>
              <a:buFont typeface="Arial" panose="020B0604020202020204" pitchFamily="34" charset="0"/>
              <a:buNone/>
              <a:defRPr sz="1600" kern="1200">
                <a:solidFill>
                  <a:schemeClr val="accent1"/>
                </a:solidFill>
                <a:latin typeface="+mn-lt"/>
                <a:ea typeface="+mn-ea"/>
                <a:cs typeface="+mn-cs"/>
              </a:defRPr>
            </a:lvl1pPr>
            <a:lvl2pPr marL="0" indent="0" algn="l" defTabSz="914400" rtl="0" eaLnBrk="1" latinLnBrk="0" hangingPunct="1">
              <a:spcBef>
                <a:spcPts val="0"/>
              </a:spcBef>
              <a:buFont typeface="Arial" panose="020B0604020202020204" pitchFamily="34" charset="0"/>
              <a:buNone/>
              <a:defRPr sz="1600" kern="1200">
                <a:solidFill>
                  <a:schemeClr val="tx1"/>
                </a:solidFill>
                <a:latin typeface="+mn-lt"/>
                <a:ea typeface="+mn-ea"/>
                <a:cs typeface="+mn-cs"/>
              </a:defRPr>
            </a:lvl2pPr>
            <a:lvl3pPr marL="514350" indent="-171450" algn="l" defTabSz="914400" rtl="0" eaLnBrk="1" latinLnBrk="0" hangingPunct="1">
              <a:spcBef>
                <a:spcPts val="200"/>
              </a:spcBef>
              <a:buSzPct val="80000"/>
              <a:buFont typeface="Arial" panose="020B0604020202020204" pitchFamily="34" charset="0"/>
              <a:buChar char="–"/>
              <a:defRPr sz="1600" kern="1200">
                <a:solidFill>
                  <a:schemeClr val="tx1"/>
                </a:solidFill>
                <a:latin typeface="+mn-lt"/>
                <a:ea typeface="+mn-ea"/>
                <a:cs typeface="+mn-cs"/>
              </a:defRPr>
            </a:lvl3pPr>
            <a:lvl4pPr marL="800100" indent="-171450" algn="l" defTabSz="914400" rtl="0" eaLnBrk="1" latinLnBrk="0" hangingPunct="1">
              <a:spcBef>
                <a:spcPts val="200"/>
              </a:spcBef>
              <a:buSzPct val="80000"/>
              <a:buFont typeface="Arial" panose="020B0604020202020204" pitchFamily="34" charset="0"/>
              <a:buChar char="–"/>
              <a:defRPr sz="1600" kern="1200">
                <a:solidFill>
                  <a:schemeClr val="tx1"/>
                </a:solidFill>
                <a:latin typeface="+mn-lt"/>
                <a:ea typeface="+mn-ea"/>
                <a:cs typeface="+mn-cs"/>
              </a:defRPr>
            </a:lvl4pPr>
            <a:lvl5pPr marL="1090613" indent="-171450" algn="l" defTabSz="914400" rtl="0" eaLnBrk="1" latinLnBrk="0" hangingPunct="1">
              <a:spcBef>
                <a:spcPts val="200"/>
              </a:spcBef>
              <a:buSzPct val="80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defTabSz="914354">
              <a:spcBef>
                <a:spcPts val="267"/>
              </a:spcBef>
              <a:defRPr/>
            </a:pPr>
            <a:r>
              <a:rPr lang="en-US" sz="4000" b="1">
                <a:solidFill>
                  <a:srgbClr val="41C363"/>
                </a:solidFill>
                <a:latin typeface="Arial Narrow"/>
              </a:rPr>
              <a:t>450K</a:t>
            </a:r>
            <a:br>
              <a:rPr lang="en-US" sz="1733">
                <a:solidFill>
                  <a:srgbClr val="000000"/>
                </a:solidFill>
                <a:latin typeface="Arial"/>
              </a:rPr>
            </a:br>
            <a:r>
              <a:rPr lang="en-US" sz="1867">
                <a:solidFill>
                  <a:srgbClr val="000000"/>
                </a:solidFill>
                <a:latin typeface="Arial"/>
              </a:rPr>
              <a:t>Customers in</a:t>
            </a:r>
          </a:p>
          <a:p>
            <a:pPr algn="ctr" defTabSz="914354">
              <a:spcBef>
                <a:spcPts val="267"/>
              </a:spcBef>
              <a:defRPr/>
            </a:pPr>
            <a:r>
              <a:rPr lang="en-US" sz="1867">
                <a:solidFill>
                  <a:srgbClr val="000000"/>
                </a:solidFill>
                <a:latin typeface="Arial"/>
              </a:rPr>
              <a:t>140 countries</a:t>
            </a:r>
            <a:endParaRPr lang="en-US" sz="1867">
              <a:solidFill>
                <a:srgbClr val="000000"/>
              </a:solidFill>
              <a:latin typeface="Arial"/>
              <a:cs typeface="Arial"/>
            </a:endParaRPr>
          </a:p>
          <a:p>
            <a:pPr algn="ctr" defTabSz="914354">
              <a:spcBef>
                <a:spcPts val="267"/>
              </a:spcBef>
              <a:defRPr/>
            </a:pPr>
            <a:endParaRPr lang="en-US" sz="1733">
              <a:solidFill>
                <a:srgbClr val="000000"/>
              </a:solidFill>
              <a:latin typeface="Arial"/>
            </a:endParaRPr>
          </a:p>
          <a:p>
            <a:pPr algn="ctr" defTabSz="914354">
              <a:spcBef>
                <a:spcPts val="267"/>
              </a:spcBef>
              <a:defRPr/>
            </a:pPr>
            <a:endParaRPr lang="en-US" sz="1733">
              <a:solidFill>
                <a:srgbClr val="25A747"/>
              </a:solidFill>
              <a:latin typeface="Arial"/>
            </a:endParaRPr>
          </a:p>
        </p:txBody>
      </p:sp>
      <p:sp>
        <p:nvSpPr>
          <p:cNvPr id="38" name="Content Placeholder 2"/>
          <p:cNvSpPr txBox="1">
            <a:spLocks/>
          </p:cNvSpPr>
          <p:nvPr/>
        </p:nvSpPr>
        <p:spPr>
          <a:xfrm>
            <a:off x="6954117" y="4445162"/>
            <a:ext cx="2483433" cy="1234044"/>
          </a:xfrm>
          <a:prstGeom prst="rect">
            <a:avLst/>
          </a:prstGeom>
          <a:noFill/>
        </p:spPr>
        <p:txBody>
          <a:bodyPr vert="horz" lIns="0" tIns="0" rIns="0" bIns="0" rtlCol="0" anchor="t">
            <a:noAutofit/>
          </a:bodyPr>
          <a:lstStyle>
            <a:lvl1pPr marL="0" indent="0" algn="l" defTabSz="914400" rtl="0" eaLnBrk="1" latinLnBrk="0" hangingPunct="1">
              <a:spcBef>
                <a:spcPts val="200"/>
              </a:spcBef>
              <a:buFont typeface="Arial" panose="020B0604020202020204" pitchFamily="34" charset="0"/>
              <a:buNone/>
              <a:defRPr sz="1600" kern="1200">
                <a:solidFill>
                  <a:schemeClr val="accent1"/>
                </a:solidFill>
                <a:latin typeface="+mn-lt"/>
                <a:ea typeface="+mn-ea"/>
                <a:cs typeface="+mn-cs"/>
              </a:defRPr>
            </a:lvl1pPr>
            <a:lvl2pPr marL="0" indent="0" algn="l" defTabSz="914400" rtl="0" eaLnBrk="1" latinLnBrk="0" hangingPunct="1">
              <a:spcBef>
                <a:spcPts val="0"/>
              </a:spcBef>
              <a:buFont typeface="Arial" panose="020B0604020202020204" pitchFamily="34" charset="0"/>
              <a:buNone/>
              <a:defRPr sz="1600" kern="1200">
                <a:solidFill>
                  <a:schemeClr val="tx1"/>
                </a:solidFill>
                <a:latin typeface="+mn-lt"/>
                <a:ea typeface="+mn-ea"/>
                <a:cs typeface="+mn-cs"/>
              </a:defRPr>
            </a:lvl2pPr>
            <a:lvl3pPr marL="514350" indent="-171450" algn="l" defTabSz="914400" rtl="0" eaLnBrk="1" latinLnBrk="0" hangingPunct="1">
              <a:spcBef>
                <a:spcPts val="200"/>
              </a:spcBef>
              <a:buSzPct val="80000"/>
              <a:buFont typeface="Arial" panose="020B0604020202020204" pitchFamily="34" charset="0"/>
              <a:buChar char="–"/>
              <a:defRPr sz="1600" kern="1200">
                <a:solidFill>
                  <a:schemeClr val="tx1"/>
                </a:solidFill>
                <a:latin typeface="+mn-lt"/>
                <a:ea typeface="+mn-ea"/>
                <a:cs typeface="+mn-cs"/>
              </a:defRPr>
            </a:lvl3pPr>
            <a:lvl4pPr marL="800100" indent="-171450" algn="l" defTabSz="914400" rtl="0" eaLnBrk="1" latinLnBrk="0" hangingPunct="1">
              <a:spcBef>
                <a:spcPts val="200"/>
              </a:spcBef>
              <a:buSzPct val="80000"/>
              <a:buFont typeface="Arial" panose="020B0604020202020204" pitchFamily="34" charset="0"/>
              <a:buChar char="–"/>
              <a:defRPr sz="1600" kern="1200">
                <a:solidFill>
                  <a:schemeClr val="tx1"/>
                </a:solidFill>
                <a:latin typeface="+mn-lt"/>
                <a:ea typeface="+mn-ea"/>
                <a:cs typeface="+mn-cs"/>
              </a:defRPr>
            </a:lvl4pPr>
            <a:lvl5pPr marL="1090613" indent="-171450" algn="l" defTabSz="914400" rtl="0" eaLnBrk="1" latinLnBrk="0" hangingPunct="1">
              <a:spcBef>
                <a:spcPts val="200"/>
              </a:spcBef>
              <a:buSzPct val="80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defTabSz="914354">
              <a:spcBef>
                <a:spcPts val="267"/>
              </a:spcBef>
              <a:defRPr/>
            </a:pPr>
            <a:r>
              <a:rPr lang="en-US" sz="4000" b="1">
                <a:solidFill>
                  <a:srgbClr val="41C363"/>
                </a:solidFill>
                <a:latin typeface="Arial Narrow"/>
              </a:rPr>
              <a:t>250+</a:t>
            </a:r>
            <a:br>
              <a:rPr lang="en-US" sz="1733">
                <a:solidFill>
                  <a:srgbClr val="000000"/>
                </a:solidFill>
                <a:latin typeface="Arial"/>
              </a:rPr>
            </a:br>
            <a:r>
              <a:rPr lang="en-US" sz="1867">
                <a:solidFill>
                  <a:srgbClr val="000000"/>
                </a:solidFill>
                <a:latin typeface="Arial"/>
              </a:rPr>
              <a:t>Locations</a:t>
            </a:r>
            <a:br>
              <a:rPr lang="en-US" sz="1867">
                <a:solidFill>
                  <a:srgbClr val="000000"/>
                </a:solidFill>
                <a:latin typeface="Arial"/>
              </a:rPr>
            </a:br>
            <a:r>
              <a:rPr lang="en-US" sz="1867">
                <a:solidFill>
                  <a:srgbClr val="000000"/>
                </a:solidFill>
                <a:latin typeface="Arial"/>
              </a:rPr>
              <a:t>globally</a:t>
            </a:r>
          </a:p>
          <a:p>
            <a:pPr algn="ctr" defTabSz="914354">
              <a:spcBef>
                <a:spcPts val="267"/>
              </a:spcBef>
              <a:defRPr/>
            </a:pPr>
            <a:endParaRPr lang="en-US" sz="1733">
              <a:solidFill>
                <a:srgbClr val="000000"/>
              </a:solidFill>
              <a:latin typeface="Arial"/>
            </a:endParaRPr>
          </a:p>
          <a:p>
            <a:pPr algn="ctr" defTabSz="914354">
              <a:spcBef>
                <a:spcPts val="267"/>
              </a:spcBef>
              <a:defRPr/>
            </a:pPr>
            <a:endParaRPr lang="en-US" sz="1733">
              <a:solidFill>
                <a:srgbClr val="25A747"/>
              </a:solidFill>
              <a:latin typeface="Arial"/>
            </a:endParaRPr>
          </a:p>
        </p:txBody>
      </p:sp>
      <p:sp>
        <p:nvSpPr>
          <p:cNvPr id="39" name="Rectangle 38"/>
          <p:cNvSpPr/>
          <p:nvPr/>
        </p:nvSpPr>
        <p:spPr>
          <a:xfrm>
            <a:off x="9492659" y="2545300"/>
            <a:ext cx="2521279" cy="1313308"/>
          </a:xfrm>
          <a:prstGeom prst="rect">
            <a:avLst/>
          </a:prstGeom>
          <a:noFill/>
        </p:spPr>
        <p:txBody>
          <a:bodyPr wrap="square" lIns="121920" tIns="60960" rIns="121920" bIns="60960" anchor="t">
            <a:spAutoFit/>
          </a:bodyPr>
          <a:lstStyle/>
          <a:p>
            <a:pPr algn="ctr" defTabSz="914354">
              <a:defRPr/>
            </a:pPr>
            <a:r>
              <a:rPr lang="en-US" sz="4000" b="1">
                <a:solidFill>
                  <a:srgbClr val="41C363"/>
                </a:solidFill>
                <a:latin typeface="Arial Narrow"/>
              </a:rPr>
              <a:t>3.3M+</a:t>
            </a:r>
            <a:endParaRPr lang="en-US" sz="4000">
              <a:solidFill>
                <a:srgbClr val="41C363"/>
              </a:solidFill>
              <a:latin typeface="Arial Narrow" panose="020B0606020202030204" pitchFamily="34" charset="0"/>
            </a:endParaRPr>
          </a:p>
          <a:p>
            <a:pPr algn="ctr" defTabSz="914354">
              <a:defRPr/>
            </a:pPr>
            <a:r>
              <a:rPr lang="en-US" sz="1867">
                <a:solidFill>
                  <a:srgbClr val="000000"/>
                </a:solidFill>
                <a:latin typeface="Arial"/>
              </a:rPr>
              <a:t>Engineering community members </a:t>
            </a:r>
          </a:p>
        </p:txBody>
      </p:sp>
      <p:sp>
        <p:nvSpPr>
          <p:cNvPr id="40" name="Rectangle 39"/>
          <p:cNvSpPr/>
          <p:nvPr/>
        </p:nvSpPr>
        <p:spPr>
          <a:xfrm>
            <a:off x="9511374" y="4445162"/>
            <a:ext cx="2489789" cy="995209"/>
          </a:xfrm>
          <a:prstGeom prst="rect">
            <a:avLst/>
          </a:prstGeom>
          <a:noFill/>
        </p:spPr>
        <p:txBody>
          <a:bodyPr wrap="square">
            <a:spAutoFit/>
          </a:bodyPr>
          <a:lstStyle/>
          <a:p>
            <a:pPr algn="ctr" defTabSz="914354">
              <a:defRPr/>
            </a:pPr>
            <a:r>
              <a:rPr lang="en-US" sz="4000" b="1">
                <a:solidFill>
                  <a:srgbClr val="41C363"/>
                </a:solidFill>
                <a:latin typeface="Arial Narrow" panose="020B0606020202030204" pitchFamily="34" charset="0"/>
              </a:rPr>
              <a:t>$22.2B</a:t>
            </a:r>
            <a:br>
              <a:rPr lang="en-US" sz="2133">
                <a:solidFill>
                  <a:srgbClr val="000000"/>
                </a:solidFill>
                <a:latin typeface="Arial"/>
              </a:rPr>
            </a:br>
            <a:r>
              <a:rPr lang="en-US" sz="1867">
                <a:solidFill>
                  <a:srgbClr val="000000"/>
                </a:solidFill>
                <a:latin typeface="Arial"/>
              </a:rPr>
              <a:t>FY25 Revenue</a:t>
            </a:r>
          </a:p>
        </p:txBody>
      </p:sp>
      <p:sp>
        <p:nvSpPr>
          <p:cNvPr id="24" name="Rectangle 23"/>
          <p:cNvSpPr/>
          <p:nvPr/>
        </p:nvSpPr>
        <p:spPr>
          <a:xfrm>
            <a:off x="574780" y="937651"/>
            <a:ext cx="11617221" cy="498983"/>
          </a:xfrm>
          <a:prstGeom prst="rect">
            <a:avLst/>
          </a:prstGeom>
        </p:spPr>
        <p:txBody>
          <a:bodyPr wrap="square">
            <a:spAutoFit/>
          </a:bodyPr>
          <a:lstStyle/>
          <a:p>
            <a:pPr defTabSz="914354">
              <a:lnSpc>
                <a:spcPts val="3467"/>
              </a:lnSpc>
              <a:defRPr/>
            </a:pPr>
            <a:endParaRPr lang="en-US" sz="2400">
              <a:solidFill>
                <a:prstClr val="black"/>
              </a:solidFill>
              <a:latin typeface="Arial"/>
            </a:endParaRPr>
          </a:p>
        </p:txBody>
      </p:sp>
      <p:sp>
        <p:nvSpPr>
          <p:cNvPr id="5" name="Rectangle 4">
            <a:extLst>
              <a:ext uri="{FF2B5EF4-FFF2-40B4-BE49-F238E27FC236}">
                <a16:creationId xmlns:a16="http://schemas.microsoft.com/office/drawing/2014/main" id="{D9E5BEEE-5612-42A8-BC46-698F65C96687}"/>
              </a:ext>
            </a:extLst>
          </p:cNvPr>
          <p:cNvSpPr/>
          <p:nvPr/>
        </p:nvSpPr>
        <p:spPr>
          <a:xfrm>
            <a:off x="4364049" y="4015601"/>
            <a:ext cx="7612704" cy="284484"/>
          </a:xfrm>
          <a:prstGeom prst="rect">
            <a:avLst/>
          </a:prstGeom>
          <a:solidFill>
            <a:schemeClr val="tx1"/>
          </a:solidFill>
        </p:spPr>
        <p:txBody>
          <a:bodyPr wrap="square" rtlCol="0" anchor="ctr" anchorCtr="0">
            <a:noAutofit/>
          </a:bodyPr>
          <a:lstStyle/>
          <a:p>
            <a:pPr algn="ctr" defTabSz="1219170">
              <a:defRPr/>
            </a:pPr>
            <a:endParaRPr lang="en-US" sz="2133" err="1">
              <a:solidFill>
                <a:srgbClr val="FFFFFF"/>
              </a:solidFill>
              <a:latin typeface="Arial"/>
            </a:endParaRPr>
          </a:p>
        </p:txBody>
      </p:sp>
      <p:sp>
        <p:nvSpPr>
          <p:cNvPr id="6" name="Rectangle 5">
            <a:extLst>
              <a:ext uri="{FF2B5EF4-FFF2-40B4-BE49-F238E27FC236}">
                <a16:creationId xmlns:a16="http://schemas.microsoft.com/office/drawing/2014/main" id="{5DB22AB0-A24E-4462-80DF-269D9155CF63}"/>
              </a:ext>
            </a:extLst>
          </p:cNvPr>
          <p:cNvSpPr/>
          <p:nvPr/>
        </p:nvSpPr>
        <p:spPr>
          <a:xfrm>
            <a:off x="6773334" y="2355803"/>
            <a:ext cx="280609" cy="3607728"/>
          </a:xfrm>
          <a:prstGeom prst="rect">
            <a:avLst/>
          </a:prstGeom>
          <a:solidFill>
            <a:schemeClr val="tx1"/>
          </a:solidFill>
        </p:spPr>
        <p:txBody>
          <a:bodyPr wrap="square" rtlCol="0" anchor="ctr" anchorCtr="0">
            <a:noAutofit/>
          </a:bodyPr>
          <a:lstStyle/>
          <a:p>
            <a:pPr algn="ctr" defTabSz="1219170">
              <a:defRPr/>
            </a:pPr>
            <a:endParaRPr lang="en-US" sz="2133" err="1">
              <a:solidFill>
                <a:srgbClr val="FFFFFF"/>
              </a:solidFill>
              <a:latin typeface="Arial"/>
            </a:endParaRPr>
          </a:p>
        </p:txBody>
      </p:sp>
      <p:sp>
        <p:nvSpPr>
          <p:cNvPr id="28" name="Rectangle 27">
            <a:extLst>
              <a:ext uri="{FF2B5EF4-FFF2-40B4-BE49-F238E27FC236}">
                <a16:creationId xmlns:a16="http://schemas.microsoft.com/office/drawing/2014/main" id="{B6C5DF0E-496A-45E9-B4A9-F99E393F9358}"/>
              </a:ext>
            </a:extLst>
          </p:cNvPr>
          <p:cNvSpPr/>
          <p:nvPr/>
        </p:nvSpPr>
        <p:spPr>
          <a:xfrm>
            <a:off x="9259534" y="2355803"/>
            <a:ext cx="280609" cy="3607728"/>
          </a:xfrm>
          <a:prstGeom prst="rect">
            <a:avLst/>
          </a:prstGeom>
          <a:solidFill>
            <a:schemeClr val="tx1"/>
          </a:solidFill>
        </p:spPr>
        <p:txBody>
          <a:bodyPr wrap="square" rtlCol="0" anchor="ctr" anchorCtr="0">
            <a:noAutofit/>
          </a:bodyPr>
          <a:lstStyle/>
          <a:p>
            <a:pPr algn="ctr" defTabSz="1219170">
              <a:defRPr/>
            </a:pPr>
            <a:endParaRPr lang="en-US" sz="2133" err="1">
              <a:solidFill>
                <a:srgbClr val="FFFFFF"/>
              </a:solidFill>
              <a:latin typeface="Arial"/>
            </a:endParaRPr>
          </a:p>
        </p:txBody>
      </p:sp>
      <p:grpSp>
        <p:nvGrpSpPr>
          <p:cNvPr id="3" name="Group 2">
            <a:extLst>
              <a:ext uri="{FF2B5EF4-FFF2-40B4-BE49-F238E27FC236}">
                <a16:creationId xmlns:a16="http://schemas.microsoft.com/office/drawing/2014/main" id="{DEBEACC1-AB90-B480-47F5-251579BF7D29}"/>
              </a:ext>
            </a:extLst>
          </p:cNvPr>
          <p:cNvGrpSpPr/>
          <p:nvPr/>
        </p:nvGrpSpPr>
        <p:grpSpPr>
          <a:xfrm>
            <a:off x="214816" y="2404023"/>
            <a:ext cx="3974968" cy="3607719"/>
            <a:chOff x="214816" y="2404023"/>
            <a:chExt cx="3974968" cy="3607719"/>
          </a:xfrm>
        </p:grpSpPr>
        <p:sp>
          <p:nvSpPr>
            <p:cNvPr id="8" name="Rectangle 7">
              <a:extLst>
                <a:ext uri="{FF2B5EF4-FFF2-40B4-BE49-F238E27FC236}">
                  <a16:creationId xmlns:a16="http://schemas.microsoft.com/office/drawing/2014/main" id="{2ECF800E-208D-43E5-8C9E-2353D6342C57}"/>
                </a:ext>
              </a:extLst>
            </p:cNvPr>
            <p:cNvSpPr/>
            <p:nvPr/>
          </p:nvSpPr>
          <p:spPr>
            <a:xfrm>
              <a:off x="214816" y="2404023"/>
              <a:ext cx="3974968" cy="3607719"/>
            </a:xfrm>
            <a:prstGeom prst="rect">
              <a:avLst/>
            </a:prstGeom>
            <a:solidFill>
              <a:schemeClr val="tx1"/>
            </a:solidFill>
          </p:spPr>
          <p:txBody>
            <a:bodyPr wrap="square" lIns="121920" tIns="60960" rIns="121920" bIns="60960" rtlCol="0" anchor="ctr" anchorCtr="0">
              <a:noAutofit/>
            </a:bodyPr>
            <a:lstStyle/>
            <a:p>
              <a:pPr defTabSz="1219170">
                <a:defRPr/>
              </a:pPr>
              <a:r>
                <a:rPr lang="en-US" sz="2667" b="1">
                  <a:solidFill>
                    <a:srgbClr val="41C363"/>
                  </a:solidFill>
                  <a:latin typeface="Arial"/>
                </a:rPr>
                <a:t>Quick facts</a:t>
              </a:r>
              <a:r>
                <a:rPr lang="en-US" sz="1600" b="1">
                  <a:solidFill>
                    <a:srgbClr val="41C363"/>
                  </a:solidFill>
                  <a:latin typeface="Arial"/>
                </a:rPr>
                <a:t> </a:t>
              </a:r>
            </a:p>
            <a:p>
              <a:pPr defTabSz="1219170">
                <a:defRPr/>
              </a:pPr>
              <a:endParaRPr lang="en-US" sz="1600" b="1">
                <a:solidFill>
                  <a:srgbClr val="FFFFFF"/>
                </a:solidFill>
                <a:latin typeface="Arial"/>
              </a:endParaRPr>
            </a:p>
            <a:p>
              <a:pPr marL="228594" indent="-228594" defTabSz="1219170">
                <a:buFont typeface="Arial" panose="020B0604020202020204" pitchFamily="34" charset="0"/>
                <a:buChar char="•"/>
                <a:defRPr/>
              </a:pPr>
              <a:r>
                <a:rPr lang="en-US" sz="1600">
                  <a:solidFill>
                    <a:srgbClr val="FFFFFF"/>
                  </a:solidFill>
                  <a:latin typeface="Arial"/>
                </a:rPr>
                <a:t>Founded in 1921</a:t>
              </a:r>
            </a:p>
            <a:p>
              <a:pPr marL="228594" indent="-228594" defTabSz="1219170">
                <a:buFont typeface="Arial" panose="020B0604020202020204" pitchFamily="34" charset="0"/>
                <a:buChar char="•"/>
                <a:defRPr/>
              </a:pPr>
              <a:r>
                <a:rPr lang="en-US" sz="1600">
                  <a:solidFill>
                    <a:srgbClr val="FFFFFF"/>
                  </a:solidFill>
                  <a:latin typeface="Arial"/>
                </a:rPr>
                <a:t>Headquartered in Phoenix, Arizona</a:t>
              </a:r>
            </a:p>
            <a:p>
              <a:pPr marL="228594" indent="-228594" defTabSz="1219170">
                <a:buFont typeface="Arial" panose="020B0604020202020204" pitchFamily="34" charset="0"/>
                <a:buChar char="•"/>
                <a:defRPr/>
              </a:pPr>
              <a:r>
                <a:rPr lang="en-US" sz="1600">
                  <a:solidFill>
                    <a:srgbClr val="FFFFFF"/>
                  </a:solidFill>
                  <a:latin typeface="Arial"/>
                </a:rPr>
                <a:t>AVT listed on the NYSE since 1960</a:t>
              </a:r>
            </a:p>
            <a:p>
              <a:pPr marL="228594" indent="-228594" defTabSz="1219170">
                <a:buFont typeface="Arial" panose="020B0604020202020204" pitchFamily="34" charset="0"/>
                <a:buChar char="•"/>
                <a:defRPr/>
              </a:pPr>
              <a:r>
                <a:rPr lang="en-US" sz="1600">
                  <a:solidFill>
                    <a:srgbClr val="FFFFFF"/>
                  </a:solidFill>
                  <a:latin typeface="Arial"/>
                </a:rPr>
                <a:t>AVT listed on NASDAQ since 2018</a:t>
              </a:r>
            </a:p>
            <a:p>
              <a:pPr marL="228594" indent="-228594" defTabSz="1219170">
                <a:buFont typeface="Arial" panose="020B0604020202020204" pitchFamily="34" charset="0"/>
                <a:buChar char="•"/>
                <a:defRPr/>
              </a:pPr>
              <a:r>
                <a:rPr lang="en-US" sz="1600">
                  <a:solidFill>
                    <a:srgbClr val="FFFFFF"/>
                  </a:solidFill>
                  <a:latin typeface="Arial"/>
                </a:rPr>
                <a:t>#181 on FORTUNE 500 (US) in 2025</a:t>
              </a:r>
              <a:endParaRPr lang="en-US" sz="1600">
                <a:solidFill>
                  <a:srgbClr val="FFFFFF"/>
                </a:solidFill>
                <a:latin typeface="Arial"/>
                <a:cs typeface="Arial"/>
              </a:endParaRPr>
            </a:p>
            <a:p>
              <a:pPr marL="228594" indent="-228594" defTabSz="1219170">
                <a:buFont typeface="Arial" panose="020B0604020202020204" pitchFamily="34" charset="0"/>
                <a:buChar char="•"/>
                <a:defRPr/>
              </a:pPr>
              <a:endParaRPr lang="en-US" sz="1600">
                <a:solidFill>
                  <a:srgbClr val="FFFFFF"/>
                </a:solidFill>
                <a:latin typeface="Arial"/>
                <a:cs typeface="Arial"/>
              </a:endParaRPr>
            </a:p>
          </p:txBody>
        </p:sp>
        <p:cxnSp>
          <p:nvCxnSpPr>
            <p:cNvPr id="10" name="Straight Connector 9">
              <a:extLst>
                <a:ext uri="{FF2B5EF4-FFF2-40B4-BE49-F238E27FC236}">
                  <a16:creationId xmlns:a16="http://schemas.microsoft.com/office/drawing/2014/main" id="{9320CA34-401C-487D-B6ED-ABBC92D600FC}"/>
                </a:ext>
              </a:extLst>
            </p:cNvPr>
            <p:cNvCxnSpPr>
              <a:cxnSpLocks/>
            </p:cNvCxnSpPr>
            <p:nvPr/>
          </p:nvCxnSpPr>
          <p:spPr>
            <a:xfrm>
              <a:off x="214817" y="2404024"/>
              <a:ext cx="3974967" cy="0"/>
            </a:xfrm>
            <a:prstGeom prst="line">
              <a:avLst/>
            </a:prstGeom>
            <a:ln w="57150">
              <a:solidFill>
                <a:schemeClr val="accent1"/>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3589592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ABE6BB-D842-AE61-C16E-681AF714D0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C2DEC94-010D-B7CF-FEB9-5BE16B8D6C40}"/>
              </a:ext>
            </a:extLst>
          </p:cNvPr>
          <p:cNvSpPr>
            <a:spLocks noGrp="1"/>
          </p:cNvSpPr>
          <p:nvPr>
            <p:ph type="ctrTitle"/>
          </p:nvPr>
        </p:nvSpPr>
        <p:spPr>
          <a:xfrm>
            <a:off x="695290" y="255854"/>
            <a:ext cx="10363200" cy="633421"/>
          </a:xfrm>
        </p:spPr>
        <p:txBody>
          <a:bodyPr/>
          <a:lstStyle/>
          <a:p>
            <a:r>
              <a:rPr lang="en-US"/>
              <a:t>Solution Accelerator &amp; Marketplace Index</a:t>
            </a:r>
            <a:br>
              <a:rPr lang="en-US"/>
            </a:br>
            <a:endParaRPr lang="en-US"/>
          </a:p>
        </p:txBody>
      </p:sp>
      <p:pic>
        <p:nvPicPr>
          <p:cNvPr id="26" name="Picture 25" descr="A white and orange logo&#10;&#10;Description automatically generated">
            <a:extLst>
              <a:ext uri="{FF2B5EF4-FFF2-40B4-BE49-F238E27FC236}">
                <a16:creationId xmlns:a16="http://schemas.microsoft.com/office/drawing/2014/main" id="{0703CFEF-06FC-857B-F488-AB63649C7C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26763" y="6026647"/>
            <a:ext cx="668840" cy="668840"/>
          </a:xfrm>
          <a:prstGeom prst="rect">
            <a:avLst/>
          </a:prstGeom>
        </p:spPr>
      </p:pic>
      <p:grpSp>
        <p:nvGrpSpPr>
          <p:cNvPr id="36" name="Group 35">
            <a:extLst>
              <a:ext uri="{FF2B5EF4-FFF2-40B4-BE49-F238E27FC236}">
                <a16:creationId xmlns:a16="http://schemas.microsoft.com/office/drawing/2014/main" id="{CF0D8DA1-E438-0027-DEC5-7FEF5337AA74}"/>
              </a:ext>
            </a:extLst>
          </p:cNvPr>
          <p:cNvGrpSpPr/>
          <p:nvPr/>
        </p:nvGrpSpPr>
        <p:grpSpPr>
          <a:xfrm>
            <a:off x="8010712" y="2086471"/>
            <a:ext cx="2408303" cy="428329"/>
            <a:chOff x="7857654" y="2083565"/>
            <a:chExt cx="2408303" cy="428329"/>
          </a:xfrm>
        </p:grpSpPr>
        <p:sp>
          <p:nvSpPr>
            <p:cNvPr id="34" name="Rectangle: Rounded Corners 33">
              <a:extLst>
                <a:ext uri="{FF2B5EF4-FFF2-40B4-BE49-F238E27FC236}">
                  <a16:creationId xmlns:a16="http://schemas.microsoft.com/office/drawing/2014/main" id="{8FD8C425-267E-2521-762B-FAF6871F6531}"/>
                </a:ext>
              </a:extLst>
            </p:cNvPr>
            <p:cNvSpPr/>
            <p:nvPr/>
          </p:nvSpPr>
          <p:spPr>
            <a:xfrm>
              <a:off x="7857654" y="2083565"/>
              <a:ext cx="2408303" cy="428329"/>
            </a:xfrm>
            <a:prstGeom prst="roundRect">
              <a:avLst/>
            </a:prstGeom>
            <a:noFill/>
            <a:ln w="28575">
              <a:solidFill>
                <a:srgbClr val="00B050"/>
              </a:solidFill>
            </a:ln>
          </p:spPr>
          <p:txBody>
            <a:bodyPr wrap="square" rtlCol="0" anchor="ctr" anchorCtr="0">
              <a:noAutofit/>
            </a:bodyPr>
            <a:lstStyle/>
            <a:p>
              <a:pPr algn="ctr"/>
              <a:endParaRPr lang="en-US">
                <a:ln>
                  <a:solidFill>
                    <a:schemeClr val="bg1"/>
                  </a:solidFill>
                </a:ln>
                <a:solidFill>
                  <a:schemeClr val="bg1"/>
                </a:solidFill>
                <a:latin typeface="Arial Narrow" panose="020B0606020202030204" pitchFamily="34" charset="0"/>
              </a:endParaRPr>
            </a:p>
          </p:txBody>
        </p:sp>
        <p:pic>
          <p:nvPicPr>
            <p:cNvPr id="35" name="Picture 34" descr="A white letters on a black background&#10;&#10;AI-generated content may be incorrect.">
              <a:hlinkClick r:id="rId3"/>
              <a:extLst>
                <a:ext uri="{FF2B5EF4-FFF2-40B4-BE49-F238E27FC236}">
                  <a16:creationId xmlns:a16="http://schemas.microsoft.com/office/drawing/2014/main" id="{50383A55-5D8A-9FBB-BECE-20E3A33C6145}"/>
                </a:ext>
              </a:extLst>
            </p:cNvPr>
            <p:cNvPicPr>
              <a:picLocks noChangeAspect="1"/>
            </p:cNvPicPr>
            <p:nvPr/>
          </p:nvPicPr>
          <p:blipFill>
            <a:blip r:embed="rId4"/>
            <a:stretch>
              <a:fillRect/>
            </a:stretch>
          </p:blipFill>
          <p:spPr>
            <a:xfrm>
              <a:off x="7909585" y="2177466"/>
              <a:ext cx="2298391" cy="236856"/>
            </a:xfrm>
            <a:prstGeom prst="rect">
              <a:avLst/>
            </a:prstGeom>
          </p:spPr>
        </p:pic>
      </p:grpSp>
      <p:sp>
        <p:nvSpPr>
          <p:cNvPr id="37" name="TextBox 36">
            <a:extLst>
              <a:ext uri="{FF2B5EF4-FFF2-40B4-BE49-F238E27FC236}">
                <a16:creationId xmlns:a16="http://schemas.microsoft.com/office/drawing/2014/main" id="{2141A0DA-4875-D0EC-DDF5-A3072531F9D4}"/>
              </a:ext>
            </a:extLst>
          </p:cNvPr>
          <p:cNvSpPr txBox="1"/>
          <p:nvPr/>
        </p:nvSpPr>
        <p:spPr>
          <a:xfrm>
            <a:off x="8533504" y="1748430"/>
            <a:ext cx="1362723" cy="246221"/>
          </a:xfrm>
          <a:prstGeom prst="rect">
            <a:avLst/>
          </a:prstGeom>
        </p:spPr>
        <p:txBody>
          <a:bodyPr wrap="square" lIns="0" tIns="0" rIns="0" bIns="0" rtlCol="0">
            <a:spAutoFit/>
          </a:bodyPr>
          <a:lstStyle/>
          <a:p>
            <a:pPr algn="ctr"/>
            <a:r>
              <a:rPr lang="en-US" sz="1600">
                <a:ln>
                  <a:solidFill>
                    <a:schemeClr val="bg1"/>
                  </a:solidFill>
                </a:ln>
                <a:solidFill>
                  <a:schemeClr val="bg1"/>
                </a:solidFill>
                <a:latin typeface="Arial Narrow" panose="020B0606020202030204" pitchFamily="34" charset="0"/>
              </a:rPr>
              <a:t>SaaS offering</a:t>
            </a:r>
            <a:endParaRPr lang="en-US" sz="1600">
              <a:latin typeface="Arial" panose="020B0604020202020204" pitchFamily="34" charset="0"/>
              <a:cs typeface="Arial" panose="020B0604020202020204" pitchFamily="34" charset="0"/>
            </a:endParaRPr>
          </a:p>
        </p:txBody>
      </p:sp>
      <p:sp>
        <p:nvSpPr>
          <p:cNvPr id="38" name="Rectangle 37">
            <a:extLst>
              <a:ext uri="{FF2B5EF4-FFF2-40B4-BE49-F238E27FC236}">
                <a16:creationId xmlns:a16="http://schemas.microsoft.com/office/drawing/2014/main" id="{806785EF-5607-7DBA-8F24-35A6DDB60E39}"/>
              </a:ext>
            </a:extLst>
          </p:cNvPr>
          <p:cNvSpPr/>
          <p:nvPr/>
        </p:nvSpPr>
        <p:spPr>
          <a:xfrm>
            <a:off x="6835844" y="2739160"/>
            <a:ext cx="4751987" cy="2784497"/>
          </a:xfrm>
          <a:prstGeom prst="rect">
            <a:avLst/>
          </a:prstGeom>
          <a:solidFill>
            <a:schemeClr val="tx1">
              <a:alpha val="36000"/>
            </a:schemeClr>
          </a:solidFill>
          <a:ln w="38100">
            <a:solidFill>
              <a:schemeClr val="accent1"/>
            </a:solidFill>
          </a:ln>
        </p:spPr>
        <p:txBody>
          <a:bodyPr wrap="square" rtlCol="0" anchor="ctr" anchorCtr="0">
            <a:noAutofit/>
          </a:bodyPr>
          <a:lstStyle/>
          <a:p>
            <a:pPr algn="ctr"/>
            <a:r>
              <a:rPr lang="en-US" b="1">
                <a:solidFill>
                  <a:schemeClr val="bg1"/>
                </a:solidFill>
                <a:latin typeface="Arial Narrow" panose="020B0606020202030204" pitchFamily="34" charset="0"/>
              </a:rPr>
              <a:t>Data Center Operations Automation – Avnet + AWS </a:t>
            </a:r>
          </a:p>
          <a:p>
            <a:pPr algn="ctr"/>
            <a:endParaRPr lang="en-US" sz="700" b="1">
              <a:solidFill>
                <a:schemeClr val="bg1"/>
              </a:solidFill>
              <a:latin typeface="Arial Narrow" panose="020B0606020202030204" pitchFamily="34" charset="0"/>
            </a:endParaRPr>
          </a:p>
          <a:p>
            <a:pPr algn="ctr"/>
            <a:r>
              <a:rPr lang="en-US" sz="1300">
                <a:solidFill>
                  <a:schemeClr val="bg1"/>
                </a:solidFill>
                <a:latin typeface="Arial Narrow" panose="020B0606020202030204" pitchFamily="34" charset="0"/>
              </a:rPr>
              <a:t>Avnet’s Data Center Operations Automation solution, built with Softweb Solutions and AWS, unifies real-time telemetry, predictive maintenance, and digital-twin visualization for data center operators. Running on /IOTCONNECT with AWS IoT Core, Greengrass, Bedrock, and SageMaker, it converts raw sensor data into predictive alerts, live dashboards, and automated control loops—helping operators move from manual rounds to automated operations.</a:t>
            </a:r>
          </a:p>
        </p:txBody>
      </p:sp>
      <p:grpSp>
        <p:nvGrpSpPr>
          <p:cNvPr id="5" name="Group 4">
            <a:extLst>
              <a:ext uri="{FF2B5EF4-FFF2-40B4-BE49-F238E27FC236}">
                <a16:creationId xmlns:a16="http://schemas.microsoft.com/office/drawing/2014/main" id="{AF0DC993-5EE0-B48B-DAB8-31B3383BDAA7}"/>
              </a:ext>
            </a:extLst>
          </p:cNvPr>
          <p:cNvGrpSpPr/>
          <p:nvPr/>
        </p:nvGrpSpPr>
        <p:grpSpPr>
          <a:xfrm>
            <a:off x="485877" y="1994651"/>
            <a:ext cx="5902387" cy="4019582"/>
            <a:chOff x="485877" y="1994651"/>
            <a:chExt cx="5902387" cy="4019582"/>
          </a:xfrm>
        </p:grpSpPr>
        <p:grpSp>
          <p:nvGrpSpPr>
            <p:cNvPr id="41" name="Group 40">
              <a:extLst>
                <a:ext uri="{FF2B5EF4-FFF2-40B4-BE49-F238E27FC236}">
                  <a16:creationId xmlns:a16="http://schemas.microsoft.com/office/drawing/2014/main" id="{90495211-6B88-1A66-FADF-3D544B4F2860}"/>
                </a:ext>
              </a:extLst>
            </p:cNvPr>
            <p:cNvGrpSpPr/>
            <p:nvPr/>
          </p:nvGrpSpPr>
          <p:grpSpPr>
            <a:xfrm>
              <a:off x="485877" y="1994651"/>
              <a:ext cx="5902387" cy="4019582"/>
              <a:chOff x="412725" y="1717653"/>
              <a:chExt cx="5902387" cy="4019582"/>
            </a:xfrm>
          </p:grpSpPr>
          <p:sp>
            <p:nvSpPr>
              <p:cNvPr id="33" name="Left Brace 32">
                <a:extLst>
                  <a:ext uri="{FF2B5EF4-FFF2-40B4-BE49-F238E27FC236}">
                    <a16:creationId xmlns:a16="http://schemas.microsoft.com/office/drawing/2014/main" id="{3DE3302D-1070-509B-A08F-AFECBD06D2C7}"/>
                  </a:ext>
                </a:extLst>
              </p:cNvPr>
              <p:cNvSpPr/>
              <p:nvPr/>
            </p:nvSpPr>
            <p:spPr>
              <a:xfrm rot="10800000">
                <a:off x="6005001" y="2460072"/>
                <a:ext cx="310111" cy="3078513"/>
              </a:xfrm>
              <a:prstGeom prst="leftBrace">
                <a:avLst>
                  <a:gd name="adj1" fmla="val 0"/>
                  <a:gd name="adj2" fmla="val 51322"/>
                </a:avLst>
              </a:prstGeom>
              <a:ln w="6350">
                <a:solidFill>
                  <a:srgbClr val="00B05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n w="0"/>
                  <a:solidFill>
                    <a:schemeClr val="accent1"/>
                  </a:solidFill>
                  <a:effectLst>
                    <a:outerShdw blurRad="38100" dist="25400" dir="5400000" algn="ctr" rotWithShape="0">
                      <a:srgbClr val="6E747A">
                        <a:alpha val="43000"/>
                      </a:srgbClr>
                    </a:outerShdw>
                  </a:effectLst>
                </a:endParaRPr>
              </a:p>
            </p:txBody>
          </p:sp>
          <p:grpSp>
            <p:nvGrpSpPr>
              <p:cNvPr id="24" name="Group 23">
                <a:extLst>
                  <a:ext uri="{FF2B5EF4-FFF2-40B4-BE49-F238E27FC236}">
                    <a16:creationId xmlns:a16="http://schemas.microsoft.com/office/drawing/2014/main" id="{8F55ABAC-D283-5425-C5BE-F7D69782BC15}"/>
                  </a:ext>
                </a:extLst>
              </p:cNvPr>
              <p:cNvGrpSpPr/>
              <p:nvPr/>
            </p:nvGrpSpPr>
            <p:grpSpPr>
              <a:xfrm>
                <a:off x="412725" y="1717653"/>
                <a:ext cx="5464165" cy="4019582"/>
                <a:chOff x="486426" y="1579059"/>
                <a:chExt cx="5464165" cy="4019582"/>
              </a:xfrm>
            </p:grpSpPr>
            <p:sp>
              <p:nvSpPr>
                <p:cNvPr id="32" name="TextBox 31">
                  <a:extLst>
                    <a:ext uri="{FF2B5EF4-FFF2-40B4-BE49-F238E27FC236}">
                      <a16:creationId xmlns:a16="http://schemas.microsoft.com/office/drawing/2014/main" id="{342FD436-911D-193F-C944-91E7DDD73211}"/>
                    </a:ext>
                  </a:extLst>
                </p:cNvPr>
                <p:cNvSpPr txBox="1"/>
                <p:nvPr/>
              </p:nvSpPr>
              <p:spPr>
                <a:xfrm>
                  <a:off x="1431749" y="1579059"/>
                  <a:ext cx="3602270" cy="307777"/>
                </a:xfrm>
                <a:prstGeom prst="rect">
                  <a:avLst/>
                </a:prstGeom>
              </p:spPr>
              <p:txBody>
                <a:bodyPr wrap="square" lIns="0" tIns="0" rIns="0" bIns="0" rtlCol="0">
                  <a:spAutoFit/>
                </a:bodyPr>
                <a:lstStyle/>
                <a:p>
                  <a:pPr algn="ctr"/>
                  <a:r>
                    <a:rPr lang="en-US" sz="2000">
                      <a:ln>
                        <a:solidFill>
                          <a:schemeClr val="bg1"/>
                        </a:solidFill>
                      </a:ln>
                      <a:solidFill>
                        <a:schemeClr val="bg1"/>
                      </a:solidFill>
                      <a:latin typeface="Arial Narrow" panose="020B0606020202030204" pitchFamily="34" charset="0"/>
                    </a:rPr>
                    <a:t>/IOTCONNECT  enabled solutions</a:t>
                  </a:r>
                  <a:endParaRPr lang="en-US" sz="2000">
                    <a:latin typeface="Arial" panose="020B0604020202020204" pitchFamily="34" charset="0"/>
                    <a:cs typeface="Arial" panose="020B0604020202020204" pitchFamily="34" charset="0"/>
                  </a:endParaRPr>
                </a:p>
              </p:txBody>
            </p:sp>
            <p:sp>
              <p:nvSpPr>
                <p:cNvPr id="22" name="Rectangle: Rounded Corners 21">
                  <a:hlinkClick r:id="rId5"/>
                  <a:extLst>
                    <a:ext uri="{FF2B5EF4-FFF2-40B4-BE49-F238E27FC236}">
                      <a16:creationId xmlns:a16="http://schemas.microsoft.com/office/drawing/2014/main" id="{E95DAC25-9855-BDA6-5705-EF3E9508786E}"/>
                    </a:ext>
                  </a:extLst>
                </p:cNvPr>
                <p:cNvSpPr/>
                <p:nvPr/>
              </p:nvSpPr>
              <p:spPr>
                <a:xfrm>
                  <a:off x="486427" y="2132362"/>
                  <a:ext cx="2649965" cy="428329"/>
                </a:xfrm>
                <a:prstGeom prst="roundRect">
                  <a:avLst/>
                </a:prstGeom>
                <a:noFill/>
                <a:ln w="28575">
                  <a:solidFill>
                    <a:srgbClr val="00B050"/>
                  </a:solidFill>
                </a:ln>
              </p:spPr>
              <p:txBody>
                <a:bodyPr wrap="square" rtlCol="0" anchor="ctr" anchorCtr="0">
                  <a:noAutofit/>
                </a:bodyPr>
                <a:lstStyle/>
                <a:p>
                  <a:pPr algn="ctr"/>
                  <a:r>
                    <a:rPr lang="en-US" sz="1600">
                      <a:ln>
                        <a:solidFill>
                          <a:schemeClr val="bg1"/>
                        </a:solidFill>
                      </a:ln>
                      <a:solidFill>
                        <a:schemeClr val="bg1"/>
                      </a:solidFill>
                      <a:latin typeface="Arial Narrow" panose="020B0606020202030204" pitchFamily="34" charset="0"/>
                    </a:rPr>
                    <a:t>Smart Generator Monitoring</a:t>
                  </a:r>
                </a:p>
              </p:txBody>
            </p:sp>
            <p:sp>
              <p:nvSpPr>
                <p:cNvPr id="23" name="Rectangle: Rounded Corners 22">
                  <a:hlinkClick r:id="rId6"/>
                  <a:extLst>
                    <a:ext uri="{FF2B5EF4-FFF2-40B4-BE49-F238E27FC236}">
                      <a16:creationId xmlns:a16="http://schemas.microsoft.com/office/drawing/2014/main" id="{B7A40370-2395-0E6D-1BAA-651D84637A28}"/>
                    </a:ext>
                  </a:extLst>
                </p:cNvPr>
                <p:cNvSpPr/>
                <p:nvPr/>
              </p:nvSpPr>
              <p:spPr>
                <a:xfrm>
                  <a:off x="486427" y="2739832"/>
                  <a:ext cx="2649965" cy="428329"/>
                </a:xfrm>
                <a:prstGeom prst="roundRect">
                  <a:avLst/>
                </a:prstGeom>
                <a:noFill/>
                <a:ln w="28575">
                  <a:solidFill>
                    <a:srgbClr val="00B050"/>
                  </a:solidFill>
                </a:ln>
              </p:spPr>
              <p:txBody>
                <a:bodyPr wrap="square" rtlCol="0" anchor="ctr" anchorCtr="0">
                  <a:noAutofit/>
                </a:bodyPr>
                <a:lstStyle/>
                <a:p>
                  <a:pPr algn="ctr"/>
                  <a:r>
                    <a:rPr lang="en-US" sz="1600">
                      <a:ln>
                        <a:solidFill>
                          <a:schemeClr val="bg1"/>
                        </a:solidFill>
                      </a:ln>
                      <a:solidFill>
                        <a:schemeClr val="bg1"/>
                      </a:solidFill>
                      <a:latin typeface="Arial Narrow" panose="020B0606020202030204" pitchFamily="34" charset="0"/>
                    </a:rPr>
                    <a:t>Smart City Noise Detection</a:t>
                  </a:r>
                </a:p>
              </p:txBody>
            </p:sp>
            <p:sp>
              <p:nvSpPr>
                <p:cNvPr id="25" name="Rectangle: Rounded Corners 24">
                  <a:hlinkClick r:id="rId7"/>
                  <a:extLst>
                    <a:ext uri="{FF2B5EF4-FFF2-40B4-BE49-F238E27FC236}">
                      <a16:creationId xmlns:a16="http://schemas.microsoft.com/office/drawing/2014/main" id="{37799D69-134B-07B2-8B3D-1273E102BAEE}"/>
                    </a:ext>
                  </a:extLst>
                </p:cNvPr>
                <p:cNvSpPr/>
                <p:nvPr/>
              </p:nvSpPr>
              <p:spPr>
                <a:xfrm>
                  <a:off x="486427" y="3347302"/>
                  <a:ext cx="2649965" cy="428329"/>
                </a:xfrm>
                <a:prstGeom prst="roundRect">
                  <a:avLst/>
                </a:prstGeom>
                <a:noFill/>
                <a:ln w="28575">
                  <a:solidFill>
                    <a:srgbClr val="00B050"/>
                  </a:solidFill>
                </a:ln>
                <a:effectLst/>
              </p:spPr>
              <p:txBody>
                <a:bodyPr wrap="square" rtlCol="0" anchor="ctr" anchorCtr="0">
                  <a:noAutofit/>
                </a:bodyPr>
                <a:lstStyle/>
                <a:p>
                  <a:pPr algn="ctr"/>
                  <a:r>
                    <a:rPr lang="en-US" sz="1600">
                      <a:ln>
                        <a:solidFill>
                          <a:schemeClr val="bg1"/>
                        </a:solidFill>
                      </a:ln>
                      <a:solidFill>
                        <a:schemeClr val="bg1"/>
                      </a:solidFill>
                      <a:latin typeface="Arial Narrow" panose="020B0606020202030204" pitchFamily="34" charset="0"/>
                    </a:rPr>
                    <a:t>Smart Asset Monitoring</a:t>
                  </a:r>
                </a:p>
              </p:txBody>
            </p:sp>
            <p:sp>
              <p:nvSpPr>
                <p:cNvPr id="27" name="Rectangle: Rounded Corners 26">
                  <a:hlinkClick r:id="rId8"/>
                  <a:extLst>
                    <a:ext uri="{FF2B5EF4-FFF2-40B4-BE49-F238E27FC236}">
                      <a16:creationId xmlns:a16="http://schemas.microsoft.com/office/drawing/2014/main" id="{FC32F6E8-47C0-EE04-49BD-275425E73410}"/>
                    </a:ext>
                  </a:extLst>
                </p:cNvPr>
                <p:cNvSpPr/>
                <p:nvPr/>
              </p:nvSpPr>
              <p:spPr>
                <a:xfrm>
                  <a:off x="486427" y="3955372"/>
                  <a:ext cx="2649965" cy="428329"/>
                </a:xfrm>
                <a:prstGeom prst="roundRect">
                  <a:avLst/>
                </a:prstGeom>
                <a:noFill/>
                <a:ln w="28575">
                  <a:solidFill>
                    <a:srgbClr val="00B050"/>
                  </a:solidFill>
                </a:ln>
              </p:spPr>
              <p:txBody>
                <a:bodyPr wrap="square" rtlCol="0" anchor="ctr" anchorCtr="0">
                  <a:noAutofit/>
                </a:bodyPr>
                <a:lstStyle/>
                <a:p>
                  <a:pPr algn="ctr"/>
                  <a:r>
                    <a:rPr lang="en-US" sz="1600">
                      <a:ln>
                        <a:solidFill>
                          <a:schemeClr val="bg1"/>
                        </a:solidFill>
                      </a:ln>
                      <a:solidFill>
                        <a:schemeClr val="bg1"/>
                      </a:solidFill>
                      <a:latin typeface="Arial Narrow" panose="020B0606020202030204" pitchFamily="34" charset="0"/>
                    </a:rPr>
                    <a:t>Smart Facility Solutions</a:t>
                  </a:r>
                </a:p>
              </p:txBody>
            </p:sp>
            <p:sp>
              <p:nvSpPr>
                <p:cNvPr id="28" name="Rectangle: Rounded Corners 27">
                  <a:hlinkClick r:id="rId9"/>
                  <a:extLst>
                    <a:ext uri="{FF2B5EF4-FFF2-40B4-BE49-F238E27FC236}">
                      <a16:creationId xmlns:a16="http://schemas.microsoft.com/office/drawing/2014/main" id="{B9DC4E82-CA7E-5757-C97B-01FE33B970CC}"/>
                    </a:ext>
                  </a:extLst>
                </p:cNvPr>
                <p:cNvSpPr/>
                <p:nvPr/>
              </p:nvSpPr>
              <p:spPr>
                <a:xfrm>
                  <a:off x="486427" y="4562842"/>
                  <a:ext cx="2649965" cy="428329"/>
                </a:xfrm>
                <a:prstGeom prst="roundRect">
                  <a:avLst/>
                </a:prstGeom>
                <a:noFill/>
                <a:ln w="28575">
                  <a:solidFill>
                    <a:srgbClr val="00B050"/>
                  </a:solidFill>
                </a:ln>
              </p:spPr>
              <p:txBody>
                <a:bodyPr wrap="square" rtlCol="0" anchor="ctr" anchorCtr="0">
                  <a:noAutofit/>
                </a:bodyPr>
                <a:lstStyle/>
                <a:p>
                  <a:pPr algn="ctr"/>
                  <a:r>
                    <a:rPr lang="en-US" sz="1600">
                      <a:ln>
                        <a:solidFill>
                          <a:schemeClr val="bg1"/>
                        </a:solidFill>
                      </a:ln>
                      <a:solidFill>
                        <a:schemeClr val="bg1"/>
                      </a:solidFill>
                      <a:latin typeface="Arial Narrow" panose="020B0606020202030204" pitchFamily="34" charset="0"/>
                    </a:rPr>
                    <a:t>Smart Factory Solutions</a:t>
                  </a:r>
                </a:p>
              </p:txBody>
            </p:sp>
            <p:sp>
              <p:nvSpPr>
                <p:cNvPr id="29" name="Rectangle: Rounded Corners 28">
                  <a:hlinkClick r:id="rId10"/>
                  <a:extLst>
                    <a:ext uri="{FF2B5EF4-FFF2-40B4-BE49-F238E27FC236}">
                      <a16:creationId xmlns:a16="http://schemas.microsoft.com/office/drawing/2014/main" id="{06F54A76-EA82-2A79-0CE3-9B0E6CE8DA48}"/>
                    </a:ext>
                  </a:extLst>
                </p:cNvPr>
                <p:cNvSpPr/>
                <p:nvPr/>
              </p:nvSpPr>
              <p:spPr>
                <a:xfrm>
                  <a:off x="486426" y="5170312"/>
                  <a:ext cx="2649965" cy="428329"/>
                </a:xfrm>
                <a:prstGeom prst="roundRect">
                  <a:avLst/>
                </a:prstGeom>
                <a:noFill/>
                <a:ln w="28575">
                  <a:solidFill>
                    <a:schemeClr val="accent1"/>
                  </a:solidFill>
                </a:ln>
              </p:spPr>
              <p:txBody>
                <a:bodyPr wrap="square" rtlCol="0" anchor="ctr" anchorCtr="0">
                  <a:noAutofit/>
                </a:bodyPr>
                <a:lstStyle/>
                <a:p>
                  <a:pPr algn="ctr"/>
                  <a:r>
                    <a:rPr lang="en-US" sz="1600">
                      <a:ln>
                        <a:solidFill>
                          <a:schemeClr val="bg1"/>
                        </a:solidFill>
                      </a:ln>
                      <a:solidFill>
                        <a:schemeClr val="bg1"/>
                      </a:solidFill>
                      <a:latin typeface="Arial Narrow" panose="020B0606020202030204" pitchFamily="34" charset="0"/>
                    </a:rPr>
                    <a:t>Smart Fleet Management</a:t>
                  </a:r>
                </a:p>
              </p:txBody>
            </p:sp>
            <p:sp>
              <p:nvSpPr>
                <p:cNvPr id="30" name="Rectangle: Rounded Corners 29">
                  <a:hlinkClick r:id="rId11"/>
                  <a:extLst>
                    <a:ext uri="{FF2B5EF4-FFF2-40B4-BE49-F238E27FC236}">
                      <a16:creationId xmlns:a16="http://schemas.microsoft.com/office/drawing/2014/main" id="{B26FE96B-63C7-DDD7-65ED-7877E089E35D}"/>
                    </a:ext>
                  </a:extLst>
                </p:cNvPr>
                <p:cNvSpPr/>
                <p:nvPr/>
              </p:nvSpPr>
              <p:spPr>
                <a:xfrm>
                  <a:off x="3300624" y="2130588"/>
                  <a:ext cx="2649965" cy="428329"/>
                </a:xfrm>
                <a:prstGeom prst="roundRect">
                  <a:avLst/>
                </a:prstGeom>
                <a:noFill/>
                <a:ln w="28575">
                  <a:solidFill>
                    <a:schemeClr val="accent1"/>
                  </a:solidFill>
                </a:ln>
                <a:effectLst/>
              </p:spPr>
              <p:txBody>
                <a:bodyPr wrap="square" rtlCol="0" anchor="ctr" anchorCtr="0">
                  <a:noAutofit/>
                </a:bodyPr>
                <a:lstStyle/>
                <a:p>
                  <a:pPr algn="ctr"/>
                  <a:r>
                    <a:rPr lang="en-US" sz="1600">
                      <a:ln>
                        <a:solidFill>
                          <a:schemeClr val="bg1"/>
                        </a:solidFill>
                      </a:ln>
                      <a:solidFill>
                        <a:schemeClr val="bg1"/>
                      </a:solidFill>
                      <a:latin typeface="Arial Narrow" panose="020B0606020202030204" pitchFamily="34" charset="0"/>
                    </a:rPr>
                    <a:t>Smart Warehouse Monitoring</a:t>
                  </a:r>
                </a:p>
              </p:txBody>
            </p:sp>
            <p:sp>
              <p:nvSpPr>
                <p:cNvPr id="3" name="Rectangle: Rounded Corners 2">
                  <a:hlinkClick r:id="rId12"/>
                  <a:extLst>
                    <a:ext uri="{FF2B5EF4-FFF2-40B4-BE49-F238E27FC236}">
                      <a16:creationId xmlns:a16="http://schemas.microsoft.com/office/drawing/2014/main" id="{959EEF63-2BDB-A00F-A4D7-B193F8C2D55D}"/>
                    </a:ext>
                  </a:extLst>
                </p:cNvPr>
                <p:cNvSpPr/>
                <p:nvPr/>
              </p:nvSpPr>
              <p:spPr>
                <a:xfrm>
                  <a:off x="3300624" y="3955372"/>
                  <a:ext cx="2649965" cy="428329"/>
                </a:xfrm>
                <a:prstGeom prst="roundRect">
                  <a:avLst/>
                </a:prstGeom>
                <a:noFill/>
                <a:ln w="28575">
                  <a:solidFill>
                    <a:srgbClr val="00B050"/>
                  </a:solidFill>
                </a:ln>
                <a:effectLst/>
              </p:spPr>
              <p:txBody>
                <a:bodyPr wrap="square" rtlCol="0" anchor="ctr" anchorCtr="0">
                  <a:noAutofit/>
                </a:bodyPr>
                <a:lstStyle/>
                <a:p>
                  <a:pPr algn="ctr"/>
                  <a:r>
                    <a:rPr lang="en-US" sz="1600">
                      <a:ln>
                        <a:solidFill>
                          <a:schemeClr val="bg1"/>
                        </a:solidFill>
                      </a:ln>
                      <a:solidFill>
                        <a:schemeClr val="bg1"/>
                      </a:solidFill>
                      <a:latin typeface="Arial Narrow" panose="020B0606020202030204" pitchFamily="34" charset="0"/>
                    </a:rPr>
                    <a:t>STM32 Amazon Sidewalk</a:t>
                  </a:r>
                </a:p>
              </p:txBody>
            </p:sp>
            <p:sp>
              <p:nvSpPr>
                <p:cNvPr id="18" name="Rectangle: Rounded Corners 17">
                  <a:hlinkClick r:id="rId13"/>
                  <a:extLst>
                    <a:ext uri="{FF2B5EF4-FFF2-40B4-BE49-F238E27FC236}">
                      <a16:creationId xmlns:a16="http://schemas.microsoft.com/office/drawing/2014/main" id="{7C4F3C3A-5F9A-B60E-A7B3-2AD00C5625C3}"/>
                    </a:ext>
                  </a:extLst>
                </p:cNvPr>
                <p:cNvSpPr/>
                <p:nvPr/>
              </p:nvSpPr>
              <p:spPr>
                <a:xfrm>
                  <a:off x="3300626" y="2738645"/>
                  <a:ext cx="2649965" cy="428329"/>
                </a:xfrm>
                <a:prstGeom prst="roundRect">
                  <a:avLst/>
                </a:prstGeom>
                <a:noFill/>
                <a:ln w="28575">
                  <a:solidFill>
                    <a:srgbClr val="00B050"/>
                  </a:solidFill>
                </a:ln>
              </p:spPr>
              <p:txBody>
                <a:bodyPr wrap="square" rtlCol="0" anchor="ctr" anchorCtr="0">
                  <a:noAutofit/>
                </a:bodyPr>
                <a:lstStyle/>
                <a:p>
                  <a:pPr algn="ctr"/>
                  <a:r>
                    <a:rPr lang="en-US" sz="1600">
                      <a:ln>
                        <a:solidFill>
                          <a:schemeClr val="bg1"/>
                        </a:solidFill>
                      </a:ln>
                      <a:solidFill>
                        <a:schemeClr val="bg1"/>
                      </a:solidFill>
                      <a:latin typeface="Arial Narrow" panose="020B0606020202030204" pitchFamily="34" charset="0"/>
                    </a:rPr>
                    <a:t>AWS IoT Greengrass</a:t>
                  </a:r>
                </a:p>
              </p:txBody>
            </p:sp>
            <p:sp>
              <p:nvSpPr>
                <p:cNvPr id="19" name="Rectangle: Rounded Corners 18">
                  <a:hlinkClick r:id="rId14"/>
                  <a:extLst>
                    <a:ext uri="{FF2B5EF4-FFF2-40B4-BE49-F238E27FC236}">
                      <a16:creationId xmlns:a16="http://schemas.microsoft.com/office/drawing/2014/main" id="{ADA0ED6E-933E-4389-EFD3-01875810858F}"/>
                    </a:ext>
                  </a:extLst>
                </p:cNvPr>
                <p:cNvSpPr/>
                <p:nvPr/>
              </p:nvSpPr>
              <p:spPr>
                <a:xfrm>
                  <a:off x="3300626" y="3347302"/>
                  <a:ext cx="2649965" cy="428329"/>
                </a:xfrm>
                <a:prstGeom prst="roundRect">
                  <a:avLst/>
                </a:prstGeom>
                <a:noFill/>
                <a:ln w="28575">
                  <a:solidFill>
                    <a:schemeClr val="accent3"/>
                  </a:solidFill>
                </a:ln>
                <a:effectLst>
                  <a:glow rad="63500">
                    <a:schemeClr val="accent3">
                      <a:satMod val="175000"/>
                      <a:alpha val="40000"/>
                    </a:schemeClr>
                  </a:glow>
                </a:effectLst>
              </p:spPr>
              <p:txBody>
                <a:bodyPr wrap="square" rtlCol="0" anchor="ctr" anchorCtr="0">
                  <a:noAutofit/>
                </a:bodyPr>
                <a:lstStyle/>
                <a:p>
                  <a:pPr algn="ctr"/>
                  <a:r>
                    <a:rPr lang="en-US" sz="1600">
                      <a:ln>
                        <a:solidFill>
                          <a:schemeClr val="bg1"/>
                        </a:solidFill>
                      </a:ln>
                      <a:solidFill>
                        <a:schemeClr val="bg1"/>
                      </a:solidFill>
                      <a:latin typeface="Arial Narrow" panose="020B0606020202030204" pitchFamily="34" charset="0"/>
                    </a:rPr>
                    <a:t>Data Center Automation</a:t>
                  </a:r>
                </a:p>
              </p:txBody>
            </p:sp>
          </p:grpSp>
        </p:grpSp>
        <p:sp>
          <p:nvSpPr>
            <p:cNvPr id="4" name="Rectangle: Rounded Corners 3">
              <a:hlinkClick r:id="rId14"/>
              <a:extLst>
                <a:ext uri="{FF2B5EF4-FFF2-40B4-BE49-F238E27FC236}">
                  <a16:creationId xmlns:a16="http://schemas.microsoft.com/office/drawing/2014/main" id="{8BD64576-408A-08BB-7995-490F38F84682}"/>
                </a:ext>
              </a:extLst>
            </p:cNvPr>
            <p:cNvSpPr/>
            <p:nvPr/>
          </p:nvSpPr>
          <p:spPr>
            <a:xfrm>
              <a:off x="3286366" y="5000719"/>
              <a:ext cx="2649965" cy="428329"/>
            </a:xfrm>
            <a:prstGeom prst="roundRect">
              <a:avLst/>
            </a:prstGeom>
            <a:noFill/>
            <a:ln w="28575">
              <a:solidFill>
                <a:srgbClr val="00B050"/>
              </a:solidFill>
            </a:ln>
          </p:spPr>
          <p:txBody>
            <a:bodyPr wrap="square" rtlCol="0" anchor="ctr" anchorCtr="0">
              <a:noAutofit/>
            </a:bodyPr>
            <a:lstStyle/>
            <a:p>
              <a:pPr algn="ctr"/>
              <a:r>
                <a:rPr lang="en-US" sz="1600">
                  <a:ln>
                    <a:solidFill>
                      <a:schemeClr val="bg1"/>
                    </a:solidFill>
                  </a:ln>
                  <a:solidFill>
                    <a:schemeClr val="bg1"/>
                  </a:solidFill>
                  <a:latin typeface="Arial Narrow" panose="020B0606020202030204" pitchFamily="34" charset="0"/>
                </a:rPr>
                <a:t>Security CRA</a:t>
              </a:r>
            </a:p>
          </p:txBody>
        </p:sp>
      </p:grpSp>
    </p:spTree>
    <p:extLst>
      <p:ext uri="{BB962C8B-B14F-4D97-AF65-F5344CB8AC3E}">
        <p14:creationId xmlns:p14="http://schemas.microsoft.com/office/powerpoint/2010/main" val="19347672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5622" y="-54706"/>
            <a:ext cx="7862147" cy="6912708"/>
          </a:xfrm>
          <a:custGeom>
            <a:avLst/>
            <a:gdLst/>
            <a:ahLst/>
            <a:cxnLst/>
            <a:rect l="l" t="t" r="r" b="b"/>
            <a:pathLst>
              <a:path w="5896610" h="5143500">
                <a:moveTo>
                  <a:pt x="0" y="0"/>
                </a:moveTo>
                <a:lnTo>
                  <a:pt x="0" y="5143499"/>
                </a:lnTo>
                <a:lnTo>
                  <a:pt x="5896356" y="5138904"/>
                </a:lnTo>
                <a:lnTo>
                  <a:pt x="4205478" y="4572"/>
                </a:lnTo>
                <a:lnTo>
                  <a:pt x="0" y="0"/>
                </a:lnTo>
                <a:close/>
              </a:path>
            </a:pathLst>
          </a:custGeom>
          <a:solidFill>
            <a:srgbClr val="000000"/>
          </a:solidFill>
        </p:spPr>
        <p:txBody>
          <a:bodyPr wrap="square" lIns="0" tIns="0" rIns="0" bIns="0" rtlCol="0"/>
          <a:lstStyle/>
          <a:p>
            <a:pPr defTabSz="1219080">
              <a:defRPr/>
            </a:pPr>
            <a:endParaRPr lang="en-US" sz="2400">
              <a:solidFill>
                <a:prstClr val="black"/>
              </a:solidFill>
              <a:latin typeface="Calibri"/>
            </a:endParaRPr>
          </a:p>
        </p:txBody>
      </p:sp>
      <p:sp>
        <p:nvSpPr>
          <p:cNvPr id="4" name="object 4"/>
          <p:cNvSpPr txBox="1"/>
          <p:nvPr/>
        </p:nvSpPr>
        <p:spPr>
          <a:xfrm>
            <a:off x="6326819" y="611893"/>
            <a:ext cx="3967191" cy="447986"/>
          </a:xfrm>
          <a:prstGeom prst="rect">
            <a:avLst/>
          </a:prstGeom>
        </p:spPr>
        <p:txBody>
          <a:bodyPr vert="horz" wrap="square" lIns="0" tIns="16933" rIns="0" bIns="0" rtlCol="0">
            <a:spAutoFit/>
          </a:bodyPr>
          <a:lstStyle/>
          <a:p>
            <a:pPr marL="16933" defTabSz="1219080">
              <a:spcBef>
                <a:spcPts val="133"/>
              </a:spcBef>
              <a:defRPr/>
            </a:pPr>
            <a:r>
              <a:rPr lang="en-US" sz="1600" b="1" spc="-7">
                <a:solidFill>
                  <a:srgbClr val="41C363"/>
                </a:solidFill>
                <a:latin typeface="Arial"/>
                <a:cs typeface="Arial"/>
              </a:rPr>
              <a:t>Cloud Migration | </a:t>
            </a:r>
            <a:r>
              <a:rPr lang="en-US" sz="1600" b="1" spc="-7">
                <a:solidFill>
                  <a:srgbClr val="000000"/>
                </a:solidFill>
                <a:latin typeface="Arial"/>
                <a:cs typeface="Arial"/>
              </a:rPr>
              <a:t>MAP SPRINTS</a:t>
            </a:r>
            <a:endParaRPr sz="1600">
              <a:solidFill>
                <a:srgbClr val="000000"/>
              </a:solidFill>
              <a:latin typeface="Arial"/>
              <a:cs typeface="Arial"/>
            </a:endParaRPr>
          </a:p>
          <a:p>
            <a:pPr marL="16933" marR="6773" defTabSz="1219080">
              <a:spcBef>
                <a:spcPts val="7"/>
              </a:spcBef>
              <a:defRPr/>
            </a:pPr>
            <a:r>
              <a:rPr lang="en-US" sz="1200" i="1" spc="-7">
                <a:solidFill>
                  <a:prstClr val="black"/>
                </a:solidFill>
                <a:latin typeface="Arial"/>
                <a:cs typeface="Arial"/>
              </a:rPr>
              <a:t>Migrate data sets and apps to the cloud securely</a:t>
            </a:r>
          </a:p>
        </p:txBody>
      </p:sp>
      <p:sp>
        <p:nvSpPr>
          <p:cNvPr id="17" name="object 17"/>
          <p:cNvSpPr/>
          <p:nvPr/>
        </p:nvSpPr>
        <p:spPr>
          <a:xfrm>
            <a:off x="5774681" y="1411407"/>
            <a:ext cx="670560" cy="670560"/>
          </a:xfrm>
          <a:custGeom>
            <a:avLst/>
            <a:gdLst/>
            <a:ahLst/>
            <a:cxnLst/>
            <a:rect l="l" t="t" r="r" b="b"/>
            <a:pathLst>
              <a:path w="502920" h="502919">
                <a:moveTo>
                  <a:pt x="251460" y="0"/>
                </a:moveTo>
                <a:lnTo>
                  <a:pt x="206243" y="4049"/>
                </a:lnTo>
                <a:lnTo>
                  <a:pt x="163693" y="15725"/>
                </a:lnTo>
                <a:lnTo>
                  <a:pt x="124516" y="34318"/>
                </a:lnTo>
                <a:lnTo>
                  <a:pt x="89422" y="59120"/>
                </a:lnTo>
                <a:lnTo>
                  <a:pt x="59120" y="89422"/>
                </a:lnTo>
                <a:lnTo>
                  <a:pt x="34318" y="124516"/>
                </a:lnTo>
                <a:lnTo>
                  <a:pt x="15725" y="163693"/>
                </a:lnTo>
                <a:lnTo>
                  <a:pt x="4049" y="206243"/>
                </a:lnTo>
                <a:lnTo>
                  <a:pt x="0" y="251460"/>
                </a:lnTo>
                <a:lnTo>
                  <a:pt x="4049" y="296676"/>
                </a:lnTo>
                <a:lnTo>
                  <a:pt x="15725" y="339226"/>
                </a:lnTo>
                <a:lnTo>
                  <a:pt x="34318" y="378403"/>
                </a:lnTo>
                <a:lnTo>
                  <a:pt x="59120" y="413497"/>
                </a:lnTo>
                <a:lnTo>
                  <a:pt x="89422" y="443799"/>
                </a:lnTo>
                <a:lnTo>
                  <a:pt x="124516" y="468601"/>
                </a:lnTo>
                <a:lnTo>
                  <a:pt x="163693" y="487194"/>
                </a:lnTo>
                <a:lnTo>
                  <a:pt x="206243" y="498870"/>
                </a:lnTo>
                <a:lnTo>
                  <a:pt x="251460" y="502920"/>
                </a:lnTo>
                <a:lnTo>
                  <a:pt x="296676" y="498870"/>
                </a:lnTo>
                <a:lnTo>
                  <a:pt x="339226" y="487194"/>
                </a:lnTo>
                <a:lnTo>
                  <a:pt x="378403" y="468601"/>
                </a:lnTo>
                <a:lnTo>
                  <a:pt x="413497" y="443799"/>
                </a:lnTo>
                <a:lnTo>
                  <a:pt x="443799" y="413497"/>
                </a:lnTo>
                <a:lnTo>
                  <a:pt x="468601" y="378403"/>
                </a:lnTo>
                <a:lnTo>
                  <a:pt x="487194" y="339226"/>
                </a:lnTo>
                <a:lnTo>
                  <a:pt x="498870" y="296676"/>
                </a:lnTo>
                <a:lnTo>
                  <a:pt x="502919" y="251460"/>
                </a:lnTo>
                <a:lnTo>
                  <a:pt x="498870" y="206243"/>
                </a:lnTo>
                <a:lnTo>
                  <a:pt x="487194" y="163693"/>
                </a:lnTo>
                <a:lnTo>
                  <a:pt x="468601" y="124516"/>
                </a:lnTo>
                <a:lnTo>
                  <a:pt x="443799" y="89422"/>
                </a:lnTo>
                <a:lnTo>
                  <a:pt x="413497" y="59120"/>
                </a:lnTo>
                <a:lnTo>
                  <a:pt x="378403" y="34318"/>
                </a:lnTo>
                <a:lnTo>
                  <a:pt x="339226" y="15725"/>
                </a:lnTo>
                <a:lnTo>
                  <a:pt x="296676" y="4049"/>
                </a:lnTo>
                <a:lnTo>
                  <a:pt x="251460" y="0"/>
                </a:lnTo>
                <a:close/>
              </a:path>
            </a:pathLst>
          </a:custGeom>
          <a:solidFill>
            <a:srgbClr val="FFFFFF"/>
          </a:solidFill>
          <a:ln>
            <a:solidFill>
              <a:schemeClr val="accent1"/>
            </a:solidFill>
          </a:ln>
        </p:spPr>
        <p:txBody>
          <a:bodyPr wrap="square" lIns="0" tIns="0" rIns="0" bIns="0" rtlCol="0"/>
          <a:lstStyle/>
          <a:p>
            <a:pPr defTabSz="1219080">
              <a:defRPr/>
            </a:pPr>
            <a:endParaRPr sz="2400">
              <a:solidFill>
                <a:prstClr val="black"/>
              </a:solidFill>
              <a:latin typeface="Calibri"/>
            </a:endParaRPr>
          </a:p>
        </p:txBody>
      </p:sp>
      <p:sp>
        <p:nvSpPr>
          <p:cNvPr id="18" name="object 18"/>
          <p:cNvSpPr/>
          <p:nvPr/>
        </p:nvSpPr>
        <p:spPr>
          <a:xfrm>
            <a:off x="5774681" y="1411407"/>
            <a:ext cx="670560" cy="670560"/>
          </a:xfrm>
          <a:custGeom>
            <a:avLst/>
            <a:gdLst/>
            <a:ahLst/>
            <a:cxnLst/>
            <a:rect l="l" t="t" r="r" b="b"/>
            <a:pathLst>
              <a:path w="502920" h="502919">
                <a:moveTo>
                  <a:pt x="0" y="251460"/>
                </a:moveTo>
                <a:lnTo>
                  <a:pt x="4049" y="206243"/>
                </a:lnTo>
                <a:lnTo>
                  <a:pt x="15725" y="163693"/>
                </a:lnTo>
                <a:lnTo>
                  <a:pt x="34318" y="124516"/>
                </a:lnTo>
                <a:lnTo>
                  <a:pt x="59120" y="89422"/>
                </a:lnTo>
                <a:lnTo>
                  <a:pt x="89422" y="59120"/>
                </a:lnTo>
                <a:lnTo>
                  <a:pt x="124516" y="34318"/>
                </a:lnTo>
                <a:lnTo>
                  <a:pt x="163693" y="15725"/>
                </a:lnTo>
                <a:lnTo>
                  <a:pt x="206243" y="4049"/>
                </a:lnTo>
                <a:lnTo>
                  <a:pt x="251460" y="0"/>
                </a:lnTo>
                <a:lnTo>
                  <a:pt x="296676" y="4049"/>
                </a:lnTo>
                <a:lnTo>
                  <a:pt x="339226" y="15725"/>
                </a:lnTo>
                <a:lnTo>
                  <a:pt x="378403" y="34318"/>
                </a:lnTo>
                <a:lnTo>
                  <a:pt x="413497" y="59120"/>
                </a:lnTo>
                <a:lnTo>
                  <a:pt x="443799" y="89422"/>
                </a:lnTo>
                <a:lnTo>
                  <a:pt x="468601" y="124516"/>
                </a:lnTo>
                <a:lnTo>
                  <a:pt x="487194" y="163693"/>
                </a:lnTo>
                <a:lnTo>
                  <a:pt x="498870" y="206243"/>
                </a:lnTo>
                <a:lnTo>
                  <a:pt x="502919" y="251460"/>
                </a:lnTo>
                <a:lnTo>
                  <a:pt x="498870" y="296676"/>
                </a:lnTo>
                <a:lnTo>
                  <a:pt x="487194" y="339226"/>
                </a:lnTo>
                <a:lnTo>
                  <a:pt x="468601" y="378403"/>
                </a:lnTo>
                <a:lnTo>
                  <a:pt x="443799" y="413497"/>
                </a:lnTo>
                <a:lnTo>
                  <a:pt x="413497" y="443799"/>
                </a:lnTo>
                <a:lnTo>
                  <a:pt x="378403" y="468601"/>
                </a:lnTo>
                <a:lnTo>
                  <a:pt x="339226" y="487194"/>
                </a:lnTo>
                <a:lnTo>
                  <a:pt x="296676" y="498870"/>
                </a:lnTo>
                <a:lnTo>
                  <a:pt x="251460" y="502920"/>
                </a:lnTo>
                <a:lnTo>
                  <a:pt x="206243" y="498870"/>
                </a:lnTo>
                <a:lnTo>
                  <a:pt x="163693" y="487194"/>
                </a:lnTo>
                <a:lnTo>
                  <a:pt x="124516" y="468601"/>
                </a:lnTo>
                <a:lnTo>
                  <a:pt x="89422" y="443799"/>
                </a:lnTo>
                <a:lnTo>
                  <a:pt x="59120" y="413497"/>
                </a:lnTo>
                <a:lnTo>
                  <a:pt x="34318" y="378403"/>
                </a:lnTo>
                <a:lnTo>
                  <a:pt x="15725" y="339226"/>
                </a:lnTo>
                <a:lnTo>
                  <a:pt x="4049" y="296676"/>
                </a:lnTo>
                <a:lnTo>
                  <a:pt x="0" y="251460"/>
                </a:lnTo>
                <a:close/>
              </a:path>
            </a:pathLst>
          </a:custGeom>
          <a:ln w="12192">
            <a:solidFill>
              <a:schemeClr val="accent1"/>
            </a:solidFill>
          </a:ln>
        </p:spPr>
        <p:txBody>
          <a:bodyPr wrap="square" lIns="0" tIns="0" rIns="0" bIns="0" rtlCol="0"/>
          <a:lstStyle/>
          <a:p>
            <a:pPr defTabSz="1219080">
              <a:defRPr/>
            </a:pPr>
            <a:endParaRPr sz="2400">
              <a:solidFill>
                <a:prstClr val="black"/>
              </a:solidFill>
              <a:latin typeface="Calibri"/>
            </a:endParaRPr>
          </a:p>
        </p:txBody>
      </p:sp>
      <p:sp>
        <p:nvSpPr>
          <p:cNvPr id="13" name="object 27">
            <a:extLst>
              <a:ext uri="{FF2B5EF4-FFF2-40B4-BE49-F238E27FC236}">
                <a16:creationId xmlns:a16="http://schemas.microsoft.com/office/drawing/2014/main" id="{BDF3BA7C-7870-3EB7-E80B-B1429C995919}"/>
              </a:ext>
            </a:extLst>
          </p:cNvPr>
          <p:cNvSpPr/>
          <p:nvPr/>
        </p:nvSpPr>
        <p:spPr>
          <a:xfrm>
            <a:off x="5784633" y="1416911"/>
            <a:ext cx="670560" cy="670560"/>
          </a:xfrm>
          <a:custGeom>
            <a:avLst/>
            <a:gdLst/>
            <a:ahLst/>
            <a:cxnLst/>
            <a:rect l="l" t="t" r="r" b="b"/>
            <a:pathLst>
              <a:path w="502920" h="502919">
                <a:moveTo>
                  <a:pt x="0" y="251459"/>
                </a:moveTo>
                <a:lnTo>
                  <a:pt x="4049" y="206243"/>
                </a:lnTo>
                <a:lnTo>
                  <a:pt x="15725" y="163693"/>
                </a:lnTo>
                <a:lnTo>
                  <a:pt x="34318" y="124516"/>
                </a:lnTo>
                <a:lnTo>
                  <a:pt x="59120" y="89422"/>
                </a:lnTo>
                <a:lnTo>
                  <a:pt x="89422" y="59120"/>
                </a:lnTo>
                <a:lnTo>
                  <a:pt x="124516" y="34318"/>
                </a:lnTo>
                <a:lnTo>
                  <a:pt x="163693" y="15725"/>
                </a:lnTo>
                <a:lnTo>
                  <a:pt x="206243" y="4049"/>
                </a:lnTo>
                <a:lnTo>
                  <a:pt x="251460" y="0"/>
                </a:lnTo>
                <a:lnTo>
                  <a:pt x="296676" y="4049"/>
                </a:lnTo>
                <a:lnTo>
                  <a:pt x="339226" y="15725"/>
                </a:lnTo>
                <a:lnTo>
                  <a:pt x="378403" y="34318"/>
                </a:lnTo>
                <a:lnTo>
                  <a:pt x="413497" y="59120"/>
                </a:lnTo>
                <a:lnTo>
                  <a:pt x="443799" y="89422"/>
                </a:lnTo>
                <a:lnTo>
                  <a:pt x="468601" y="124516"/>
                </a:lnTo>
                <a:lnTo>
                  <a:pt x="487194" y="163693"/>
                </a:lnTo>
                <a:lnTo>
                  <a:pt x="498870" y="206243"/>
                </a:lnTo>
                <a:lnTo>
                  <a:pt x="502920" y="251459"/>
                </a:lnTo>
                <a:lnTo>
                  <a:pt x="498870" y="296676"/>
                </a:lnTo>
                <a:lnTo>
                  <a:pt x="487194" y="339226"/>
                </a:lnTo>
                <a:lnTo>
                  <a:pt x="468601" y="378403"/>
                </a:lnTo>
                <a:lnTo>
                  <a:pt x="443799" y="413497"/>
                </a:lnTo>
                <a:lnTo>
                  <a:pt x="413497" y="443799"/>
                </a:lnTo>
                <a:lnTo>
                  <a:pt x="378403" y="468601"/>
                </a:lnTo>
                <a:lnTo>
                  <a:pt x="339226" y="487194"/>
                </a:lnTo>
                <a:lnTo>
                  <a:pt x="296676" y="498870"/>
                </a:lnTo>
                <a:lnTo>
                  <a:pt x="251460" y="502919"/>
                </a:lnTo>
                <a:lnTo>
                  <a:pt x="206243" y="498870"/>
                </a:lnTo>
                <a:lnTo>
                  <a:pt x="163693" y="487194"/>
                </a:lnTo>
                <a:lnTo>
                  <a:pt x="124516" y="468601"/>
                </a:lnTo>
                <a:lnTo>
                  <a:pt x="89422" y="443799"/>
                </a:lnTo>
                <a:lnTo>
                  <a:pt x="59120" y="413497"/>
                </a:lnTo>
                <a:lnTo>
                  <a:pt x="34318" y="378403"/>
                </a:lnTo>
                <a:lnTo>
                  <a:pt x="15725" y="339226"/>
                </a:lnTo>
                <a:lnTo>
                  <a:pt x="4049" y="296676"/>
                </a:lnTo>
                <a:lnTo>
                  <a:pt x="0" y="251459"/>
                </a:lnTo>
                <a:close/>
              </a:path>
            </a:pathLst>
          </a:custGeom>
          <a:ln w="44450">
            <a:solidFill>
              <a:schemeClr val="accent1"/>
            </a:solidFill>
          </a:ln>
        </p:spPr>
        <p:txBody>
          <a:bodyPr wrap="square" lIns="0" tIns="0" rIns="0" bIns="0" rtlCol="0"/>
          <a:lstStyle/>
          <a:p>
            <a:pPr defTabSz="1219080">
              <a:defRPr/>
            </a:pPr>
            <a:endParaRPr sz="2400">
              <a:solidFill>
                <a:prstClr val="black"/>
              </a:solidFill>
              <a:latin typeface="Calibri"/>
            </a:endParaRPr>
          </a:p>
        </p:txBody>
      </p:sp>
      <p:sp>
        <p:nvSpPr>
          <p:cNvPr id="14" name="object 14"/>
          <p:cNvSpPr/>
          <p:nvPr/>
        </p:nvSpPr>
        <p:spPr>
          <a:xfrm>
            <a:off x="6072508" y="2283637"/>
            <a:ext cx="670560" cy="670560"/>
          </a:xfrm>
          <a:custGeom>
            <a:avLst/>
            <a:gdLst/>
            <a:ahLst/>
            <a:cxnLst/>
            <a:rect l="l" t="t" r="r" b="b"/>
            <a:pathLst>
              <a:path w="502920" h="502919">
                <a:moveTo>
                  <a:pt x="251460" y="0"/>
                </a:moveTo>
                <a:lnTo>
                  <a:pt x="206243" y="4049"/>
                </a:lnTo>
                <a:lnTo>
                  <a:pt x="163693" y="15725"/>
                </a:lnTo>
                <a:lnTo>
                  <a:pt x="124516" y="34318"/>
                </a:lnTo>
                <a:lnTo>
                  <a:pt x="89422" y="59120"/>
                </a:lnTo>
                <a:lnTo>
                  <a:pt x="59120" y="89422"/>
                </a:lnTo>
                <a:lnTo>
                  <a:pt x="34318" y="124516"/>
                </a:lnTo>
                <a:lnTo>
                  <a:pt x="15725" y="163693"/>
                </a:lnTo>
                <a:lnTo>
                  <a:pt x="4049" y="206243"/>
                </a:lnTo>
                <a:lnTo>
                  <a:pt x="0" y="251459"/>
                </a:lnTo>
                <a:lnTo>
                  <a:pt x="4049" y="296676"/>
                </a:lnTo>
                <a:lnTo>
                  <a:pt x="15725" y="339226"/>
                </a:lnTo>
                <a:lnTo>
                  <a:pt x="34318" y="378403"/>
                </a:lnTo>
                <a:lnTo>
                  <a:pt x="59120" y="413497"/>
                </a:lnTo>
                <a:lnTo>
                  <a:pt x="89422" y="443799"/>
                </a:lnTo>
                <a:lnTo>
                  <a:pt x="124516" y="468601"/>
                </a:lnTo>
                <a:lnTo>
                  <a:pt x="163693" y="487194"/>
                </a:lnTo>
                <a:lnTo>
                  <a:pt x="206243" y="498870"/>
                </a:lnTo>
                <a:lnTo>
                  <a:pt x="251460" y="502919"/>
                </a:lnTo>
                <a:lnTo>
                  <a:pt x="296676" y="498870"/>
                </a:lnTo>
                <a:lnTo>
                  <a:pt x="339226" y="487194"/>
                </a:lnTo>
                <a:lnTo>
                  <a:pt x="378403" y="468601"/>
                </a:lnTo>
                <a:lnTo>
                  <a:pt x="413497" y="443799"/>
                </a:lnTo>
                <a:lnTo>
                  <a:pt x="443799" y="413497"/>
                </a:lnTo>
                <a:lnTo>
                  <a:pt x="468601" y="378403"/>
                </a:lnTo>
                <a:lnTo>
                  <a:pt x="487194" y="339226"/>
                </a:lnTo>
                <a:lnTo>
                  <a:pt x="498870" y="296676"/>
                </a:lnTo>
                <a:lnTo>
                  <a:pt x="502920" y="251459"/>
                </a:lnTo>
                <a:lnTo>
                  <a:pt x="498870" y="206243"/>
                </a:lnTo>
                <a:lnTo>
                  <a:pt x="487194" y="163693"/>
                </a:lnTo>
                <a:lnTo>
                  <a:pt x="468601" y="124516"/>
                </a:lnTo>
                <a:lnTo>
                  <a:pt x="443799" y="89422"/>
                </a:lnTo>
                <a:lnTo>
                  <a:pt x="413497" y="59120"/>
                </a:lnTo>
                <a:lnTo>
                  <a:pt x="378403" y="34318"/>
                </a:lnTo>
                <a:lnTo>
                  <a:pt x="339226" y="15725"/>
                </a:lnTo>
                <a:lnTo>
                  <a:pt x="296676" y="4049"/>
                </a:lnTo>
                <a:lnTo>
                  <a:pt x="251460" y="0"/>
                </a:lnTo>
                <a:close/>
              </a:path>
            </a:pathLst>
          </a:custGeom>
          <a:solidFill>
            <a:srgbClr val="FFFFFF"/>
          </a:solidFill>
        </p:spPr>
        <p:txBody>
          <a:bodyPr wrap="square" lIns="0" tIns="0" rIns="0" bIns="0" rtlCol="0"/>
          <a:lstStyle/>
          <a:p>
            <a:pPr defTabSz="1219080">
              <a:defRPr/>
            </a:pPr>
            <a:endParaRPr sz="2400">
              <a:solidFill>
                <a:prstClr val="black"/>
              </a:solidFill>
              <a:latin typeface="Calibri"/>
            </a:endParaRPr>
          </a:p>
        </p:txBody>
      </p:sp>
      <p:sp>
        <p:nvSpPr>
          <p:cNvPr id="15" name="object 15"/>
          <p:cNvSpPr/>
          <p:nvPr/>
        </p:nvSpPr>
        <p:spPr>
          <a:xfrm>
            <a:off x="6072508" y="2283637"/>
            <a:ext cx="670560" cy="670560"/>
          </a:xfrm>
          <a:custGeom>
            <a:avLst/>
            <a:gdLst/>
            <a:ahLst/>
            <a:cxnLst/>
            <a:rect l="l" t="t" r="r" b="b"/>
            <a:pathLst>
              <a:path w="502920" h="502919">
                <a:moveTo>
                  <a:pt x="0" y="251459"/>
                </a:moveTo>
                <a:lnTo>
                  <a:pt x="4049" y="206243"/>
                </a:lnTo>
                <a:lnTo>
                  <a:pt x="15725" y="163693"/>
                </a:lnTo>
                <a:lnTo>
                  <a:pt x="34318" y="124516"/>
                </a:lnTo>
                <a:lnTo>
                  <a:pt x="59120" y="89422"/>
                </a:lnTo>
                <a:lnTo>
                  <a:pt x="89422" y="59120"/>
                </a:lnTo>
                <a:lnTo>
                  <a:pt x="124516" y="34318"/>
                </a:lnTo>
                <a:lnTo>
                  <a:pt x="163693" y="15725"/>
                </a:lnTo>
                <a:lnTo>
                  <a:pt x="206243" y="4049"/>
                </a:lnTo>
                <a:lnTo>
                  <a:pt x="251460" y="0"/>
                </a:lnTo>
                <a:lnTo>
                  <a:pt x="296676" y="4049"/>
                </a:lnTo>
                <a:lnTo>
                  <a:pt x="339226" y="15725"/>
                </a:lnTo>
                <a:lnTo>
                  <a:pt x="378403" y="34318"/>
                </a:lnTo>
                <a:lnTo>
                  <a:pt x="413497" y="59120"/>
                </a:lnTo>
                <a:lnTo>
                  <a:pt x="443799" y="89422"/>
                </a:lnTo>
                <a:lnTo>
                  <a:pt x="468601" y="124516"/>
                </a:lnTo>
                <a:lnTo>
                  <a:pt x="487194" y="163693"/>
                </a:lnTo>
                <a:lnTo>
                  <a:pt x="498870" y="206243"/>
                </a:lnTo>
                <a:lnTo>
                  <a:pt x="502920" y="251459"/>
                </a:lnTo>
                <a:lnTo>
                  <a:pt x="498870" y="296676"/>
                </a:lnTo>
                <a:lnTo>
                  <a:pt x="487194" y="339226"/>
                </a:lnTo>
                <a:lnTo>
                  <a:pt x="468601" y="378403"/>
                </a:lnTo>
                <a:lnTo>
                  <a:pt x="443799" y="413497"/>
                </a:lnTo>
                <a:lnTo>
                  <a:pt x="413497" y="443799"/>
                </a:lnTo>
                <a:lnTo>
                  <a:pt x="378403" y="468601"/>
                </a:lnTo>
                <a:lnTo>
                  <a:pt x="339226" y="487194"/>
                </a:lnTo>
                <a:lnTo>
                  <a:pt x="296676" y="498870"/>
                </a:lnTo>
                <a:lnTo>
                  <a:pt x="251460" y="502919"/>
                </a:lnTo>
                <a:lnTo>
                  <a:pt x="206243" y="498870"/>
                </a:lnTo>
                <a:lnTo>
                  <a:pt x="163693" y="487194"/>
                </a:lnTo>
                <a:lnTo>
                  <a:pt x="124516" y="468601"/>
                </a:lnTo>
                <a:lnTo>
                  <a:pt x="89422" y="443799"/>
                </a:lnTo>
                <a:lnTo>
                  <a:pt x="59120" y="413497"/>
                </a:lnTo>
                <a:lnTo>
                  <a:pt x="34318" y="378403"/>
                </a:lnTo>
                <a:lnTo>
                  <a:pt x="15725" y="339226"/>
                </a:lnTo>
                <a:lnTo>
                  <a:pt x="4049" y="296676"/>
                </a:lnTo>
                <a:lnTo>
                  <a:pt x="0" y="251459"/>
                </a:lnTo>
                <a:close/>
              </a:path>
            </a:pathLst>
          </a:custGeom>
          <a:ln w="12192">
            <a:solidFill>
              <a:srgbClr val="D2D2D2"/>
            </a:solidFill>
          </a:ln>
        </p:spPr>
        <p:txBody>
          <a:bodyPr wrap="square" lIns="0" tIns="0" rIns="0" bIns="0" rtlCol="0"/>
          <a:lstStyle/>
          <a:p>
            <a:pPr defTabSz="1219080">
              <a:defRPr/>
            </a:pPr>
            <a:endParaRPr sz="2400">
              <a:solidFill>
                <a:prstClr val="black"/>
              </a:solidFill>
              <a:latin typeface="Calibri"/>
            </a:endParaRPr>
          </a:p>
        </p:txBody>
      </p:sp>
      <p:sp>
        <p:nvSpPr>
          <p:cNvPr id="25" name="object 27">
            <a:extLst>
              <a:ext uri="{FF2B5EF4-FFF2-40B4-BE49-F238E27FC236}">
                <a16:creationId xmlns:a16="http://schemas.microsoft.com/office/drawing/2014/main" id="{21381C83-36B2-DFCE-3B6B-904AFAD6880E}"/>
              </a:ext>
            </a:extLst>
          </p:cNvPr>
          <p:cNvSpPr/>
          <p:nvPr/>
        </p:nvSpPr>
        <p:spPr>
          <a:xfrm>
            <a:off x="6065232" y="2274519"/>
            <a:ext cx="670560" cy="670560"/>
          </a:xfrm>
          <a:custGeom>
            <a:avLst/>
            <a:gdLst/>
            <a:ahLst/>
            <a:cxnLst/>
            <a:rect l="l" t="t" r="r" b="b"/>
            <a:pathLst>
              <a:path w="502920" h="502919">
                <a:moveTo>
                  <a:pt x="0" y="251459"/>
                </a:moveTo>
                <a:lnTo>
                  <a:pt x="4049" y="206243"/>
                </a:lnTo>
                <a:lnTo>
                  <a:pt x="15725" y="163693"/>
                </a:lnTo>
                <a:lnTo>
                  <a:pt x="34318" y="124516"/>
                </a:lnTo>
                <a:lnTo>
                  <a:pt x="59120" y="89422"/>
                </a:lnTo>
                <a:lnTo>
                  <a:pt x="89422" y="59120"/>
                </a:lnTo>
                <a:lnTo>
                  <a:pt x="124516" y="34318"/>
                </a:lnTo>
                <a:lnTo>
                  <a:pt x="163693" y="15725"/>
                </a:lnTo>
                <a:lnTo>
                  <a:pt x="206243" y="4049"/>
                </a:lnTo>
                <a:lnTo>
                  <a:pt x="251460" y="0"/>
                </a:lnTo>
                <a:lnTo>
                  <a:pt x="296676" y="4049"/>
                </a:lnTo>
                <a:lnTo>
                  <a:pt x="339226" y="15725"/>
                </a:lnTo>
                <a:lnTo>
                  <a:pt x="378403" y="34318"/>
                </a:lnTo>
                <a:lnTo>
                  <a:pt x="413497" y="59120"/>
                </a:lnTo>
                <a:lnTo>
                  <a:pt x="443799" y="89422"/>
                </a:lnTo>
                <a:lnTo>
                  <a:pt x="468601" y="124516"/>
                </a:lnTo>
                <a:lnTo>
                  <a:pt x="487194" y="163693"/>
                </a:lnTo>
                <a:lnTo>
                  <a:pt x="498870" y="206243"/>
                </a:lnTo>
                <a:lnTo>
                  <a:pt x="502920" y="251459"/>
                </a:lnTo>
                <a:lnTo>
                  <a:pt x="498870" y="296676"/>
                </a:lnTo>
                <a:lnTo>
                  <a:pt x="487194" y="339226"/>
                </a:lnTo>
                <a:lnTo>
                  <a:pt x="468601" y="378403"/>
                </a:lnTo>
                <a:lnTo>
                  <a:pt x="443799" y="413497"/>
                </a:lnTo>
                <a:lnTo>
                  <a:pt x="413497" y="443799"/>
                </a:lnTo>
                <a:lnTo>
                  <a:pt x="378403" y="468601"/>
                </a:lnTo>
                <a:lnTo>
                  <a:pt x="339226" y="487194"/>
                </a:lnTo>
                <a:lnTo>
                  <a:pt x="296676" y="498870"/>
                </a:lnTo>
                <a:lnTo>
                  <a:pt x="251460" y="502919"/>
                </a:lnTo>
                <a:lnTo>
                  <a:pt x="206243" y="498870"/>
                </a:lnTo>
                <a:lnTo>
                  <a:pt x="163693" y="487194"/>
                </a:lnTo>
                <a:lnTo>
                  <a:pt x="124516" y="468601"/>
                </a:lnTo>
                <a:lnTo>
                  <a:pt x="89422" y="443799"/>
                </a:lnTo>
                <a:lnTo>
                  <a:pt x="59120" y="413497"/>
                </a:lnTo>
                <a:lnTo>
                  <a:pt x="34318" y="378403"/>
                </a:lnTo>
                <a:lnTo>
                  <a:pt x="15725" y="339226"/>
                </a:lnTo>
                <a:lnTo>
                  <a:pt x="4049" y="296676"/>
                </a:lnTo>
                <a:lnTo>
                  <a:pt x="0" y="251459"/>
                </a:lnTo>
                <a:close/>
              </a:path>
            </a:pathLst>
          </a:custGeom>
          <a:ln w="44450">
            <a:solidFill>
              <a:schemeClr val="accent1"/>
            </a:solidFill>
          </a:ln>
        </p:spPr>
        <p:txBody>
          <a:bodyPr wrap="square" lIns="0" tIns="0" rIns="0" bIns="0" rtlCol="0"/>
          <a:lstStyle/>
          <a:p>
            <a:pPr defTabSz="1219080">
              <a:defRPr/>
            </a:pPr>
            <a:endParaRPr sz="2400">
              <a:solidFill>
                <a:prstClr val="black"/>
              </a:solidFill>
              <a:latin typeface="Calibri"/>
            </a:endParaRPr>
          </a:p>
        </p:txBody>
      </p:sp>
      <p:sp>
        <p:nvSpPr>
          <p:cNvPr id="23" name="object 23"/>
          <p:cNvSpPr/>
          <p:nvPr/>
        </p:nvSpPr>
        <p:spPr>
          <a:xfrm>
            <a:off x="6935649" y="4894380"/>
            <a:ext cx="670560" cy="670560"/>
          </a:xfrm>
          <a:custGeom>
            <a:avLst/>
            <a:gdLst/>
            <a:ahLst/>
            <a:cxnLst/>
            <a:rect l="l" t="t" r="r" b="b"/>
            <a:pathLst>
              <a:path w="502920" h="502920">
                <a:moveTo>
                  <a:pt x="251460" y="0"/>
                </a:moveTo>
                <a:lnTo>
                  <a:pt x="206243" y="4051"/>
                </a:lnTo>
                <a:lnTo>
                  <a:pt x="163693" y="15732"/>
                </a:lnTo>
                <a:lnTo>
                  <a:pt x="124516" y="34332"/>
                </a:lnTo>
                <a:lnTo>
                  <a:pt x="89422" y="59141"/>
                </a:lnTo>
                <a:lnTo>
                  <a:pt x="59120" y="89448"/>
                </a:lnTo>
                <a:lnTo>
                  <a:pt x="34318" y="124544"/>
                </a:lnTo>
                <a:lnTo>
                  <a:pt x="15725" y="163718"/>
                </a:lnTo>
                <a:lnTo>
                  <a:pt x="4049" y="206260"/>
                </a:lnTo>
                <a:lnTo>
                  <a:pt x="0" y="251459"/>
                </a:lnTo>
                <a:lnTo>
                  <a:pt x="4049" y="296659"/>
                </a:lnTo>
                <a:lnTo>
                  <a:pt x="15725" y="339201"/>
                </a:lnTo>
                <a:lnTo>
                  <a:pt x="34318" y="378375"/>
                </a:lnTo>
                <a:lnTo>
                  <a:pt x="59120" y="413471"/>
                </a:lnTo>
                <a:lnTo>
                  <a:pt x="89422" y="443778"/>
                </a:lnTo>
                <a:lnTo>
                  <a:pt x="124516" y="468587"/>
                </a:lnTo>
                <a:lnTo>
                  <a:pt x="163693" y="487187"/>
                </a:lnTo>
                <a:lnTo>
                  <a:pt x="206243" y="498868"/>
                </a:lnTo>
                <a:lnTo>
                  <a:pt x="251460" y="502920"/>
                </a:lnTo>
                <a:lnTo>
                  <a:pt x="296676" y="498868"/>
                </a:lnTo>
                <a:lnTo>
                  <a:pt x="339226" y="487187"/>
                </a:lnTo>
                <a:lnTo>
                  <a:pt x="378403" y="468587"/>
                </a:lnTo>
                <a:lnTo>
                  <a:pt x="413497" y="443778"/>
                </a:lnTo>
                <a:lnTo>
                  <a:pt x="443799" y="413471"/>
                </a:lnTo>
                <a:lnTo>
                  <a:pt x="468601" y="378375"/>
                </a:lnTo>
                <a:lnTo>
                  <a:pt x="487194" y="339201"/>
                </a:lnTo>
                <a:lnTo>
                  <a:pt x="498870" y="296659"/>
                </a:lnTo>
                <a:lnTo>
                  <a:pt x="502920" y="251459"/>
                </a:lnTo>
                <a:lnTo>
                  <a:pt x="498870" y="206260"/>
                </a:lnTo>
                <a:lnTo>
                  <a:pt x="487194" y="163718"/>
                </a:lnTo>
                <a:lnTo>
                  <a:pt x="468601" y="124544"/>
                </a:lnTo>
                <a:lnTo>
                  <a:pt x="443799" y="89448"/>
                </a:lnTo>
                <a:lnTo>
                  <a:pt x="413497" y="59141"/>
                </a:lnTo>
                <a:lnTo>
                  <a:pt x="378403" y="34332"/>
                </a:lnTo>
                <a:lnTo>
                  <a:pt x="339226" y="15732"/>
                </a:lnTo>
                <a:lnTo>
                  <a:pt x="296676" y="4051"/>
                </a:lnTo>
                <a:lnTo>
                  <a:pt x="251460" y="0"/>
                </a:lnTo>
                <a:close/>
              </a:path>
            </a:pathLst>
          </a:custGeom>
          <a:solidFill>
            <a:srgbClr val="FFFFFF"/>
          </a:solidFill>
        </p:spPr>
        <p:txBody>
          <a:bodyPr wrap="square" lIns="0" tIns="0" rIns="0" bIns="0" rtlCol="0"/>
          <a:lstStyle/>
          <a:p>
            <a:pPr defTabSz="1219080">
              <a:defRPr/>
            </a:pPr>
            <a:endParaRPr sz="2400">
              <a:solidFill>
                <a:prstClr val="black"/>
              </a:solidFill>
              <a:latin typeface="Calibri"/>
            </a:endParaRPr>
          </a:p>
        </p:txBody>
      </p:sp>
      <p:sp>
        <p:nvSpPr>
          <p:cNvPr id="24" name="object 24"/>
          <p:cNvSpPr/>
          <p:nvPr/>
        </p:nvSpPr>
        <p:spPr>
          <a:xfrm>
            <a:off x="6935649" y="4894380"/>
            <a:ext cx="670560" cy="670560"/>
          </a:xfrm>
          <a:custGeom>
            <a:avLst/>
            <a:gdLst/>
            <a:ahLst/>
            <a:cxnLst/>
            <a:rect l="l" t="t" r="r" b="b"/>
            <a:pathLst>
              <a:path w="502920" h="502920">
                <a:moveTo>
                  <a:pt x="0" y="251459"/>
                </a:moveTo>
                <a:lnTo>
                  <a:pt x="4049" y="206260"/>
                </a:lnTo>
                <a:lnTo>
                  <a:pt x="15725" y="163718"/>
                </a:lnTo>
                <a:lnTo>
                  <a:pt x="34318" y="124544"/>
                </a:lnTo>
                <a:lnTo>
                  <a:pt x="59120" y="89448"/>
                </a:lnTo>
                <a:lnTo>
                  <a:pt x="89422" y="59141"/>
                </a:lnTo>
                <a:lnTo>
                  <a:pt x="124516" y="34332"/>
                </a:lnTo>
                <a:lnTo>
                  <a:pt x="163693" y="15732"/>
                </a:lnTo>
                <a:lnTo>
                  <a:pt x="206243" y="4051"/>
                </a:lnTo>
                <a:lnTo>
                  <a:pt x="251460" y="0"/>
                </a:lnTo>
                <a:lnTo>
                  <a:pt x="296676" y="4051"/>
                </a:lnTo>
                <a:lnTo>
                  <a:pt x="339226" y="15732"/>
                </a:lnTo>
                <a:lnTo>
                  <a:pt x="378403" y="34332"/>
                </a:lnTo>
                <a:lnTo>
                  <a:pt x="413497" y="59141"/>
                </a:lnTo>
                <a:lnTo>
                  <a:pt x="443799" y="89448"/>
                </a:lnTo>
                <a:lnTo>
                  <a:pt x="468601" y="124544"/>
                </a:lnTo>
                <a:lnTo>
                  <a:pt x="487194" y="163718"/>
                </a:lnTo>
                <a:lnTo>
                  <a:pt x="498870" y="206260"/>
                </a:lnTo>
                <a:lnTo>
                  <a:pt x="502920" y="251459"/>
                </a:lnTo>
                <a:lnTo>
                  <a:pt x="498870" y="296659"/>
                </a:lnTo>
                <a:lnTo>
                  <a:pt x="487194" y="339201"/>
                </a:lnTo>
                <a:lnTo>
                  <a:pt x="468601" y="378375"/>
                </a:lnTo>
                <a:lnTo>
                  <a:pt x="443799" y="413471"/>
                </a:lnTo>
                <a:lnTo>
                  <a:pt x="413497" y="443778"/>
                </a:lnTo>
                <a:lnTo>
                  <a:pt x="378403" y="468587"/>
                </a:lnTo>
                <a:lnTo>
                  <a:pt x="339226" y="487187"/>
                </a:lnTo>
                <a:lnTo>
                  <a:pt x="296676" y="498868"/>
                </a:lnTo>
                <a:lnTo>
                  <a:pt x="251460" y="502920"/>
                </a:lnTo>
                <a:lnTo>
                  <a:pt x="206243" y="498868"/>
                </a:lnTo>
                <a:lnTo>
                  <a:pt x="163693" y="487187"/>
                </a:lnTo>
                <a:lnTo>
                  <a:pt x="124516" y="468587"/>
                </a:lnTo>
                <a:lnTo>
                  <a:pt x="89422" y="443778"/>
                </a:lnTo>
                <a:lnTo>
                  <a:pt x="59120" y="413471"/>
                </a:lnTo>
                <a:lnTo>
                  <a:pt x="34318" y="378375"/>
                </a:lnTo>
                <a:lnTo>
                  <a:pt x="15725" y="339201"/>
                </a:lnTo>
                <a:lnTo>
                  <a:pt x="4049" y="296659"/>
                </a:lnTo>
                <a:lnTo>
                  <a:pt x="0" y="251459"/>
                </a:lnTo>
                <a:close/>
              </a:path>
            </a:pathLst>
          </a:custGeom>
          <a:ln w="12192">
            <a:solidFill>
              <a:srgbClr val="D2D2D2"/>
            </a:solidFill>
          </a:ln>
        </p:spPr>
        <p:txBody>
          <a:bodyPr wrap="square" lIns="0" tIns="0" rIns="0" bIns="0" rtlCol="0"/>
          <a:lstStyle/>
          <a:p>
            <a:pPr defTabSz="1219080">
              <a:defRPr/>
            </a:pPr>
            <a:endParaRPr sz="2400">
              <a:solidFill>
                <a:prstClr val="black"/>
              </a:solidFill>
              <a:latin typeface="Calibri"/>
            </a:endParaRPr>
          </a:p>
        </p:txBody>
      </p:sp>
      <p:sp>
        <p:nvSpPr>
          <p:cNvPr id="28" name="object 27">
            <a:extLst>
              <a:ext uri="{FF2B5EF4-FFF2-40B4-BE49-F238E27FC236}">
                <a16:creationId xmlns:a16="http://schemas.microsoft.com/office/drawing/2014/main" id="{DCA133AD-7644-10CA-B5AB-7F847956B510}"/>
              </a:ext>
            </a:extLst>
          </p:cNvPr>
          <p:cNvSpPr/>
          <p:nvPr/>
        </p:nvSpPr>
        <p:spPr>
          <a:xfrm>
            <a:off x="6932003" y="4884357"/>
            <a:ext cx="670560" cy="670560"/>
          </a:xfrm>
          <a:custGeom>
            <a:avLst/>
            <a:gdLst/>
            <a:ahLst/>
            <a:cxnLst/>
            <a:rect l="l" t="t" r="r" b="b"/>
            <a:pathLst>
              <a:path w="502920" h="502919">
                <a:moveTo>
                  <a:pt x="0" y="251459"/>
                </a:moveTo>
                <a:lnTo>
                  <a:pt x="4049" y="206243"/>
                </a:lnTo>
                <a:lnTo>
                  <a:pt x="15725" y="163693"/>
                </a:lnTo>
                <a:lnTo>
                  <a:pt x="34318" y="124516"/>
                </a:lnTo>
                <a:lnTo>
                  <a:pt x="59120" y="89422"/>
                </a:lnTo>
                <a:lnTo>
                  <a:pt x="89422" y="59120"/>
                </a:lnTo>
                <a:lnTo>
                  <a:pt x="124516" y="34318"/>
                </a:lnTo>
                <a:lnTo>
                  <a:pt x="163693" y="15725"/>
                </a:lnTo>
                <a:lnTo>
                  <a:pt x="206243" y="4049"/>
                </a:lnTo>
                <a:lnTo>
                  <a:pt x="251460" y="0"/>
                </a:lnTo>
                <a:lnTo>
                  <a:pt x="296676" y="4049"/>
                </a:lnTo>
                <a:lnTo>
                  <a:pt x="339226" y="15725"/>
                </a:lnTo>
                <a:lnTo>
                  <a:pt x="378403" y="34318"/>
                </a:lnTo>
                <a:lnTo>
                  <a:pt x="413497" y="59120"/>
                </a:lnTo>
                <a:lnTo>
                  <a:pt x="443799" y="89422"/>
                </a:lnTo>
                <a:lnTo>
                  <a:pt x="468601" y="124516"/>
                </a:lnTo>
                <a:lnTo>
                  <a:pt x="487194" y="163693"/>
                </a:lnTo>
                <a:lnTo>
                  <a:pt x="498870" y="206243"/>
                </a:lnTo>
                <a:lnTo>
                  <a:pt x="502920" y="251459"/>
                </a:lnTo>
                <a:lnTo>
                  <a:pt x="498870" y="296676"/>
                </a:lnTo>
                <a:lnTo>
                  <a:pt x="487194" y="339226"/>
                </a:lnTo>
                <a:lnTo>
                  <a:pt x="468601" y="378403"/>
                </a:lnTo>
                <a:lnTo>
                  <a:pt x="443799" y="413497"/>
                </a:lnTo>
                <a:lnTo>
                  <a:pt x="413497" y="443799"/>
                </a:lnTo>
                <a:lnTo>
                  <a:pt x="378403" y="468601"/>
                </a:lnTo>
                <a:lnTo>
                  <a:pt x="339226" y="487194"/>
                </a:lnTo>
                <a:lnTo>
                  <a:pt x="296676" y="498870"/>
                </a:lnTo>
                <a:lnTo>
                  <a:pt x="251460" y="502919"/>
                </a:lnTo>
                <a:lnTo>
                  <a:pt x="206243" y="498870"/>
                </a:lnTo>
                <a:lnTo>
                  <a:pt x="163693" y="487194"/>
                </a:lnTo>
                <a:lnTo>
                  <a:pt x="124516" y="468601"/>
                </a:lnTo>
                <a:lnTo>
                  <a:pt x="89422" y="443799"/>
                </a:lnTo>
                <a:lnTo>
                  <a:pt x="59120" y="413497"/>
                </a:lnTo>
                <a:lnTo>
                  <a:pt x="34318" y="378403"/>
                </a:lnTo>
                <a:lnTo>
                  <a:pt x="15725" y="339226"/>
                </a:lnTo>
                <a:lnTo>
                  <a:pt x="4049" y="296676"/>
                </a:lnTo>
                <a:lnTo>
                  <a:pt x="0" y="251459"/>
                </a:lnTo>
                <a:close/>
              </a:path>
            </a:pathLst>
          </a:custGeom>
          <a:ln w="44450">
            <a:solidFill>
              <a:schemeClr val="accent1"/>
            </a:solidFill>
          </a:ln>
        </p:spPr>
        <p:txBody>
          <a:bodyPr wrap="square" lIns="0" tIns="0" rIns="0" bIns="0" rtlCol="0"/>
          <a:lstStyle/>
          <a:p>
            <a:pPr defTabSz="1219080">
              <a:defRPr/>
            </a:pPr>
            <a:endParaRPr sz="2400">
              <a:solidFill>
                <a:prstClr val="black"/>
              </a:solidFill>
              <a:latin typeface="Calibri"/>
            </a:endParaRPr>
          </a:p>
        </p:txBody>
      </p:sp>
      <p:sp>
        <p:nvSpPr>
          <p:cNvPr id="26" name="object 26"/>
          <p:cNvSpPr/>
          <p:nvPr/>
        </p:nvSpPr>
        <p:spPr>
          <a:xfrm>
            <a:off x="5494083" y="523844"/>
            <a:ext cx="670560" cy="670560"/>
          </a:xfrm>
          <a:custGeom>
            <a:avLst/>
            <a:gdLst/>
            <a:ahLst/>
            <a:cxnLst/>
            <a:rect l="l" t="t" r="r" b="b"/>
            <a:pathLst>
              <a:path w="502920" h="502919">
                <a:moveTo>
                  <a:pt x="251460" y="0"/>
                </a:moveTo>
                <a:lnTo>
                  <a:pt x="206243" y="4049"/>
                </a:lnTo>
                <a:lnTo>
                  <a:pt x="163693" y="15725"/>
                </a:lnTo>
                <a:lnTo>
                  <a:pt x="124516" y="34318"/>
                </a:lnTo>
                <a:lnTo>
                  <a:pt x="89422" y="59120"/>
                </a:lnTo>
                <a:lnTo>
                  <a:pt x="59120" y="89422"/>
                </a:lnTo>
                <a:lnTo>
                  <a:pt x="34318" y="124516"/>
                </a:lnTo>
                <a:lnTo>
                  <a:pt x="15725" y="163693"/>
                </a:lnTo>
                <a:lnTo>
                  <a:pt x="4049" y="206243"/>
                </a:lnTo>
                <a:lnTo>
                  <a:pt x="0" y="251459"/>
                </a:lnTo>
                <a:lnTo>
                  <a:pt x="4049" y="296676"/>
                </a:lnTo>
                <a:lnTo>
                  <a:pt x="15725" y="339226"/>
                </a:lnTo>
                <a:lnTo>
                  <a:pt x="34318" y="378403"/>
                </a:lnTo>
                <a:lnTo>
                  <a:pt x="59120" y="413497"/>
                </a:lnTo>
                <a:lnTo>
                  <a:pt x="89422" y="443799"/>
                </a:lnTo>
                <a:lnTo>
                  <a:pt x="124516" y="468601"/>
                </a:lnTo>
                <a:lnTo>
                  <a:pt x="163693" y="487194"/>
                </a:lnTo>
                <a:lnTo>
                  <a:pt x="206243" y="498870"/>
                </a:lnTo>
                <a:lnTo>
                  <a:pt x="251460" y="502919"/>
                </a:lnTo>
                <a:lnTo>
                  <a:pt x="296676" y="498870"/>
                </a:lnTo>
                <a:lnTo>
                  <a:pt x="339226" y="487194"/>
                </a:lnTo>
                <a:lnTo>
                  <a:pt x="378403" y="468601"/>
                </a:lnTo>
                <a:lnTo>
                  <a:pt x="413497" y="443799"/>
                </a:lnTo>
                <a:lnTo>
                  <a:pt x="443799" y="413497"/>
                </a:lnTo>
                <a:lnTo>
                  <a:pt x="468601" y="378403"/>
                </a:lnTo>
                <a:lnTo>
                  <a:pt x="487194" y="339226"/>
                </a:lnTo>
                <a:lnTo>
                  <a:pt x="498870" y="296676"/>
                </a:lnTo>
                <a:lnTo>
                  <a:pt x="502920" y="251459"/>
                </a:lnTo>
                <a:lnTo>
                  <a:pt x="498870" y="206243"/>
                </a:lnTo>
                <a:lnTo>
                  <a:pt x="487194" y="163693"/>
                </a:lnTo>
                <a:lnTo>
                  <a:pt x="468601" y="124516"/>
                </a:lnTo>
                <a:lnTo>
                  <a:pt x="443799" y="89422"/>
                </a:lnTo>
                <a:lnTo>
                  <a:pt x="413497" y="59120"/>
                </a:lnTo>
                <a:lnTo>
                  <a:pt x="378403" y="34318"/>
                </a:lnTo>
                <a:lnTo>
                  <a:pt x="339226" y="15725"/>
                </a:lnTo>
                <a:lnTo>
                  <a:pt x="296676" y="4049"/>
                </a:lnTo>
                <a:lnTo>
                  <a:pt x="251460" y="0"/>
                </a:lnTo>
                <a:close/>
              </a:path>
            </a:pathLst>
          </a:custGeom>
          <a:solidFill>
            <a:srgbClr val="FFFFFF"/>
          </a:solidFill>
        </p:spPr>
        <p:txBody>
          <a:bodyPr wrap="square" lIns="0" tIns="0" rIns="0" bIns="0" rtlCol="0"/>
          <a:lstStyle/>
          <a:p>
            <a:pPr defTabSz="1219080">
              <a:defRPr/>
            </a:pPr>
            <a:endParaRPr sz="2400">
              <a:solidFill>
                <a:prstClr val="black"/>
              </a:solidFill>
              <a:latin typeface="Calibri"/>
            </a:endParaRPr>
          </a:p>
        </p:txBody>
      </p:sp>
      <p:sp>
        <p:nvSpPr>
          <p:cNvPr id="27" name="object 27"/>
          <p:cNvSpPr/>
          <p:nvPr/>
        </p:nvSpPr>
        <p:spPr>
          <a:xfrm>
            <a:off x="5483956" y="520811"/>
            <a:ext cx="670560" cy="670560"/>
          </a:xfrm>
          <a:custGeom>
            <a:avLst/>
            <a:gdLst/>
            <a:ahLst/>
            <a:cxnLst/>
            <a:rect l="l" t="t" r="r" b="b"/>
            <a:pathLst>
              <a:path w="502920" h="502919">
                <a:moveTo>
                  <a:pt x="0" y="251459"/>
                </a:moveTo>
                <a:lnTo>
                  <a:pt x="4049" y="206243"/>
                </a:lnTo>
                <a:lnTo>
                  <a:pt x="15725" y="163693"/>
                </a:lnTo>
                <a:lnTo>
                  <a:pt x="34318" y="124516"/>
                </a:lnTo>
                <a:lnTo>
                  <a:pt x="59120" y="89422"/>
                </a:lnTo>
                <a:lnTo>
                  <a:pt x="89422" y="59120"/>
                </a:lnTo>
                <a:lnTo>
                  <a:pt x="124516" y="34318"/>
                </a:lnTo>
                <a:lnTo>
                  <a:pt x="163693" y="15725"/>
                </a:lnTo>
                <a:lnTo>
                  <a:pt x="206243" y="4049"/>
                </a:lnTo>
                <a:lnTo>
                  <a:pt x="251460" y="0"/>
                </a:lnTo>
                <a:lnTo>
                  <a:pt x="296676" y="4049"/>
                </a:lnTo>
                <a:lnTo>
                  <a:pt x="339226" y="15725"/>
                </a:lnTo>
                <a:lnTo>
                  <a:pt x="378403" y="34318"/>
                </a:lnTo>
                <a:lnTo>
                  <a:pt x="413497" y="59120"/>
                </a:lnTo>
                <a:lnTo>
                  <a:pt x="443799" y="89422"/>
                </a:lnTo>
                <a:lnTo>
                  <a:pt x="468601" y="124516"/>
                </a:lnTo>
                <a:lnTo>
                  <a:pt x="487194" y="163693"/>
                </a:lnTo>
                <a:lnTo>
                  <a:pt x="498870" y="206243"/>
                </a:lnTo>
                <a:lnTo>
                  <a:pt x="502920" y="251459"/>
                </a:lnTo>
                <a:lnTo>
                  <a:pt x="498870" y="296676"/>
                </a:lnTo>
                <a:lnTo>
                  <a:pt x="487194" y="339226"/>
                </a:lnTo>
                <a:lnTo>
                  <a:pt x="468601" y="378403"/>
                </a:lnTo>
                <a:lnTo>
                  <a:pt x="443799" y="413497"/>
                </a:lnTo>
                <a:lnTo>
                  <a:pt x="413497" y="443799"/>
                </a:lnTo>
                <a:lnTo>
                  <a:pt x="378403" y="468601"/>
                </a:lnTo>
                <a:lnTo>
                  <a:pt x="339226" y="487194"/>
                </a:lnTo>
                <a:lnTo>
                  <a:pt x="296676" y="498870"/>
                </a:lnTo>
                <a:lnTo>
                  <a:pt x="251460" y="502919"/>
                </a:lnTo>
                <a:lnTo>
                  <a:pt x="206243" y="498870"/>
                </a:lnTo>
                <a:lnTo>
                  <a:pt x="163693" y="487194"/>
                </a:lnTo>
                <a:lnTo>
                  <a:pt x="124516" y="468601"/>
                </a:lnTo>
                <a:lnTo>
                  <a:pt x="89422" y="443799"/>
                </a:lnTo>
                <a:lnTo>
                  <a:pt x="59120" y="413497"/>
                </a:lnTo>
                <a:lnTo>
                  <a:pt x="34318" y="378403"/>
                </a:lnTo>
                <a:lnTo>
                  <a:pt x="15725" y="339226"/>
                </a:lnTo>
                <a:lnTo>
                  <a:pt x="4049" y="296676"/>
                </a:lnTo>
                <a:lnTo>
                  <a:pt x="0" y="251459"/>
                </a:lnTo>
                <a:close/>
              </a:path>
            </a:pathLst>
          </a:custGeom>
          <a:ln w="12192">
            <a:solidFill>
              <a:srgbClr val="D2D2D2"/>
            </a:solidFill>
          </a:ln>
        </p:spPr>
        <p:txBody>
          <a:bodyPr wrap="square" lIns="0" tIns="0" rIns="0" bIns="0" rtlCol="0"/>
          <a:lstStyle/>
          <a:p>
            <a:pPr defTabSz="1219080">
              <a:defRPr/>
            </a:pPr>
            <a:endParaRPr sz="2400">
              <a:solidFill>
                <a:prstClr val="black"/>
              </a:solidFill>
              <a:latin typeface="Calibri"/>
            </a:endParaRPr>
          </a:p>
        </p:txBody>
      </p:sp>
      <p:sp>
        <p:nvSpPr>
          <p:cNvPr id="30" name="object 27">
            <a:extLst>
              <a:ext uri="{FF2B5EF4-FFF2-40B4-BE49-F238E27FC236}">
                <a16:creationId xmlns:a16="http://schemas.microsoft.com/office/drawing/2014/main" id="{23C3A610-A47A-1449-801E-9B1F109BABF5}"/>
              </a:ext>
            </a:extLst>
          </p:cNvPr>
          <p:cNvSpPr/>
          <p:nvPr/>
        </p:nvSpPr>
        <p:spPr>
          <a:xfrm>
            <a:off x="5482859" y="535632"/>
            <a:ext cx="670560" cy="670560"/>
          </a:xfrm>
          <a:custGeom>
            <a:avLst/>
            <a:gdLst/>
            <a:ahLst/>
            <a:cxnLst/>
            <a:rect l="l" t="t" r="r" b="b"/>
            <a:pathLst>
              <a:path w="502920" h="502919">
                <a:moveTo>
                  <a:pt x="0" y="251459"/>
                </a:moveTo>
                <a:lnTo>
                  <a:pt x="4049" y="206243"/>
                </a:lnTo>
                <a:lnTo>
                  <a:pt x="15725" y="163693"/>
                </a:lnTo>
                <a:lnTo>
                  <a:pt x="34318" y="124516"/>
                </a:lnTo>
                <a:lnTo>
                  <a:pt x="59120" y="89422"/>
                </a:lnTo>
                <a:lnTo>
                  <a:pt x="89422" y="59120"/>
                </a:lnTo>
                <a:lnTo>
                  <a:pt x="124516" y="34318"/>
                </a:lnTo>
                <a:lnTo>
                  <a:pt x="163693" y="15725"/>
                </a:lnTo>
                <a:lnTo>
                  <a:pt x="206243" y="4049"/>
                </a:lnTo>
                <a:lnTo>
                  <a:pt x="251460" y="0"/>
                </a:lnTo>
                <a:lnTo>
                  <a:pt x="296676" y="4049"/>
                </a:lnTo>
                <a:lnTo>
                  <a:pt x="339226" y="15725"/>
                </a:lnTo>
                <a:lnTo>
                  <a:pt x="378403" y="34318"/>
                </a:lnTo>
                <a:lnTo>
                  <a:pt x="413497" y="59120"/>
                </a:lnTo>
                <a:lnTo>
                  <a:pt x="443799" y="89422"/>
                </a:lnTo>
                <a:lnTo>
                  <a:pt x="468601" y="124516"/>
                </a:lnTo>
                <a:lnTo>
                  <a:pt x="487194" y="163693"/>
                </a:lnTo>
                <a:lnTo>
                  <a:pt x="498870" y="206243"/>
                </a:lnTo>
                <a:lnTo>
                  <a:pt x="502920" y="251459"/>
                </a:lnTo>
                <a:lnTo>
                  <a:pt x="498870" y="296676"/>
                </a:lnTo>
                <a:lnTo>
                  <a:pt x="487194" y="339226"/>
                </a:lnTo>
                <a:lnTo>
                  <a:pt x="468601" y="378403"/>
                </a:lnTo>
                <a:lnTo>
                  <a:pt x="443799" y="413497"/>
                </a:lnTo>
                <a:lnTo>
                  <a:pt x="413497" y="443799"/>
                </a:lnTo>
                <a:lnTo>
                  <a:pt x="378403" y="468601"/>
                </a:lnTo>
                <a:lnTo>
                  <a:pt x="339226" y="487194"/>
                </a:lnTo>
                <a:lnTo>
                  <a:pt x="296676" y="498870"/>
                </a:lnTo>
                <a:lnTo>
                  <a:pt x="251460" y="502919"/>
                </a:lnTo>
                <a:lnTo>
                  <a:pt x="206243" y="498870"/>
                </a:lnTo>
                <a:lnTo>
                  <a:pt x="163693" y="487194"/>
                </a:lnTo>
                <a:lnTo>
                  <a:pt x="124516" y="468601"/>
                </a:lnTo>
                <a:lnTo>
                  <a:pt x="89422" y="443799"/>
                </a:lnTo>
                <a:lnTo>
                  <a:pt x="59120" y="413497"/>
                </a:lnTo>
                <a:lnTo>
                  <a:pt x="34318" y="378403"/>
                </a:lnTo>
                <a:lnTo>
                  <a:pt x="15725" y="339226"/>
                </a:lnTo>
                <a:lnTo>
                  <a:pt x="4049" y="296676"/>
                </a:lnTo>
                <a:lnTo>
                  <a:pt x="0" y="251459"/>
                </a:lnTo>
                <a:close/>
              </a:path>
            </a:pathLst>
          </a:custGeom>
          <a:ln w="44450">
            <a:solidFill>
              <a:srgbClr val="00B050"/>
            </a:solidFill>
          </a:ln>
        </p:spPr>
        <p:txBody>
          <a:bodyPr wrap="square" lIns="0" tIns="0" rIns="0" bIns="0" rtlCol="0"/>
          <a:lstStyle/>
          <a:p>
            <a:pPr defTabSz="1219080">
              <a:defRPr/>
            </a:pPr>
            <a:endParaRPr sz="2400">
              <a:solidFill>
                <a:prstClr val="black"/>
              </a:solidFill>
              <a:latin typeface="Calibri"/>
            </a:endParaRPr>
          </a:p>
        </p:txBody>
      </p:sp>
      <p:sp>
        <p:nvSpPr>
          <p:cNvPr id="20" name="object 20"/>
          <p:cNvSpPr/>
          <p:nvPr/>
        </p:nvSpPr>
        <p:spPr>
          <a:xfrm>
            <a:off x="6360815" y="3158120"/>
            <a:ext cx="670560" cy="670560"/>
          </a:xfrm>
          <a:custGeom>
            <a:avLst/>
            <a:gdLst/>
            <a:ahLst/>
            <a:cxnLst/>
            <a:rect l="l" t="t" r="r" b="b"/>
            <a:pathLst>
              <a:path w="502920" h="502919">
                <a:moveTo>
                  <a:pt x="251459" y="0"/>
                </a:moveTo>
                <a:lnTo>
                  <a:pt x="206243" y="4049"/>
                </a:lnTo>
                <a:lnTo>
                  <a:pt x="163693" y="15725"/>
                </a:lnTo>
                <a:lnTo>
                  <a:pt x="124516" y="34318"/>
                </a:lnTo>
                <a:lnTo>
                  <a:pt x="89422" y="59120"/>
                </a:lnTo>
                <a:lnTo>
                  <a:pt x="59120" y="89422"/>
                </a:lnTo>
                <a:lnTo>
                  <a:pt x="34318" y="124516"/>
                </a:lnTo>
                <a:lnTo>
                  <a:pt x="15725" y="163693"/>
                </a:lnTo>
                <a:lnTo>
                  <a:pt x="4049" y="206243"/>
                </a:lnTo>
                <a:lnTo>
                  <a:pt x="0" y="251460"/>
                </a:lnTo>
                <a:lnTo>
                  <a:pt x="4049" y="296676"/>
                </a:lnTo>
                <a:lnTo>
                  <a:pt x="15725" y="339226"/>
                </a:lnTo>
                <a:lnTo>
                  <a:pt x="34318" y="378403"/>
                </a:lnTo>
                <a:lnTo>
                  <a:pt x="59120" y="413497"/>
                </a:lnTo>
                <a:lnTo>
                  <a:pt x="89422" y="443799"/>
                </a:lnTo>
                <a:lnTo>
                  <a:pt x="124516" y="468601"/>
                </a:lnTo>
                <a:lnTo>
                  <a:pt x="163693" y="487194"/>
                </a:lnTo>
                <a:lnTo>
                  <a:pt x="206243" y="498870"/>
                </a:lnTo>
                <a:lnTo>
                  <a:pt x="251459" y="502920"/>
                </a:lnTo>
                <a:lnTo>
                  <a:pt x="296676" y="498870"/>
                </a:lnTo>
                <a:lnTo>
                  <a:pt x="339226" y="487194"/>
                </a:lnTo>
                <a:lnTo>
                  <a:pt x="378403" y="468601"/>
                </a:lnTo>
                <a:lnTo>
                  <a:pt x="413497" y="443799"/>
                </a:lnTo>
                <a:lnTo>
                  <a:pt x="443799" y="413497"/>
                </a:lnTo>
                <a:lnTo>
                  <a:pt x="468601" y="378403"/>
                </a:lnTo>
                <a:lnTo>
                  <a:pt x="487194" y="339226"/>
                </a:lnTo>
                <a:lnTo>
                  <a:pt x="498870" y="296676"/>
                </a:lnTo>
                <a:lnTo>
                  <a:pt x="502919" y="251460"/>
                </a:lnTo>
                <a:lnTo>
                  <a:pt x="498870" y="206243"/>
                </a:lnTo>
                <a:lnTo>
                  <a:pt x="487194" y="163693"/>
                </a:lnTo>
                <a:lnTo>
                  <a:pt x="468601" y="124516"/>
                </a:lnTo>
                <a:lnTo>
                  <a:pt x="443799" y="89422"/>
                </a:lnTo>
                <a:lnTo>
                  <a:pt x="413497" y="59120"/>
                </a:lnTo>
                <a:lnTo>
                  <a:pt x="378403" y="34318"/>
                </a:lnTo>
                <a:lnTo>
                  <a:pt x="339226" y="15725"/>
                </a:lnTo>
                <a:lnTo>
                  <a:pt x="296676" y="4049"/>
                </a:lnTo>
                <a:lnTo>
                  <a:pt x="251459" y="0"/>
                </a:lnTo>
                <a:close/>
              </a:path>
            </a:pathLst>
          </a:custGeom>
          <a:solidFill>
            <a:srgbClr val="FFFFFF"/>
          </a:solidFill>
        </p:spPr>
        <p:txBody>
          <a:bodyPr wrap="square" lIns="0" tIns="0" rIns="0" bIns="0" rtlCol="0"/>
          <a:lstStyle/>
          <a:p>
            <a:pPr defTabSz="1219080">
              <a:defRPr/>
            </a:pPr>
            <a:endParaRPr sz="2400">
              <a:solidFill>
                <a:prstClr val="black"/>
              </a:solidFill>
              <a:latin typeface="Calibri"/>
            </a:endParaRPr>
          </a:p>
        </p:txBody>
      </p:sp>
      <p:sp>
        <p:nvSpPr>
          <p:cNvPr id="21" name="object 21"/>
          <p:cNvSpPr/>
          <p:nvPr/>
        </p:nvSpPr>
        <p:spPr>
          <a:xfrm>
            <a:off x="6360815" y="3158120"/>
            <a:ext cx="670560" cy="670560"/>
          </a:xfrm>
          <a:custGeom>
            <a:avLst/>
            <a:gdLst/>
            <a:ahLst/>
            <a:cxnLst/>
            <a:rect l="l" t="t" r="r" b="b"/>
            <a:pathLst>
              <a:path w="502920" h="502919">
                <a:moveTo>
                  <a:pt x="0" y="251460"/>
                </a:moveTo>
                <a:lnTo>
                  <a:pt x="4049" y="206243"/>
                </a:lnTo>
                <a:lnTo>
                  <a:pt x="15725" y="163693"/>
                </a:lnTo>
                <a:lnTo>
                  <a:pt x="34318" y="124516"/>
                </a:lnTo>
                <a:lnTo>
                  <a:pt x="59120" y="89422"/>
                </a:lnTo>
                <a:lnTo>
                  <a:pt x="89422" y="59120"/>
                </a:lnTo>
                <a:lnTo>
                  <a:pt x="124516" y="34318"/>
                </a:lnTo>
                <a:lnTo>
                  <a:pt x="163693" y="15725"/>
                </a:lnTo>
                <a:lnTo>
                  <a:pt x="206243" y="4049"/>
                </a:lnTo>
                <a:lnTo>
                  <a:pt x="251459" y="0"/>
                </a:lnTo>
                <a:lnTo>
                  <a:pt x="296676" y="4049"/>
                </a:lnTo>
                <a:lnTo>
                  <a:pt x="339226" y="15725"/>
                </a:lnTo>
                <a:lnTo>
                  <a:pt x="378403" y="34318"/>
                </a:lnTo>
                <a:lnTo>
                  <a:pt x="413497" y="59120"/>
                </a:lnTo>
                <a:lnTo>
                  <a:pt x="443799" y="89422"/>
                </a:lnTo>
                <a:lnTo>
                  <a:pt x="468601" y="124516"/>
                </a:lnTo>
                <a:lnTo>
                  <a:pt x="487194" y="163693"/>
                </a:lnTo>
                <a:lnTo>
                  <a:pt x="498870" y="206243"/>
                </a:lnTo>
                <a:lnTo>
                  <a:pt x="502919" y="251460"/>
                </a:lnTo>
                <a:lnTo>
                  <a:pt x="498870" y="296676"/>
                </a:lnTo>
                <a:lnTo>
                  <a:pt x="487194" y="339226"/>
                </a:lnTo>
                <a:lnTo>
                  <a:pt x="468601" y="378403"/>
                </a:lnTo>
                <a:lnTo>
                  <a:pt x="443799" y="413497"/>
                </a:lnTo>
                <a:lnTo>
                  <a:pt x="413497" y="443799"/>
                </a:lnTo>
                <a:lnTo>
                  <a:pt x="378403" y="468601"/>
                </a:lnTo>
                <a:lnTo>
                  <a:pt x="339226" y="487194"/>
                </a:lnTo>
                <a:lnTo>
                  <a:pt x="296676" y="498870"/>
                </a:lnTo>
                <a:lnTo>
                  <a:pt x="251459" y="502920"/>
                </a:lnTo>
                <a:lnTo>
                  <a:pt x="206243" y="498870"/>
                </a:lnTo>
                <a:lnTo>
                  <a:pt x="163693" y="487194"/>
                </a:lnTo>
                <a:lnTo>
                  <a:pt x="124516" y="468601"/>
                </a:lnTo>
                <a:lnTo>
                  <a:pt x="89422" y="443799"/>
                </a:lnTo>
                <a:lnTo>
                  <a:pt x="59120" y="413497"/>
                </a:lnTo>
                <a:lnTo>
                  <a:pt x="34318" y="378403"/>
                </a:lnTo>
                <a:lnTo>
                  <a:pt x="15725" y="339226"/>
                </a:lnTo>
                <a:lnTo>
                  <a:pt x="4049" y="296676"/>
                </a:lnTo>
                <a:lnTo>
                  <a:pt x="0" y="251460"/>
                </a:lnTo>
                <a:close/>
              </a:path>
            </a:pathLst>
          </a:custGeom>
          <a:ln w="12192">
            <a:solidFill>
              <a:srgbClr val="D2D2D2"/>
            </a:solidFill>
          </a:ln>
        </p:spPr>
        <p:txBody>
          <a:bodyPr wrap="square" lIns="0" tIns="0" rIns="0" bIns="0" rtlCol="0"/>
          <a:lstStyle/>
          <a:p>
            <a:pPr defTabSz="1219080">
              <a:defRPr/>
            </a:pPr>
            <a:endParaRPr sz="2400">
              <a:solidFill>
                <a:prstClr val="black"/>
              </a:solidFill>
              <a:latin typeface="Calibri"/>
            </a:endParaRPr>
          </a:p>
        </p:txBody>
      </p:sp>
      <p:sp>
        <p:nvSpPr>
          <p:cNvPr id="34" name="object 27">
            <a:extLst>
              <a:ext uri="{FF2B5EF4-FFF2-40B4-BE49-F238E27FC236}">
                <a16:creationId xmlns:a16="http://schemas.microsoft.com/office/drawing/2014/main" id="{7AEB90D9-3AA9-73C0-EDFA-AE9FF7F5A95A}"/>
              </a:ext>
            </a:extLst>
          </p:cNvPr>
          <p:cNvSpPr/>
          <p:nvPr/>
        </p:nvSpPr>
        <p:spPr>
          <a:xfrm>
            <a:off x="6353107" y="3141249"/>
            <a:ext cx="670560" cy="670560"/>
          </a:xfrm>
          <a:custGeom>
            <a:avLst/>
            <a:gdLst/>
            <a:ahLst/>
            <a:cxnLst/>
            <a:rect l="l" t="t" r="r" b="b"/>
            <a:pathLst>
              <a:path w="502920" h="502919">
                <a:moveTo>
                  <a:pt x="0" y="251459"/>
                </a:moveTo>
                <a:lnTo>
                  <a:pt x="4049" y="206243"/>
                </a:lnTo>
                <a:lnTo>
                  <a:pt x="15725" y="163693"/>
                </a:lnTo>
                <a:lnTo>
                  <a:pt x="34318" y="124516"/>
                </a:lnTo>
                <a:lnTo>
                  <a:pt x="59120" y="89422"/>
                </a:lnTo>
                <a:lnTo>
                  <a:pt x="89422" y="59120"/>
                </a:lnTo>
                <a:lnTo>
                  <a:pt x="124516" y="34318"/>
                </a:lnTo>
                <a:lnTo>
                  <a:pt x="163693" y="15725"/>
                </a:lnTo>
                <a:lnTo>
                  <a:pt x="206243" y="4049"/>
                </a:lnTo>
                <a:lnTo>
                  <a:pt x="251460" y="0"/>
                </a:lnTo>
                <a:lnTo>
                  <a:pt x="296676" y="4049"/>
                </a:lnTo>
                <a:lnTo>
                  <a:pt x="339226" y="15725"/>
                </a:lnTo>
                <a:lnTo>
                  <a:pt x="378403" y="34318"/>
                </a:lnTo>
                <a:lnTo>
                  <a:pt x="413497" y="59120"/>
                </a:lnTo>
                <a:lnTo>
                  <a:pt x="443799" y="89422"/>
                </a:lnTo>
                <a:lnTo>
                  <a:pt x="468601" y="124516"/>
                </a:lnTo>
                <a:lnTo>
                  <a:pt x="487194" y="163693"/>
                </a:lnTo>
                <a:lnTo>
                  <a:pt x="498870" y="206243"/>
                </a:lnTo>
                <a:lnTo>
                  <a:pt x="502920" y="251459"/>
                </a:lnTo>
                <a:lnTo>
                  <a:pt x="498870" y="296676"/>
                </a:lnTo>
                <a:lnTo>
                  <a:pt x="487194" y="339226"/>
                </a:lnTo>
                <a:lnTo>
                  <a:pt x="468601" y="378403"/>
                </a:lnTo>
                <a:lnTo>
                  <a:pt x="443799" y="413497"/>
                </a:lnTo>
                <a:lnTo>
                  <a:pt x="413497" y="443799"/>
                </a:lnTo>
                <a:lnTo>
                  <a:pt x="378403" y="468601"/>
                </a:lnTo>
                <a:lnTo>
                  <a:pt x="339226" y="487194"/>
                </a:lnTo>
                <a:lnTo>
                  <a:pt x="296676" y="498870"/>
                </a:lnTo>
                <a:lnTo>
                  <a:pt x="251460" y="502919"/>
                </a:lnTo>
                <a:lnTo>
                  <a:pt x="206243" y="498870"/>
                </a:lnTo>
                <a:lnTo>
                  <a:pt x="163693" y="487194"/>
                </a:lnTo>
                <a:lnTo>
                  <a:pt x="124516" y="468601"/>
                </a:lnTo>
                <a:lnTo>
                  <a:pt x="89422" y="443799"/>
                </a:lnTo>
                <a:lnTo>
                  <a:pt x="59120" y="413497"/>
                </a:lnTo>
                <a:lnTo>
                  <a:pt x="34318" y="378403"/>
                </a:lnTo>
                <a:lnTo>
                  <a:pt x="15725" y="339226"/>
                </a:lnTo>
                <a:lnTo>
                  <a:pt x="4049" y="296676"/>
                </a:lnTo>
                <a:lnTo>
                  <a:pt x="0" y="251459"/>
                </a:lnTo>
                <a:close/>
              </a:path>
            </a:pathLst>
          </a:custGeom>
          <a:ln w="44450">
            <a:solidFill>
              <a:srgbClr val="00B050"/>
            </a:solidFill>
          </a:ln>
        </p:spPr>
        <p:txBody>
          <a:bodyPr wrap="square" lIns="0" tIns="0" rIns="0" bIns="0" rtlCol="0"/>
          <a:lstStyle/>
          <a:p>
            <a:pPr defTabSz="1219080">
              <a:defRPr/>
            </a:pPr>
            <a:endParaRPr sz="2400">
              <a:solidFill>
                <a:prstClr val="black"/>
              </a:solidFill>
              <a:latin typeface="Calibri"/>
            </a:endParaRPr>
          </a:p>
        </p:txBody>
      </p:sp>
      <p:sp>
        <p:nvSpPr>
          <p:cNvPr id="11" name="object 11"/>
          <p:cNvSpPr/>
          <p:nvPr/>
        </p:nvSpPr>
        <p:spPr>
          <a:xfrm>
            <a:off x="6641415" y="4026749"/>
            <a:ext cx="670560" cy="670560"/>
          </a:xfrm>
          <a:custGeom>
            <a:avLst/>
            <a:gdLst/>
            <a:ahLst/>
            <a:cxnLst/>
            <a:rect l="l" t="t" r="r" b="b"/>
            <a:pathLst>
              <a:path w="502920" h="502920">
                <a:moveTo>
                  <a:pt x="251460" y="0"/>
                </a:moveTo>
                <a:lnTo>
                  <a:pt x="206243" y="4049"/>
                </a:lnTo>
                <a:lnTo>
                  <a:pt x="163693" y="15725"/>
                </a:lnTo>
                <a:lnTo>
                  <a:pt x="124516" y="34318"/>
                </a:lnTo>
                <a:lnTo>
                  <a:pt x="89422" y="59120"/>
                </a:lnTo>
                <a:lnTo>
                  <a:pt x="59120" y="89422"/>
                </a:lnTo>
                <a:lnTo>
                  <a:pt x="34318" y="124516"/>
                </a:lnTo>
                <a:lnTo>
                  <a:pt x="15725" y="163693"/>
                </a:lnTo>
                <a:lnTo>
                  <a:pt x="4049" y="206243"/>
                </a:lnTo>
                <a:lnTo>
                  <a:pt x="0" y="251460"/>
                </a:lnTo>
                <a:lnTo>
                  <a:pt x="4049" y="296676"/>
                </a:lnTo>
                <a:lnTo>
                  <a:pt x="15725" y="339226"/>
                </a:lnTo>
                <a:lnTo>
                  <a:pt x="34318" y="378403"/>
                </a:lnTo>
                <a:lnTo>
                  <a:pt x="59120" y="413497"/>
                </a:lnTo>
                <a:lnTo>
                  <a:pt x="89422" y="443799"/>
                </a:lnTo>
                <a:lnTo>
                  <a:pt x="124516" y="468601"/>
                </a:lnTo>
                <a:lnTo>
                  <a:pt x="163693" y="487194"/>
                </a:lnTo>
                <a:lnTo>
                  <a:pt x="206243" y="498870"/>
                </a:lnTo>
                <a:lnTo>
                  <a:pt x="251460" y="502920"/>
                </a:lnTo>
                <a:lnTo>
                  <a:pt x="296676" y="498870"/>
                </a:lnTo>
                <a:lnTo>
                  <a:pt x="339226" y="487194"/>
                </a:lnTo>
                <a:lnTo>
                  <a:pt x="378403" y="468601"/>
                </a:lnTo>
                <a:lnTo>
                  <a:pt x="413497" y="443799"/>
                </a:lnTo>
                <a:lnTo>
                  <a:pt x="443799" y="413497"/>
                </a:lnTo>
                <a:lnTo>
                  <a:pt x="468601" y="378403"/>
                </a:lnTo>
                <a:lnTo>
                  <a:pt x="487194" y="339226"/>
                </a:lnTo>
                <a:lnTo>
                  <a:pt x="498870" y="296676"/>
                </a:lnTo>
                <a:lnTo>
                  <a:pt x="502920" y="251460"/>
                </a:lnTo>
                <a:lnTo>
                  <a:pt x="498870" y="206243"/>
                </a:lnTo>
                <a:lnTo>
                  <a:pt x="487194" y="163693"/>
                </a:lnTo>
                <a:lnTo>
                  <a:pt x="468601" y="124516"/>
                </a:lnTo>
                <a:lnTo>
                  <a:pt x="443799" y="89422"/>
                </a:lnTo>
                <a:lnTo>
                  <a:pt x="413497" y="59120"/>
                </a:lnTo>
                <a:lnTo>
                  <a:pt x="378403" y="34318"/>
                </a:lnTo>
                <a:lnTo>
                  <a:pt x="339226" y="15725"/>
                </a:lnTo>
                <a:lnTo>
                  <a:pt x="296676" y="4049"/>
                </a:lnTo>
                <a:lnTo>
                  <a:pt x="251460" y="0"/>
                </a:lnTo>
                <a:close/>
              </a:path>
            </a:pathLst>
          </a:custGeom>
          <a:solidFill>
            <a:srgbClr val="FFFFFF"/>
          </a:solidFill>
        </p:spPr>
        <p:txBody>
          <a:bodyPr wrap="square" lIns="0" tIns="0" rIns="0" bIns="0" rtlCol="0"/>
          <a:lstStyle/>
          <a:p>
            <a:pPr defTabSz="1219080">
              <a:defRPr/>
            </a:pPr>
            <a:endParaRPr sz="2400">
              <a:solidFill>
                <a:prstClr val="black"/>
              </a:solidFill>
              <a:latin typeface="Calibri"/>
            </a:endParaRPr>
          </a:p>
        </p:txBody>
      </p:sp>
      <p:sp>
        <p:nvSpPr>
          <p:cNvPr id="12" name="object 12"/>
          <p:cNvSpPr/>
          <p:nvPr/>
        </p:nvSpPr>
        <p:spPr>
          <a:xfrm>
            <a:off x="6649231" y="4026749"/>
            <a:ext cx="670560" cy="670560"/>
          </a:xfrm>
          <a:custGeom>
            <a:avLst/>
            <a:gdLst/>
            <a:ahLst/>
            <a:cxnLst/>
            <a:rect l="l" t="t" r="r" b="b"/>
            <a:pathLst>
              <a:path w="502920" h="502920">
                <a:moveTo>
                  <a:pt x="0" y="251460"/>
                </a:moveTo>
                <a:lnTo>
                  <a:pt x="4049" y="206243"/>
                </a:lnTo>
                <a:lnTo>
                  <a:pt x="15725" y="163693"/>
                </a:lnTo>
                <a:lnTo>
                  <a:pt x="34318" y="124516"/>
                </a:lnTo>
                <a:lnTo>
                  <a:pt x="59120" y="89422"/>
                </a:lnTo>
                <a:lnTo>
                  <a:pt x="89422" y="59120"/>
                </a:lnTo>
                <a:lnTo>
                  <a:pt x="124516" y="34318"/>
                </a:lnTo>
                <a:lnTo>
                  <a:pt x="163693" y="15725"/>
                </a:lnTo>
                <a:lnTo>
                  <a:pt x="206243" y="4049"/>
                </a:lnTo>
                <a:lnTo>
                  <a:pt x="251460" y="0"/>
                </a:lnTo>
                <a:lnTo>
                  <a:pt x="296676" y="4049"/>
                </a:lnTo>
                <a:lnTo>
                  <a:pt x="339226" y="15725"/>
                </a:lnTo>
                <a:lnTo>
                  <a:pt x="378403" y="34318"/>
                </a:lnTo>
                <a:lnTo>
                  <a:pt x="413497" y="59120"/>
                </a:lnTo>
                <a:lnTo>
                  <a:pt x="443799" y="89422"/>
                </a:lnTo>
                <a:lnTo>
                  <a:pt x="468601" y="124516"/>
                </a:lnTo>
                <a:lnTo>
                  <a:pt x="487194" y="163693"/>
                </a:lnTo>
                <a:lnTo>
                  <a:pt x="498870" y="206243"/>
                </a:lnTo>
                <a:lnTo>
                  <a:pt x="502920" y="251460"/>
                </a:lnTo>
                <a:lnTo>
                  <a:pt x="498870" y="296676"/>
                </a:lnTo>
                <a:lnTo>
                  <a:pt x="487194" y="339226"/>
                </a:lnTo>
                <a:lnTo>
                  <a:pt x="468601" y="378403"/>
                </a:lnTo>
                <a:lnTo>
                  <a:pt x="443799" y="413497"/>
                </a:lnTo>
                <a:lnTo>
                  <a:pt x="413497" y="443799"/>
                </a:lnTo>
                <a:lnTo>
                  <a:pt x="378403" y="468601"/>
                </a:lnTo>
                <a:lnTo>
                  <a:pt x="339226" y="487194"/>
                </a:lnTo>
                <a:lnTo>
                  <a:pt x="296676" y="498870"/>
                </a:lnTo>
                <a:lnTo>
                  <a:pt x="251460" y="502920"/>
                </a:lnTo>
                <a:lnTo>
                  <a:pt x="206243" y="498870"/>
                </a:lnTo>
                <a:lnTo>
                  <a:pt x="163693" y="487194"/>
                </a:lnTo>
                <a:lnTo>
                  <a:pt x="124516" y="468601"/>
                </a:lnTo>
                <a:lnTo>
                  <a:pt x="89422" y="443799"/>
                </a:lnTo>
                <a:lnTo>
                  <a:pt x="59120" y="413497"/>
                </a:lnTo>
                <a:lnTo>
                  <a:pt x="34318" y="378403"/>
                </a:lnTo>
                <a:lnTo>
                  <a:pt x="15725" y="339226"/>
                </a:lnTo>
                <a:lnTo>
                  <a:pt x="4049" y="296676"/>
                </a:lnTo>
                <a:lnTo>
                  <a:pt x="0" y="251460"/>
                </a:lnTo>
                <a:close/>
              </a:path>
            </a:pathLst>
          </a:custGeom>
          <a:ln w="12192">
            <a:solidFill>
              <a:srgbClr val="D2D2D2"/>
            </a:solidFill>
          </a:ln>
        </p:spPr>
        <p:txBody>
          <a:bodyPr wrap="square" lIns="0" tIns="0" rIns="0" bIns="0" rtlCol="0"/>
          <a:lstStyle/>
          <a:p>
            <a:pPr defTabSz="1219080">
              <a:defRPr/>
            </a:pPr>
            <a:endParaRPr sz="2400">
              <a:solidFill>
                <a:prstClr val="black"/>
              </a:solidFill>
              <a:latin typeface="Calibri"/>
            </a:endParaRPr>
          </a:p>
        </p:txBody>
      </p:sp>
      <p:sp>
        <p:nvSpPr>
          <p:cNvPr id="35" name="object 27">
            <a:extLst>
              <a:ext uri="{FF2B5EF4-FFF2-40B4-BE49-F238E27FC236}">
                <a16:creationId xmlns:a16="http://schemas.microsoft.com/office/drawing/2014/main" id="{29ADFB7B-8C56-DA64-7132-E89FA7AD4886}"/>
              </a:ext>
            </a:extLst>
          </p:cNvPr>
          <p:cNvSpPr/>
          <p:nvPr/>
        </p:nvSpPr>
        <p:spPr>
          <a:xfrm>
            <a:off x="6651407" y="4015728"/>
            <a:ext cx="670560" cy="670560"/>
          </a:xfrm>
          <a:custGeom>
            <a:avLst/>
            <a:gdLst/>
            <a:ahLst/>
            <a:cxnLst/>
            <a:rect l="l" t="t" r="r" b="b"/>
            <a:pathLst>
              <a:path w="502920" h="502919">
                <a:moveTo>
                  <a:pt x="0" y="251459"/>
                </a:moveTo>
                <a:lnTo>
                  <a:pt x="4049" y="206243"/>
                </a:lnTo>
                <a:lnTo>
                  <a:pt x="15725" y="163693"/>
                </a:lnTo>
                <a:lnTo>
                  <a:pt x="34318" y="124516"/>
                </a:lnTo>
                <a:lnTo>
                  <a:pt x="59120" y="89422"/>
                </a:lnTo>
                <a:lnTo>
                  <a:pt x="89422" y="59120"/>
                </a:lnTo>
                <a:lnTo>
                  <a:pt x="124516" y="34318"/>
                </a:lnTo>
                <a:lnTo>
                  <a:pt x="163693" y="15725"/>
                </a:lnTo>
                <a:lnTo>
                  <a:pt x="206243" y="4049"/>
                </a:lnTo>
                <a:lnTo>
                  <a:pt x="251460" y="0"/>
                </a:lnTo>
                <a:lnTo>
                  <a:pt x="296676" y="4049"/>
                </a:lnTo>
                <a:lnTo>
                  <a:pt x="339226" y="15725"/>
                </a:lnTo>
                <a:lnTo>
                  <a:pt x="378403" y="34318"/>
                </a:lnTo>
                <a:lnTo>
                  <a:pt x="413497" y="59120"/>
                </a:lnTo>
                <a:lnTo>
                  <a:pt x="443799" y="89422"/>
                </a:lnTo>
                <a:lnTo>
                  <a:pt x="468601" y="124516"/>
                </a:lnTo>
                <a:lnTo>
                  <a:pt x="487194" y="163693"/>
                </a:lnTo>
                <a:lnTo>
                  <a:pt x="498870" y="206243"/>
                </a:lnTo>
                <a:lnTo>
                  <a:pt x="502920" y="251459"/>
                </a:lnTo>
                <a:lnTo>
                  <a:pt x="498870" y="296676"/>
                </a:lnTo>
                <a:lnTo>
                  <a:pt x="487194" y="339226"/>
                </a:lnTo>
                <a:lnTo>
                  <a:pt x="468601" y="378403"/>
                </a:lnTo>
                <a:lnTo>
                  <a:pt x="443799" y="413497"/>
                </a:lnTo>
                <a:lnTo>
                  <a:pt x="413497" y="443799"/>
                </a:lnTo>
                <a:lnTo>
                  <a:pt x="378403" y="468601"/>
                </a:lnTo>
                <a:lnTo>
                  <a:pt x="339226" y="487194"/>
                </a:lnTo>
                <a:lnTo>
                  <a:pt x="296676" y="498870"/>
                </a:lnTo>
                <a:lnTo>
                  <a:pt x="251460" y="502919"/>
                </a:lnTo>
                <a:lnTo>
                  <a:pt x="206243" y="498870"/>
                </a:lnTo>
                <a:lnTo>
                  <a:pt x="163693" y="487194"/>
                </a:lnTo>
                <a:lnTo>
                  <a:pt x="124516" y="468601"/>
                </a:lnTo>
                <a:lnTo>
                  <a:pt x="89422" y="443799"/>
                </a:lnTo>
                <a:lnTo>
                  <a:pt x="59120" y="413497"/>
                </a:lnTo>
                <a:lnTo>
                  <a:pt x="34318" y="378403"/>
                </a:lnTo>
                <a:lnTo>
                  <a:pt x="15725" y="339226"/>
                </a:lnTo>
                <a:lnTo>
                  <a:pt x="4049" y="296676"/>
                </a:lnTo>
                <a:lnTo>
                  <a:pt x="0" y="251459"/>
                </a:lnTo>
                <a:close/>
              </a:path>
            </a:pathLst>
          </a:custGeom>
          <a:ln w="44450">
            <a:solidFill>
              <a:srgbClr val="00B050"/>
            </a:solidFill>
          </a:ln>
        </p:spPr>
        <p:txBody>
          <a:bodyPr wrap="square" lIns="0" tIns="0" rIns="0" bIns="0" rtlCol="0"/>
          <a:lstStyle/>
          <a:p>
            <a:pPr defTabSz="1219080">
              <a:defRPr/>
            </a:pPr>
            <a:endParaRPr sz="2400">
              <a:solidFill>
                <a:prstClr val="black"/>
              </a:solidFill>
              <a:latin typeface="Calibri"/>
            </a:endParaRPr>
          </a:p>
        </p:txBody>
      </p:sp>
      <p:grpSp>
        <p:nvGrpSpPr>
          <p:cNvPr id="82" name="Group 81">
            <a:extLst>
              <a:ext uri="{FF2B5EF4-FFF2-40B4-BE49-F238E27FC236}">
                <a16:creationId xmlns:a16="http://schemas.microsoft.com/office/drawing/2014/main" id="{554D41AE-70D3-EF97-C699-42EF586BB7D3}"/>
              </a:ext>
            </a:extLst>
          </p:cNvPr>
          <p:cNvGrpSpPr/>
          <p:nvPr/>
        </p:nvGrpSpPr>
        <p:grpSpPr>
          <a:xfrm>
            <a:off x="7216249" y="5770527"/>
            <a:ext cx="673927" cy="692796"/>
            <a:chOff x="5463586" y="4313995"/>
            <a:chExt cx="505445" cy="519597"/>
          </a:xfrm>
        </p:grpSpPr>
        <p:sp>
          <p:nvSpPr>
            <p:cNvPr id="8" name="object 8"/>
            <p:cNvSpPr/>
            <p:nvPr/>
          </p:nvSpPr>
          <p:spPr>
            <a:xfrm>
              <a:off x="5466111" y="4325719"/>
              <a:ext cx="502920" cy="502920"/>
            </a:xfrm>
            <a:custGeom>
              <a:avLst/>
              <a:gdLst/>
              <a:ahLst/>
              <a:cxnLst/>
              <a:rect l="l" t="t" r="r" b="b"/>
              <a:pathLst>
                <a:path w="502920" h="502920">
                  <a:moveTo>
                    <a:pt x="251459" y="0"/>
                  </a:moveTo>
                  <a:lnTo>
                    <a:pt x="206243" y="4051"/>
                  </a:lnTo>
                  <a:lnTo>
                    <a:pt x="163693" y="15732"/>
                  </a:lnTo>
                  <a:lnTo>
                    <a:pt x="124516" y="34332"/>
                  </a:lnTo>
                  <a:lnTo>
                    <a:pt x="89422" y="59141"/>
                  </a:lnTo>
                  <a:lnTo>
                    <a:pt x="59120" y="89448"/>
                  </a:lnTo>
                  <a:lnTo>
                    <a:pt x="34318" y="124544"/>
                  </a:lnTo>
                  <a:lnTo>
                    <a:pt x="15725" y="163718"/>
                  </a:lnTo>
                  <a:lnTo>
                    <a:pt x="4049" y="206260"/>
                  </a:lnTo>
                  <a:lnTo>
                    <a:pt x="0" y="251460"/>
                  </a:lnTo>
                  <a:lnTo>
                    <a:pt x="4049" y="296659"/>
                  </a:lnTo>
                  <a:lnTo>
                    <a:pt x="15725" y="339201"/>
                  </a:lnTo>
                  <a:lnTo>
                    <a:pt x="34318" y="378375"/>
                  </a:lnTo>
                  <a:lnTo>
                    <a:pt x="59120" y="413471"/>
                  </a:lnTo>
                  <a:lnTo>
                    <a:pt x="89422" y="443778"/>
                  </a:lnTo>
                  <a:lnTo>
                    <a:pt x="124516" y="468587"/>
                  </a:lnTo>
                  <a:lnTo>
                    <a:pt x="163693" y="487187"/>
                  </a:lnTo>
                  <a:lnTo>
                    <a:pt x="206243" y="498868"/>
                  </a:lnTo>
                  <a:lnTo>
                    <a:pt x="251459" y="502920"/>
                  </a:lnTo>
                  <a:lnTo>
                    <a:pt x="296676" y="498868"/>
                  </a:lnTo>
                  <a:lnTo>
                    <a:pt x="339226" y="487187"/>
                  </a:lnTo>
                  <a:lnTo>
                    <a:pt x="378403" y="468587"/>
                  </a:lnTo>
                  <a:lnTo>
                    <a:pt x="413497" y="443778"/>
                  </a:lnTo>
                  <a:lnTo>
                    <a:pt x="443799" y="413471"/>
                  </a:lnTo>
                  <a:lnTo>
                    <a:pt x="468601" y="378375"/>
                  </a:lnTo>
                  <a:lnTo>
                    <a:pt x="487194" y="339201"/>
                  </a:lnTo>
                  <a:lnTo>
                    <a:pt x="498870" y="296659"/>
                  </a:lnTo>
                  <a:lnTo>
                    <a:pt x="502919" y="251460"/>
                  </a:lnTo>
                  <a:lnTo>
                    <a:pt x="498870" y="206260"/>
                  </a:lnTo>
                  <a:lnTo>
                    <a:pt x="487194" y="163718"/>
                  </a:lnTo>
                  <a:lnTo>
                    <a:pt x="468601" y="124544"/>
                  </a:lnTo>
                  <a:lnTo>
                    <a:pt x="443799" y="89448"/>
                  </a:lnTo>
                  <a:lnTo>
                    <a:pt x="413497" y="59141"/>
                  </a:lnTo>
                  <a:lnTo>
                    <a:pt x="378403" y="34332"/>
                  </a:lnTo>
                  <a:lnTo>
                    <a:pt x="339226" y="15732"/>
                  </a:lnTo>
                  <a:lnTo>
                    <a:pt x="296676" y="4051"/>
                  </a:lnTo>
                  <a:lnTo>
                    <a:pt x="251459" y="0"/>
                  </a:lnTo>
                  <a:close/>
                </a:path>
              </a:pathLst>
            </a:custGeom>
            <a:solidFill>
              <a:srgbClr val="FFFFFF"/>
            </a:solidFill>
          </p:spPr>
          <p:txBody>
            <a:bodyPr wrap="square" lIns="0" tIns="0" rIns="0" bIns="0" rtlCol="0"/>
            <a:lstStyle/>
            <a:p>
              <a:pPr defTabSz="1219080">
                <a:defRPr/>
              </a:pPr>
              <a:endParaRPr sz="2400">
                <a:solidFill>
                  <a:prstClr val="black"/>
                </a:solidFill>
                <a:latin typeface="Calibri"/>
              </a:endParaRPr>
            </a:p>
          </p:txBody>
        </p:sp>
        <p:sp>
          <p:nvSpPr>
            <p:cNvPr id="9" name="object 9"/>
            <p:cNvSpPr/>
            <p:nvPr/>
          </p:nvSpPr>
          <p:spPr>
            <a:xfrm>
              <a:off x="5466111" y="4313995"/>
              <a:ext cx="502920" cy="502920"/>
            </a:xfrm>
            <a:custGeom>
              <a:avLst/>
              <a:gdLst/>
              <a:ahLst/>
              <a:cxnLst/>
              <a:rect l="l" t="t" r="r" b="b"/>
              <a:pathLst>
                <a:path w="502920" h="502920">
                  <a:moveTo>
                    <a:pt x="0" y="251460"/>
                  </a:moveTo>
                  <a:lnTo>
                    <a:pt x="4049" y="206260"/>
                  </a:lnTo>
                  <a:lnTo>
                    <a:pt x="15725" y="163718"/>
                  </a:lnTo>
                  <a:lnTo>
                    <a:pt x="34318" y="124544"/>
                  </a:lnTo>
                  <a:lnTo>
                    <a:pt x="59120" y="89448"/>
                  </a:lnTo>
                  <a:lnTo>
                    <a:pt x="89422" y="59141"/>
                  </a:lnTo>
                  <a:lnTo>
                    <a:pt x="124516" y="34332"/>
                  </a:lnTo>
                  <a:lnTo>
                    <a:pt x="163693" y="15732"/>
                  </a:lnTo>
                  <a:lnTo>
                    <a:pt x="206243" y="4051"/>
                  </a:lnTo>
                  <a:lnTo>
                    <a:pt x="251459" y="0"/>
                  </a:lnTo>
                  <a:lnTo>
                    <a:pt x="296676" y="4051"/>
                  </a:lnTo>
                  <a:lnTo>
                    <a:pt x="339226" y="15732"/>
                  </a:lnTo>
                  <a:lnTo>
                    <a:pt x="378403" y="34332"/>
                  </a:lnTo>
                  <a:lnTo>
                    <a:pt x="413497" y="59141"/>
                  </a:lnTo>
                  <a:lnTo>
                    <a:pt x="443799" y="89448"/>
                  </a:lnTo>
                  <a:lnTo>
                    <a:pt x="468601" y="124544"/>
                  </a:lnTo>
                  <a:lnTo>
                    <a:pt x="487194" y="163718"/>
                  </a:lnTo>
                  <a:lnTo>
                    <a:pt x="498870" y="206260"/>
                  </a:lnTo>
                  <a:lnTo>
                    <a:pt x="502919" y="251460"/>
                  </a:lnTo>
                  <a:lnTo>
                    <a:pt x="498870" y="296659"/>
                  </a:lnTo>
                  <a:lnTo>
                    <a:pt x="487194" y="339201"/>
                  </a:lnTo>
                  <a:lnTo>
                    <a:pt x="468601" y="378375"/>
                  </a:lnTo>
                  <a:lnTo>
                    <a:pt x="443799" y="413471"/>
                  </a:lnTo>
                  <a:lnTo>
                    <a:pt x="413497" y="443778"/>
                  </a:lnTo>
                  <a:lnTo>
                    <a:pt x="378403" y="468587"/>
                  </a:lnTo>
                  <a:lnTo>
                    <a:pt x="339226" y="487187"/>
                  </a:lnTo>
                  <a:lnTo>
                    <a:pt x="296676" y="498868"/>
                  </a:lnTo>
                  <a:lnTo>
                    <a:pt x="251459" y="502920"/>
                  </a:lnTo>
                  <a:lnTo>
                    <a:pt x="206243" y="498868"/>
                  </a:lnTo>
                  <a:lnTo>
                    <a:pt x="163693" y="487187"/>
                  </a:lnTo>
                  <a:lnTo>
                    <a:pt x="124516" y="468587"/>
                  </a:lnTo>
                  <a:lnTo>
                    <a:pt x="89422" y="443778"/>
                  </a:lnTo>
                  <a:lnTo>
                    <a:pt x="59120" y="413471"/>
                  </a:lnTo>
                  <a:lnTo>
                    <a:pt x="34318" y="378375"/>
                  </a:lnTo>
                  <a:lnTo>
                    <a:pt x="15725" y="339201"/>
                  </a:lnTo>
                  <a:lnTo>
                    <a:pt x="4049" y="296659"/>
                  </a:lnTo>
                  <a:lnTo>
                    <a:pt x="0" y="251460"/>
                  </a:lnTo>
                  <a:close/>
                </a:path>
              </a:pathLst>
            </a:custGeom>
            <a:ln w="12192">
              <a:solidFill>
                <a:srgbClr val="D2D2D2"/>
              </a:solidFill>
            </a:ln>
          </p:spPr>
          <p:txBody>
            <a:bodyPr wrap="square" lIns="0" tIns="0" rIns="0" bIns="0" rtlCol="0"/>
            <a:lstStyle/>
            <a:p>
              <a:pPr defTabSz="1219080">
                <a:defRPr/>
              </a:pPr>
              <a:endParaRPr sz="2400">
                <a:solidFill>
                  <a:prstClr val="black"/>
                </a:solidFill>
                <a:latin typeface="Calibri"/>
              </a:endParaRPr>
            </a:p>
          </p:txBody>
        </p:sp>
        <p:pic>
          <p:nvPicPr>
            <p:cNvPr id="33" name="Picture 32" descr="Logo&#10;&#10;Description automatically generated">
              <a:extLst>
                <a:ext uri="{FF2B5EF4-FFF2-40B4-BE49-F238E27FC236}">
                  <a16:creationId xmlns:a16="http://schemas.microsoft.com/office/drawing/2014/main" id="{32FA0D7A-7FED-D674-399E-A5C7FC610D3A}"/>
                </a:ext>
              </a:extLst>
            </p:cNvPr>
            <p:cNvPicPr>
              <a:picLocks noChangeAspect="1"/>
            </p:cNvPicPr>
            <p:nvPr/>
          </p:nvPicPr>
          <p:blipFill>
            <a:blip r:embed="rId3" cstate="screen">
              <a:biLevel thresh="75000"/>
              <a:extLst>
                <a:ext uri="{28A0092B-C50C-407E-A947-70E740481C1C}">
                  <a14:useLocalDpi xmlns:a14="http://schemas.microsoft.com/office/drawing/2010/main" val="0"/>
                </a:ext>
              </a:extLst>
            </a:blip>
            <a:stretch>
              <a:fillRect/>
            </a:stretch>
          </p:blipFill>
          <p:spPr>
            <a:xfrm>
              <a:off x="5548213" y="4399679"/>
              <a:ext cx="340340" cy="340340"/>
            </a:xfrm>
            <a:prstGeom prst="rect">
              <a:avLst/>
            </a:prstGeom>
          </p:spPr>
        </p:pic>
        <p:sp>
          <p:nvSpPr>
            <p:cNvPr id="37" name="object 27">
              <a:extLst>
                <a:ext uri="{FF2B5EF4-FFF2-40B4-BE49-F238E27FC236}">
                  <a16:creationId xmlns:a16="http://schemas.microsoft.com/office/drawing/2014/main" id="{5471AC6F-5A95-C8F3-6F36-6BAB42DC12F1}"/>
                </a:ext>
              </a:extLst>
            </p:cNvPr>
            <p:cNvSpPr/>
            <p:nvPr/>
          </p:nvSpPr>
          <p:spPr>
            <a:xfrm>
              <a:off x="5463586" y="4330672"/>
              <a:ext cx="502920" cy="502920"/>
            </a:xfrm>
            <a:custGeom>
              <a:avLst/>
              <a:gdLst/>
              <a:ahLst/>
              <a:cxnLst/>
              <a:rect l="l" t="t" r="r" b="b"/>
              <a:pathLst>
                <a:path w="502920" h="502919">
                  <a:moveTo>
                    <a:pt x="0" y="251459"/>
                  </a:moveTo>
                  <a:lnTo>
                    <a:pt x="4049" y="206243"/>
                  </a:lnTo>
                  <a:lnTo>
                    <a:pt x="15725" y="163693"/>
                  </a:lnTo>
                  <a:lnTo>
                    <a:pt x="34318" y="124516"/>
                  </a:lnTo>
                  <a:lnTo>
                    <a:pt x="59120" y="89422"/>
                  </a:lnTo>
                  <a:lnTo>
                    <a:pt x="89422" y="59120"/>
                  </a:lnTo>
                  <a:lnTo>
                    <a:pt x="124516" y="34318"/>
                  </a:lnTo>
                  <a:lnTo>
                    <a:pt x="163693" y="15725"/>
                  </a:lnTo>
                  <a:lnTo>
                    <a:pt x="206243" y="4049"/>
                  </a:lnTo>
                  <a:lnTo>
                    <a:pt x="251460" y="0"/>
                  </a:lnTo>
                  <a:lnTo>
                    <a:pt x="296676" y="4049"/>
                  </a:lnTo>
                  <a:lnTo>
                    <a:pt x="339226" y="15725"/>
                  </a:lnTo>
                  <a:lnTo>
                    <a:pt x="378403" y="34318"/>
                  </a:lnTo>
                  <a:lnTo>
                    <a:pt x="413497" y="59120"/>
                  </a:lnTo>
                  <a:lnTo>
                    <a:pt x="443799" y="89422"/>
                  </a:lnTo>
                  <a:lnTo>
                    <a:pt x="468601" y="124516"/>
                  </a:lnTo>
                  <a:lnTo>
                    <a:pt x="487194" y="163693"/>
                  </a:lnTo>
                  <a:lnTo>
                    <a:pt x="498870" y="206243"/>
                  </a:lnTo>
                  <a:lnTo>
                    <a:pt x="502920" y="251459"/>
                  </a:lnTo>
                  <a:lnTo>
                    <a:pt x="498870" y="296676"/>
                  </a:lnTo>
                  <a:lnTo>
                    <a:pt x="487194" y="339226"/>
                  </a:lnTo>
                  <a:lnTo>
                    <a:pt x="468601" y="378403"/>
                  </a:lnTo>
                  <a:lnTo>
                    <a:pt x="443799" y="413497"/>
                  </a:lnTo>
                  <a:lnTo>
                    <a:pt x="413497" y="443799"/>
                  </a:lnTo>
                  <a:lnTo>
                    <a:pt x="378403" y="468601"/>
                  </a:lnTo>
                  <a:lnTo>
                    <a:pt x="339226" y="487194"/>
                  </a:lnTo>
                  <a:lnTo>
                    <a:pt x="296676" y="498870"/>
                  </a:lnTo>
                  <a:lnTo>
                    <a:pt x="251460" y="502919"/>
                  </a:lnTo>
                  <a:lnTo>
                    <a:pt x="206243" y="498870"/>
                  </a:lnTo>
                  <a:lnTo>
                    <a:pt x="163693" y="487194"/>
                  </a:lnTo>
                  <a:lnTo>
                    <a:pt x="124516" y="468601"/>
                  </a:lnTo>
                  <a:lnTo>
                    <a:pt x="89422" y="443799"/>
                  </a:lnTo>
                  <a:lnTo>
                    <a:pt x="59120" y="413497"/>
                  </a:lnTo>
                  <a:lnTo>
                    <a:pt x="34318" y="378403"/>
                  </a:lnTo>
                  <a:lnTo>
                    <a:pt x="15725" y="339226"/>
                  </a:lnTo>
                  <a:lnTo>
                    <a:pt x="4049" y="296676"/>
                  </a:lnTo>
                  <a:lnTo>
                    <a:pt x="0" y="251459"/>
                  </a:lnTo>
                  <a:close/>
                </a:path>
              </a:pathLst>
            </a:custGeom>
            <a:ln w="44450">
              <a:solidFill>
                <a:srgbClr val="00B050"/>
              </a:solidFill>
            </a:ln>
          </p:spPr>
          <p:txBody>
            <a:bodyPr wrap="square" lIns="0" tIns="0" rIns="0" bIns="0" rtlCol="0"/>
            <a:lstStyle/>
            <a:p>
              <a:pPr defTabSz="1219080">
                <a:defRPr/>
              </a:pPr>
              <a:endParaRPr sz="2400">
                <a:solidFill>
                  <a:prstClr val="black"/>
                </a:solidFill>
                <a:latin typeface="Calibri"/>
              </a:endParaRPr>
            </a:p>
          </p:txBody>
        </p:sp>
      </p:grpSp>
      <p:pic>
        <p:nvPicPr>
          <p:cNvPr id="47" name="Picture 46" descr="A picture containing text, clipart&#10;&#10;Description automatically generated">
            <a:extLst>
              <a:ext uri="{FF2B5EF4-FFF2-40B4-BE49-F238E27FC236}">
                <a16:creationId xmlns:a16="http://schemas.microsoft.com/office/drawing/2014/main" id="{A554305F-5902-20E9-5F9D-9362D951B36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26089"/>
          <a:stretch/>
        </p:blipFill>
        <p:spPr>
          <a:xfrm>
            <a:off x="838445" y="1585233"/>
            <a:ext cx="1763363" cy="333683"/>
          </a:xfrm>
          <a:prstGeom prst="rect">
            <a:avLst/>
          </a:prstGeom>
        </p:spPr>
      </p:pic>
      <p:graphicFrame>
        <p:nvGraphicFramePr>
          <p:cNvPr id="48" name="Table 77">
            <a:extLst>
              <a:ext uri="{FF2B5EF4-FFF2-40B4-BE49-F238E27FC236}">
                <a16:creationId xmlns:a16="http://schemas.microsoft.com/office/drawing/2014/main" id="{8A6E3D83-2D51-0576-EC3E-F157B0D06EFD}"/>
              </a:ext>
            </a:extLst>
          </p:cNvPr>
          <p:cNvGraphicFramePr>
            <a:graphicFrameLocks noGrp="1"/>
          </p:cNvGraphicFramePr>
          <p:nvPr/>
        </p:nvGraphicFramePr>
        <p:xfrm>
          <a:off x="780558" y="1892395"/>
          <a:ext cx="1714601" cy="783256"/>
        </p:xfrm>
        <a:graphic>
          <a:graphicData uri="http://schemas.openxmlformats.org/drawingml/2006/table">
            <a:tbl>
              <a:tblPr firstRow="1" bandRow="1">
                <a:tableStyleId>{2D5ABB26-0587-4C30-8999-92F81FD0307C}</a:tableStyleId>
              </a:tblPr>
              <a:tblGrid>
                <a:gridCol w="132265">
                  <a:extLst>
                    <a:ext uri="{9D8B030D-6E8A-4147-A177-3AD203B41FA5}">
                      <a16:colId xmlns:a16="http://schemas.microsoft.com/office/drawing/2014/main" val="1980497598"/>
                    </a:ext>
                  </a:extLst>
                </a:gridCol>
                <a:gridCol w="1504589">
                  <a:extLst>
                    <a:ext uri="{9D8B030D-6E8A-4147-A177-3AD203B41FA5}">
                      <a16:colId xmlns:a16="http://schemas.microsoft.com/office/drawing/2014/main" val="3471390990"/>
                    </a:ext>
                  </a:extLst>
                </a:gridCol>
                <a:gridCol w="77747">
                  <a:extLst>
                    <a:ext uri="{9D8B030D-6E8A-4147-A177-3AD203B41FA5}">
                      <a16:colId xmlns:a16="http://schemas.microsoft.com/office/drawing/2014/main" val="2982148061"/>
                    </a:ext>
                  </a:extLst>
                </a:gridCol>
              </a:tblGrid>
              <a:tr h="128693">
                <a:tc>
                  <a:txBody>
                    <a:bodyPr/>
                    <a:lstStyle/>
                    <a:p>
                      <a:pPr algn="ctr"/>
                      <a:endParaRPr lang="en-US" sz="700">
                        <a:solidFill>
                          <a:schemeClr val="tx1"/>
                        </a:solidFill>
                        <a:latin typeface="Apercu Avnet"/>
                      </a:endParaRPr>
                    </a:p>
                  </a:txBody>
                  <a:tcPr marL="0" marR="0" marT="0" marB="0" anchor="ctr">
                    <a:lnR w="28575" cap="flat" cmpd="sng" algn="ctr">
                      <a:noFill/>
                      <a:prstDash val="solid"/>
                      <a:round/>
                      <a:headEnd type="none" w="med" len="med"/>
                      <a:tailEnd type="none" w="med" len="med"/>
                    </a:lnR>
                    <a:lnB w="38100" cap="flat" cmpd="sng" algn="ctr">
                      <a:solidFill>
                        <a:srgbClr val="00B050"/>
                      </a:solidFill>
                      <a:prstDash val="solid"/>
                      <a:round/>
                      <a:headEnd type="none" w="med" len="med"/>
                      <a:tailEnd type="none" w="med" len="med"/>
                    </a:lnB>
                  </a:tcPr>
                </a:tc>
                <a:tc>
                  <a:txBody>
                    <a:bodyPr/>
                    <a:lstStyle/>
                    <a:p>
                      <a:pPr algn="ctr"/>
                      <a:endParaRPr lang="en-US" sz="400">
                        <a:solidFill>
                          <a:schemeClr val="tx1"/>
                        </a:solidFill>
                        <a:latin typeface="Apercu Avnet"/>
                      </a:endParaRPr>
                    </a:p>
                  </a:txBody>
                  <a:tcPr marL="0" marR="0" marT="0" marB="67733"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38100" cap="flat" cmpd="sng" algn="ctr">
                      <a:solidFill>
                        <a:srgbClr val="00B050"/>
                      </a:solidFill>
                      <a:prstDash val="solid"/>
                      <a:round/>
                      <a:headEnd type="none" w="med" len="med"/>
                      <a:tailEnd type="none" w="med" len="med"/>
                    </a:lnB>
                  </a:tcPr>
                </a:tc>
                <a:tc>
                  <a:txBody>
                    <a:bodyPr/>
                    <a:lstStyle/>
                    <a:p>
                      <a:pPr algn="ctr"/>
                      <a:endParaRPr lang="en-US" sz="700">
                        <a:solidFill>
                          <a:schemeClr val="tx1"/>
                        </a:solidFill>
                        <a:latin typeface="Apercu Avnet"/>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B w="38100" cap="flat" cmpd="sng" algn="ctr">
                      <a:solidFill>
                        <a:srgbClr val="00B050"/>
                      </a:solidFill>
                      <a:prstDash val="solid"/>
                      <a:round/>
                      <a:headEnd type="none" w="med" len="med"/>
                      <a:tailEnd type="none" w="med" len="med"/>
                    </a:lnB>
                  </a:tcPr>
                </a:tc>
                <a:extLst>
                  <a:ext uri="{0D108BD9-81ED-4DB2-BD59-A6C34878D82A}">
                    <a16:rowId xmlns:a16="http://schemas.microsoft.com/office/drawing/2014/main" val="85689812"/>
                  </a:ext>
                </a:extLst>
              </a:tr>
              <a:tr h="379091">
                <a:tc gridSpan="3">
                  <a:txBody>
                    <a:bodyPr/>
                    <a:lstStyle/>
                    <a:p>
                      <a:pPr algn="ctr"/>
                      <a:r>
                        <a:rPr lang="en-US" sz="1200" b="1">
                          <a:solidFill>
                            <a:srgbClr val="00B050"/>
                          </a:solidFill>
                          <a:latin typeface="Apercu Avnet"/>
                        </a:rPr>
                        <a:t>CORE SEMI</a:t>
                      </a:r>
                    </a:p>
                  </a:txBody>
                  <a:tcPr marL="0" marR="0" marT="67733" marB="33867" anchor="b">
                    <a:lnR w="28575" cap="flat" cmpd="sng" algn="ctr">
                      <a:noFill/>
                      <a:prstDash val="solid"/>
                      <a:round/>
                      <a:headEnd type="none" w="med" len="med"/>
                      <a:tailEnd type="none" w="med" len="med"/>
                    </a:lnR>
                    <a:lnT w="38100" cap="flat" cmpd="sng" algn="ctr">
                      <a:solidFill>
                        <a:srgbClr val="00B050"/>
                      </a:solidFill>
                      <a:prstDash val="solid"/>
                      <a:round/>
                      <a:headEnd type="none" w="med" len="med"/>
                      <a:tailEnd type="none" w="med" len="med"/>
                    </a:lnT>
                  </a:tcPr>
                </a:tc>
                <a:tc hMerge="1">
                  <a:txBody>
                    <a:bodyPr/>
                    <a:lstStyle/>
                    <a:p>
                      <a:pPr algn="ctr"/>
                      <a:r>
                        <a:rPr lang="en-US">
                          <a:solidFill>
                            <a:schemeClr val="bg1"/>
                          </a:solidFill>
                          <a:latin typeface="Apercu Avnet"/>
                        </a:rPr>
                        <a:t>Foundational services</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accent1"/>
                      </a:solidFill>
                      <a:prstDash val="solid"/>
                      <a:round/>
                      <a:headEnd type="none" w="med" len="med"/>
                      <a:tailEnd type="none" w="med" len="med"/>
                    </a:lnT>
                  </a:tcPr>
                </a:tc>
                <a:tc hMerge="1">
                  <a:txBody>
                    <a:bodyPr/>
                    <a:lstStyle/>
                    <a:p>
                      <a:pPr algn="ctr"/>
                      <a:endParaRPr lang="en-US">
                        <a:solidFill>
                          <a:schemeClr val="bg1"/>
                        </a:solidFill>
                        <a:latin typeface="Apercu Avne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extLst>
                  <a:ext uri="{0D108BD9-81ED-4DB2-BD59-A6C34878D82A}">
                    <a16:rowId xmlns:a16="http://schemas.microsoft.com/office/drawing/2014/main" val="2454120231"/>
                  </a:ext>
                </a:extLst>
              </a:tr>
              <a:tr h="275472">
                <a:tc gridSpan="3">
                  <a:txBody>
                    <a:bodyPr/>
                    <a:lstStyle/>
                    <a:p>
                      <a:pPr algn="ctr"/>
                      <a:endParaRPr lang="en-US" sz="1100" b="0">
                        <a:solidFill>
                          <a:schemeClr val="bg1"/>
                        </a:solidFill>
                        <a:latin typeface="Apercu Avnet"/>
                      </a:endParaRPr>
                    </a:p>
                  </a:txBody>
                  <a:tcPr marL="0" marR="0" marT="33867" marB="33867">
                    <a:lnR w="28575" cap="flat" cmpd="sng" algn="ctr">
                      <a:noFill/>
                      <a:prstDash val="solid"/>
                      <a:round/>
                      <a:headEnd type="none" w="med" len="med"/>
                      <a:tailEnd type="none" w="med" len="med"/>
                    </a:lnR>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167929189"/>
                  </a:ext>
                </a:extLst>
              </a:tr>
            </a:tbl>
          </a:graphicData>
        </a:graphic>
      </p:graphicFrame>
      <p:pic>
        <p:nvPicPr>
          <p:cNvPr id="50" name="Picture 49" descr="Text&#10;&#10;Description automatically generated with low confidence">
            <a:extLst>
              <a:ext uri="{FF2B5EF4-FFF2-40B4-BE49-F238E27FC236}">
                <a16:creationId xmlns:a16="http://schemas.microsoft.com/office/drawing/2014/main" id="{406274AD-F78C-F330-93A6-2265A021764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95655" y="2762964"/>
            <a:ext cx="1166128" cy="685261"/>
          </a:xfrm>
          <a:prstGeom prst="rect">
            <a:avLst/>
          </a:prstGeom>
        </p:spPr>
      </p:pic>
      <p:pic>
        <p:nvPicPr>
          <p:cNvPr id="52" name="Picture 51">
            <a:extLst>
              <a:ext uri="{FF2B5EF4-FFF2-40B4-BE49-F238E27FC236}">
                <a16:creationId xmlns:a16="http://schemas.microsoft.com/office/drawing/2014/main" id="{2906434D-C9A3-7A60-ED3F-A32EBEF60688}"/>
              </a:ext>
            </a:extLst>
          </p:cNvPr>
          <p:cNvPicPr>
            <a:picLocks noChangeAspect="1"/>
          </p:cNvPicPr>
          <p:nvPr/>
        </p:nvPicPr>
        <p:blipFill>
          <a:blip r:embed="rId6"/>
          <a:stretch>
            <a:fillRect/>
          </a:stretch>
        </p:blipFill>
        <p:spPr>
          <a:xfrm>
            <a:off x="3647360" y="2762963"/>
            <a:ext cx="995657" cy="702580"/>
          </a:xfrm>
          <a:prstGeom prst="rect">
            <a:avLst/>
          </a:prstGeom>
        </p:spPr>
      </p:pic>
      <p:grpSp>
        <p:nvGrpSpPr>
          <p:cNvPr id="60" name="Group 59">
            <a:extLst>
              <a:ext uri="{FF2B5EF4-FFF2-40B4-BE49-F238E27FC236}">
                <a16:creationId xmlns:a16="http://schemas.microsoft.com/office/drawing/2014/main" id="{2DA0F362-B433-7597-A5E9-6D25126CD762}"/>
              </a:ext>
            </a:extLst>
          </p:cNvPr>
          <p:cNvGrpSpPr>
            <a:grpSpLocks noChangeAspect="1"/>
          </p:cNvGrpSpPr>
          <p:nvPr/>
        </p:nvGrpSpPr>
        <p:grpSpPr>
          <a:xfrm>
            <a:off x="3431124" y="4703959"/>
            <a:ext cx="1724209" cy="670560"/>
            <a:chOff x="23101793" y="2095932"/>
            <a:chExt cx="2047628" cy="731520"/>
          </a:xfrm>
        </p:grpSpPr>
        <p:pic>
          <p:nvPicPr>
            <p:cNvPr id="61" name="Picture 60" descr="A picture containing text, clipart&#10;&#10;Description automatically generated">
              <a:extLst>
                <a:ext uri="{FF2B5EF4-FFF2-40B4-BE49-F238E27FC236}">
                  <a16:creationId xmlns:a16="http://schemas.microsoft.com/office/drawing/2014/main" id="{86E3763B-9DAA-8B69-A33D-470ECBF509E0}"/>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r="79137" b="26089"/>
            <a:stretch/>
          </p:blipFill>
          <p:spPr>
            <a:xfrm>
              <a:off x="23101793" y="2095932"/>
              <a:ext cx="733084" cy="731520"/>
            </a:xfrm>
            <a:prstGeom prst="rect">
              <a:avLst/>
            </a:prstGeom>
          </p:spPr>
        </p:pic>
        <p:sp>
          <p:nvSpPr>
            <p:cNvPr id="62" name="TextBox 61">
              <a:extLst>
                <a:ext uri="{FF2B5EF4-FFF2-40B4-BE49-F238E27FC236}">
                  <a16:creationId xmlns:a16="http://schemas.microsoft.com/office/drawing/2014/main" id="{2D18CC2E-65A4-45D3-A21C-2FD68E5CC176}"/>
                </a:ext>
              </a:extLst>
            </p:cNvPr>
            <p:cNvSpPr txBox="1"/>
            <p:nvPr/>
          </p:nvSpPr>
          <p:spPr>
            <a:xfrm>
              <a:off x="23906435" y="2346013"/>
              <a:ext cx="1242986" cy="117515"/>
            </a:xfrm>
            <a:prstGeom prst="rect">
              <a:avLst/>
            </a:prstGeom>
          </p:spPr>
          <p:txBody>
            <a:bodyPr wrap="square" lIns="0" tIns="0" rIns="0" bIns="0" rtlCol="0">
              <a:spAutoFit/>
            </a:bodyPr>
            <a:lstStyle/>
            <a:p>
              <a:pPr defTabSz="975254">
                <a:defRPr/>
              </a:pPr>
              <a:r>
                <a:rPr lang="en-US" sz="700" b="1" kern="300" spc="15">
                  <a:solidFill>
                    <a:srgbClr val="FFFFFF"/>
                  </a:solidFill>
                  <a:latin typeface="Apercu Avnet" panose="02000506040000020004" pitchFamily="2" charset="77"/>
                  <a:cs typeface="Arial" panose="020B0604020202020204" pitchFamily="34" charset="0"/>
                </a:rPr>
                <a:t>DESIGNED BY AVNET</a:t>
              </a:r>
            </a:p>
          </p:txBody>
        </p:sp>
      </p:grpSp>
      <p:sp>
        <p:nvSpPr>
          <p:cNvPr id="63" name="Rectangle 62">
            <a:extLst>
              <a:ext uri="{FF2B5EF4-FFF2-40B4-BE49-F238E27FC236}">
                <a16:creationId xmlns:a16="http://schemas.microsoft.com/office/drawing/2014/main" id="{0F7D5FF3-BC19-8883-C084-8D65D7F99E4B}"/>
              </a:ext>
            </a:extLst>
          </p:cNvPr>
          <p:cNvSpPr>
            <a:spLocks noChangeAspect="1"/>
          </p:cNvSpPr>
          <p:nvPr/>
        </p:nvSpPr>
        <p:spPr>
          <a:xfrm>
            <a:off x="4327060" y="4746403"/>
            <a:ext cx="1225457" cy="623340"/>
          </a:xfrm>
          <a:prstGeom prst="rect">
            <a:avLst/>
          </a:prstGeom>
          <a:noFill/>
          <a:ln w="28575">
            <a:noFill/>
          </a:ln>
        </p:spPr>
        <p:txBody>
          <a:bodyPr wrap="square" rtlCol="0" anchor="ctr" anchorCtr="0">
            <a:noAutofit/>
          </a:bodyPr>
          <a:lstStyle/>
          <a:p>
            <a:pPr algn="ctr" defTabSz="975254">
              <a:defRPr/>
            </a:pPr>
            <a:endParaRPr lang="en-US" sz="592">
              <a:ln>
                <a:solidFill>
                  <a:srgbClr val="FFFFFF"/>
                </a:solidFill>
              </a:ln>
              <a:noFill/>
              <a:latin typeface="Arial" panose="020B0604020202020204"/>
            </a:endParaRPr>
          </a:p>
        </p:txBody>
      </p:sp>
      <p:sp>
        <p:nvSpPr>
          <p:cNvPr id="39" name="TextBox 38">
            <a:extLst>
              <a:ext uri="{FF2B5EF4-FFF2-40B4-BE49-F238E27FC236}">
                <a16:creationId xmlns:a16="http://schemas.microsoft.com/office/drawing/2014/main" id="{F29A5568-5A02-5EB1-56AE-55FE2C1D278A}"/>
              </a:ext>
            </a:extLst>
          </p:cNvPr>
          <p:cNvSpPr txBox="1"/>
          <p:nvPr/>
        </p:nvSpPr>
        <p:spPr>
          <a:xfrm>
            <a:off x="6806824" y="2278911"/>
            <a:ext cx="3393301" cy="523220"/>
          </a:xfrm>
          <a:prstGeom prst="rect">
            <a:avLst/>
          </a:prstGeom>
          <a:noFill/>
        </p:spPr>
        <p:txBody>
          <a:bodyPr wrap="square">
            <a:spAutoFit/>
          </a:bodyPr>
          <a:lstStyle/>
          <a:p>
            <a:pPr defTabSz="1219080">
              <a:spcBef>
                <a:spcPts val="133"/>
              </a:spcBef>
              <a:defRPr/>
            </a:pPr>
            <a:r>
              <a:rPr lang="en-US" sz="1600" b="1" spc="-7">
                <a:solidFill>
                  <a:srgbClr val="41C363"/>
                </a:solidFill>
                <a:latin typeface="Arial"/>
                <a:cs typeface="Arial"/>
              </a:rPr>
              <a:t>Mobile Applications</a:t>
            </a:r>
            <a:endParaRPr lang="en-US" sz="1600">
              <a:solidFill>
                <a:srgbClr val="41C363"/>
              </a:solidFill>
              <a:latin typeface="Arial"/>
              <a:cs typeface="Arial"/>
            </a:endParaRPr>
          </a:p>
          <a:p>
            <a:pPr marR="6773" defTabSz="1219080">
              <a:spcBef>
                <a:spcPts val="7"/>
              </a:spcBef>
              <a:defRPr/>
            </a:pPr>
            <a:r>
              <a:rPr lang="en-US" sz="1200" i="1">
                <a:solidFill>
                  <a:prstClr val="black"/>
                </a:solidFill>
                <a:latin typeface="Arial"/>
                <a:cs typeface="Arial"/>
              </a:rPr>
              <a:t>Powerful mobile apps for global audiences</a:t>
            </a:r>
          </a:p>
        </p:txBody>
      </p:sp>
      <p:sp>
        <p:nvSpPr>
          <p:cNvPr id="43" name="TextBox 42">
            <a:extLst>
              <a:ext uri="{FF2B5EF4-FFF2-40B4-BE49-F238E27FC236}">
                <a16:creationId xmlns:a16="http://schemas.microsoft.com/office/drawing/2014/main" id="{9E8CA70D-9564-FF77-DFD1-03C61F7E3545}"/>
              </a:ext>
            </a:extLst>
          </p:cNvPr>
          <p:cNvSpPr txBox="1"/>
          <p:nvPr/>
        </p:nvSpPr>
        <p:spPr>
          <a:xfrm>
            <a:off x="6517632" y="1441645"/>
            <a:ext cx="3393301" cy="523220"/>
          </a:xfrm>
          <a:prstGeom prst="rect">
            <a:avLst/>
          </a:prstGeom>
          <a:noFill/>
        </p:spPr>
        <p:txBody>
          <a:bodyPr wrap="square">
            <a:spAutoFit/>
          </a:bodyPr>
          <a:lstStyle/>
          <a:p>
            <a:pPr defTabSz="914332">
              <a:defRPr/>
            </a:pPr>
            <a:r>
              <a:rPr lang="en-US" sz="1600" b="1" spc="-7">
                <a:solidFill>
                  <a:srgbClr val="41C363"/>
                </a:solidFill>
                <a:latin typeface="Arial"/>
                <a:cs typeface="Arial"/>
              </a:rPr>
              <a:t>AWS AI / ML | Gen AI</a:t>
            </a:r>
          </a:p>
          <a:p>
            <a:pPr marR="103283" defTabSz="914332">
              <a:spcBef>
                <a:spcPts val="7"/>
              </a:spcBef>
              <a:defRPr/>
            </a:pPr>
            <a:r>
              <a:rPr lang="en-US" sz="1200" i="1" spc="-7">
                <a:solidFill>
                  <a:prstClr val="black"/>
                </a:solidFill>
                <a:latin typeface="Arial"/>
                <a:cs typeface="Arial"/>
              </a:rPr>
              <a:t>Rekognition, SageMaker, Bedrock &amp; more</a:t>
            </a:r>
          </a:p>
        </p:txBody>
      </p:sp>
      <p:sp>
        <p:nvSpPr>
          <p:cNvPr id="66" name="TextBox 65">
            <a:extLst>
              <a:ext uri="{FF2B5EF4-FFF2-40B4-BE49-F238E27FC236}">
                <a16:creationId xmlns:a16="http://schemas.microsoft.com/office/drawing/2014/main" id="{E559126A-DC79-B505-E856-E3A38B17F943}"/>
              </a:ext>
            </a:extLst>
          </p:cNvPr>
          <p:cNvSpPr txBox="1"/>
          <p:nvPr/>
        </p:nvSpPr>
        <p:spPr>
          <a:xfrm>
            <a:off x="7060348" y="3165193"/>
            <a:ext cx="3393301" cy="523220"/>
          </a:xfrm>
          <a:prstGeom prst="rect">
            <a:avLst/>
          </a:prstGeom>
          <a:noFill/>
        </p:spPr>
        <p:txBody>
          <a:bodyPr wrap="square">
            <a:spAutoFit/>
          </a:bodyPr>
          <a:lstStyle/>
          <a:p>
            <a:pPr defTabSz="914332">
              <a:defRPr/>
            </a:pPr>
            <a:r>
              <a:rPr lang="en-US" sz="1600" b="1" spc="-7">
                <a:solidFill>
                  <a:srgbClr val="41C362"/>
                </a:solidFill>
                <a:latin typeface="Arial"/>
                <a:cs typeface="Arial"/>
              </a:rPr>
              <a:t>Server Monitoring</a:t>
            </a:r>
          </a:p>
          <a:p>
            <a:pPr defTabSz="914332">
              <a:defRPr/>
            </a:pPr>
            <a:r>
              <a:rPr lang="en-US" sz="1200" i="1" spc="-7">
                <a:solidFill>
                  <a:prstClr val="black"/>
                </a:solidFill>
                <a:latin typeface="Arial"/>
                <a:cs typeface="Arial"/>
              </a:rPr>
              <a:t>Detect cloud computing and network issues</a:t>
            </a:r>
          </a:p>
        </p:txBody>
      </p:sp>
      <p:sp>
        <p:nvSpPr>
          <p:cNvPr id="70" name="TextBox 69">
            <a:extLst>
              <a:ext uri="{FF2B5EF4-FFF2-40B4-BE49-F238E27FC236}">
                <a16:creationId xmlns:a16="http://schemas.microsoft.com/office/drawing/2014/main" id="{78EA3838-0228-8342-3D1C-39862E398223}"/>
              </a:ext>
            </a:extLst>
          </p:cNvPr>
          <p:cNvSpPr txBox="1"/>
          <p:nvPr/>
        </p:nvSpPr>
        <p:spPr>
          <a:xfrm>
            <a:off x="7302418" y="4046421"/>
            <a:ext cx="3030545" cy="523220"/>
          </a:xfrm>
          <a:prstGeom prst="rect">
            <a:avLst/>
          </a:prstGeom>
          <a:noFill/>
        </p:spPr>
        <p:txBody>
          <a:bodyPr wrap="square">
            <a:spAutoFit/>
          </a:bodyPr>
          <a:lstStyle/>
          <a:p>
            <a:pPr defTabSz="1219080">
              <a:defRPr/>
            </a:pPr>
            <a:r>
              <a:rPr lang="en-US" sz="1600" b="1" spc="-7">
                <a:solidFill>
                  <a:srgbClr val="41C362"/>
                </a:solidFill>
                <a:latin typeface="Arial"/>
                <a:cs typeface="Arial"/>
              </a:rPr>
              <a:t>Big Data &amp; Analytics</a:t>
            </a:r>
            <a:endParaRPr lang="en-US" sz="1600">
              <a:solidFill>
                <a:prstClr val="black"/>
              </a:solidFill>
              <a:latin typeface="Arial"/>
              <a:cs typeface="Arial"/>
            </a:endParaRPr>
          </a:p>
          <a:p>
            <a:pPr defTabSz="1219080">
              <a:spcBef>
                <a:spcPts val="7"/>
              </a:spcBef>
              <a:defRPr/>
            </a:pPr>
            <a:r>
              <a:rPr lang="en-US" sz="1200" i="1" spc="-7">
                <a:solidFill>
                  <a:prstClr val="black"/>
                </a:solidFill>
                <a:latin typeface="Arial"/>
                <a:cs typeface="Arial"/>
              </a:rPr>
              <a:t>Scalable and secure big data solutions</a:t>
            </a:r>
          </a:p>
        </p:txBody>
      </p:sp>
      <p:sp>
        <p:nvSpPr>
          <p:cNvPr id="74" name="TextBox 73">
            <a:extLst>
              <a:ext uri="{FF2B5EF4-FFF2-40B4-BE49-F238E27FC236}">
                <a16:creationId xmlns:a16="http://schemas.microsoft.com/office/drawing/2014/main" id="{3BF2417C-BE2A-95C4-D722-A5241009BA3D}"/>
              </a:ext>
            </a:extLst>
          </p:cNvPr>
          <p:cNvSpPr txBox="1"/>
          <p:nvPr/>
        </p:nvSpPr>
        <p:spPr>
          <a:xfrm>
            <a:off x="7683984" y="4917870"/>
            <a:ext cx="2937517" cy="523220"/>
          </a:xfrm>
          <a:prstGeom prst="rect">
            <a:avLst/>
          </a:prstGeom>
          <a:noFill/>
        </p:spPr>
        <p:txBody>
          <a:bodyPr wrap="square">
            <a:spAutoFit/>
          </a:bodyPr>
          <a:lstStyle/>
          <a:p>
            <a:pPr defTabSz="1219080">
              <a:defRPr/>
            </a:pPr>
            <a:r>
              <a:rPr lang="en-US" sz="1600" b="1">
                <a:solidFill>
                  <a:srgbClr val="41C363"/>
                </a:solidFill>
                <a:latin typeface="Arial"/>
                <a:cs typeface="Arial"/>
              </a:rPr>
              <a:t>Enterprise Applications</a:t>
            </a:r>
            <a:endParaRPr lang="en-US" sz="1600">
              <a:solidFill>
                <a:srgbClr val="41C363"/>
              </a:solidFill>
              <a:latin typeface="Arial"/>
              <a:cs typeface="Arial"/>
            </a:endParaRPr>
          </a:p>
          <a:p>
            <a:pPr defTabSz="1219080">
              <a:defRPr/>
            </a:pPr>
            <a:r>
              <a:rPr lang="en-US" sz="1200" i="1" spc="-7">
                <a:solidFill>
                  <a:prstClr val="black"/>
                </a:solidFill>
                <a:latin typeface="Arial"/>
                <a:cs typeface="Arial"/>
              </a:rPr>
              <a:t>Mission-critical apps running on AWS</a:t>
            </a:r>
          </a:p>
        </p:txBody>
      </p:sp>
      <p:sp>
        <p:nvSpPr>
          <p:cNvPr id="81" name="TextBox 80">
            <a:extLst>
              <a:ext uri="{FF2B5EF4-FFF2-40B4-BE49-F238E27FC236}">
                <a16:creationId xmlns:a16="http://schemas.microsoft.com/office/drawing/2014/main" id="{29DDA0BC-67E3-8377-DB02-74ED549DFF77}"/>
              </a:ext>
            </a:extLst>
          </p:cNvPr>
          <p:cNvSpPr txBox="1"/>
          <p:nvPr/>
        </p:nvSpPr>
        <p:spPr>
          <a:xfrm>
            <a:off x="8010352" y="5828437"/>
            <a:ext cx="3144848" cy="523220"/>
          </a:xfrm>
          <a:prstGeom prst="rect">
            <a:avLst/>
          </a:prstGeom>
        </p:spPr>
        <p:txBody>
          <a:bodyPr wrap="square" rtlCol="0">
            <a:spAutoFit/>
          </a:bodyPr>
          <a:lstStyle/>
          <a:p>
            <a:pPr defTabSz="1219080">
              <a:defRPr/>
            </a:pPr>
            <a:r>
              <a:rPr lang="en-US" sz="1600" b="1">
                <a:solidFill>
                  <a:srgbClr val="41C363"/>
                </a:solidFill>
                <a:latin typeface="Arial"/>
                <a:cs typeface="Arial"/>
              </a:rPr>
              <a:t>Managed Services</a:t>
            </a:r>
            <a:endParaRPr lang="en-US" sz="1600">
              <a:solidFill>
                <a:srgbClr val="41C363"/>
              </a:solidFill>
              <a:latin typeface="Arial"/>
              <a:cs typeface="Arial"/>
            </a:endParaRPr>
          </a:p>
          <a:p>
            <a:pPr marR="221805" defTabSz="1219080">
              <a:spcBef>
                <a:spcPts val="7"/>
              </a:spcBef>
              <a:defRPr/>
            </a:pPr>
            <a:r>
              <a:rPr lang="en-US" sz="1200" i="1" spc="-7">
                <a:solidFill>
                  <a:prstClr val="black"/>
                </a:solidFill>
                <a:latin typeface="Arial"/>
                <a:cs typeface="Arial"/>
              </a:rPr>
              <a:t>Infrastructure management on AWS</a:t>
            </a:r>
          </a:p>
        </p:txBody>
      </p:sp>
      <p:cxnSp>
        <p:nvCxnSpPr>
          <p:cNvPr id="94" name="Straight Connector 93">
            <a:extLst>
              <a:ext uri="{FF2B5EF4-FFF2-40B4-BE49-F238E27FC236}">
                <a16:creationId xmlns:a16="http://schemas.microsoft.com/office/drawing/2014/main" id="{D6E7986B-6B00-3B48-2227-255EABB684BE}"/>
              </a:ext>
            </a:extLst>
          </p:cNvPr>
          <p:cNvCxnSpPr>
            <a:cxnSpLocks/>
          </p:cNvCxnSpPr>
          <p:nvPr/>
        </p:nvCxnSpPr>
        <p:spPr>
          <a:xfrm>
            <a:off x="849881" y="3590729"/>
            <a:ext cx="1714601" cy="0"/>
          </a:xfrm>
          <a:prstGeom prst="line">
            <a:avLst/>
          </a:prstGeom>
          <a:ln w="34925">
            <a:solidFill>
              <a:srgbClr val="00B05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98" name="TextBox 97">
            <a:extLst>
              <a:ext uri="{FF2B5EF4-FFF2-40B4-BE49-F238E27FC236}">
                <a16:creationId xmlns:a16="http://schemas.microsoft.com/office/drawing/2014/main" id="{9262D282-F951-BAAE-91A7-27878732C347}"/>
              </a:ext>
            </a:extLst>
          </p:cNvPr>
          <p:cNvSpPr txBox="1"/>
          <p:nvPr/>
        </p:nvSpPr>
        <p:spPr>
          <a:xfrm>
            <a:off x="372955" y="3678045"/>
            <a:ext cx="2611535" cy="276999"/>
          </a:xfrm>
          <a:prstGeom prst="rect">
            <a:avLst/>
          </a:prstGeom>
          <a:noFill/>
        </p:spPr>
        <p:txBody>
          <a:bodyPr wrap="square">
            <a:spAutoFit/>
          </a:bodyPr>
          <a:lstStyle/>
          <a:p>
            <a:pPr algn="ctr" defTabSz="1219110">
              <a:defRPr/>
            </a:pPr>
            <a:r>
              <a:rPr lang="en-US" sz="1200" b="1">
                <a:solidFill>
                  <a:srgbClr val="00B050"/>
                </a:solidFill>
                <a:latin typeface="Apercu Avnet"/>
              </a:rPr>
              <a:t>CLOUD APPLICATION DEVELOPMENT</a:t>
            </a:r>
          </a:p>
        </p:txBody>
      </p:sp>
      <p:cxnSp>
        <p:nvCxnSpPr>
          <p:cNvPr id="103" name="Straight Connector 102">
            <a:extLst>
              <a:ext uri="{FF2B5EF4-FFF2-40B4-BE49-F238E27FC236}">
                <a16:creationId xmlns:a16="http://schemas.microsoft.com/office/drawing/2014/main" id="{82EC1CC7-3013-0549-8DE5-FFE9F120020D}"/>
              </a:ext>
            </a:extLst>
          </p:cNvPr>
          <p:cNvCxnSpPr>
            <a:cxnSpLocks/>
          </p:cNvCxnSpPr>
          <p:nvPr/>
        </p:nvCxnSpPr>
        <p:spPr>
          <a:xfrm>
            <a:off x="3380662" y="3590729"/>
            <a:ext cx="1714601" cy="0"/>
          </a:xfrm>
          <a:prstGeom prst="line">
            <a:avLst/>
          </a:prstGeom>
          <a:ln w="34925">
            <a:solidFill>
              <a:srgbClr val="00B05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04" name="TextBox 103">
            <a:extLst>
              <a:ext uri="{FF2B5EF4-FFF2-40B4-BE49-F238E27FC236}">
                <a16:creationId xmlns:a16="http://schemas.microsoft.com/office/drawing/2014/main" id="{04861ACC-0F08-596C-5A37-F2A44CD36792}"/>
              </a:ext>
            </a:extLst>
          </p:cNvPr>
          <p:cNvSpPr txBox="1"/>
          <p:nvPr/>
        </p:nvSpPr>
        <p:spPr>
          <a:xfrm>
            <a:off x="3128240" y="3684108"/>
            <a:ext cx="2219437" cy="461665"/>
          </a:xfrm>
          <a:prstGeom prst="rect">
            <a:avLst/>
          </a:prstGeom>
          <a:noFill/>
        </p:spPr>
        <p:txBody>
          <a:bodyPr wrap="square">
            <a:spAutoFit/>
          </a:bodyPr>
          <a:lstStyle/>
          <a:p>
            <a:pPr algn="ctr" defTabSz="1219110">
              <a:defRPr/>
            </a:pPr>
            <a:r>
              <a:rPr lang="en-US" sz="1200" b="1">
                <a:solidFill>
                  <a:srgbClr val="00B050"/>
                </a:solidFill>
                <a:latin typeface="Apercu Avnet"/>
              </a:rPr>
              <a:t>EMBEDDED SOFTWARE </a:t>
            </a:r>
          </a:p>
          <a:p>
            <a:pPr algn="ctr" defTabSz="1219110">
              <a:defRPr/>
            </a:pPr>
            <a:r>
              <a:rPr lang="en-US" sz="1200" b="1">
                <a:solidFill>
                  <a:srgbClr val="00B050"/>
                </a:solidFill>
                <a:latin typeface="Apercu Avnet"/>
              </a:rPr>
              <a:t>DESIGN SERVICES</a:t>
            </a:r>
          </a:p>
        </p:txBody>
      </p:sp>
      <p:cxnSp>
        <p:nvCxnSpPr>
          <p:cNvPr id="109" name="Straight Connector 108">
            <a:extLst>
              <a:ext uri="{FF2B5EF4-FFF2-40B4-BE49-F238E27FC236}">
                <a16:creationId xmlns:a16="http://schemas.microsoft.com/office/drawing/2014/main" id="{5C00C537-EDE4-B5F5-9F26-8F60017049C9}"/>
              </a:ext>
            </a:extLst>
          </p:cNvPr>
          <p:cNvCxnSpPr>
            <a:cxnSpLocks/>
          </p:cNvCxnSpPr>
          <p:nvPr/>
        </p:nvCxnSpPr>
        <p:spPr>
          <a:xfrm>
            <a:off x="862828" y="5531923"/>
            <a:ext cx="1714601" cy="0"/>
          </a:xfrm>
          <a:prstGeom prst="line">
            <a:avLst/>
          </a:prstGeom>
          <a:ln w="34925">
            <a:solidFill>
              <a:srgbClr val="00B05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10" name="TextBox 109">
            <a:extLst>
              <a:ext uri="{FF2B5EF4-FFF2-40B4-BE49-F238E27FC236}">
                <a16:creationId xmlns:a16="http://schemas.microsoft.com/office/drawing/2014/main" id="{24167203-6384-C416-EB2E-61849BE2FEA4}"/>
              </a:ext>
            </a:extLst>
          </p:cNvPr>
          <p:cNvSpPr txBox="1"/>
          <p:nvPr/>
        </p:nvSpPr>
        <p:spPr>
          <a:xfrm>
            <a:off x="730440" y="5615799"/>
            <a:ext cx="1896557" cy="461665"/>
          </a:xfrm>
          <a:prstGeom prst="rect">
            <a:avLst/>
          </a:prstGeom>
          <a:noFill/>
        </p:spPr>
        <p:txBody>
          <a:bodyPr wrap="square">
            <a:spAutoFit/>
          </a:bodyPr>
          <a:lstStyle/>
          <a:p>
            <a:pPr algn="ctr" defTabSz="1219110">
              <a:defRPr/>
            </a:pPr>
            <a:r>
              <a:rPr lang="en-US" sz="1200" b="1">
                <a:solidFill>
                  <a:srgbClr val="00B050"/>
                </a:solidFill>
                <a:latin typeface="Apercu Avnet"/>
              </a:rPr>
              <a:t>EMBEDDED MODULES </a:t>
            </a:r>
          </a:p>
          <a:p>
            <a:pPr algn="ctr" defTabSz="1219110">
              <a:defRPr/>
            </a:pPr>
            <a:r>
              <a:rPr lang="en-US" sz="1200" b="1">
                <a:solidFill>
                  <a:srgbClr val="00B050"/>
                </a:solidFill>
                <a:latin typeface="Apercu Avnet"/>
              </a:rPr>
              <a:t>&amp; BOARDS</a:t>
            </a:r>
          </a:p>
        </p:txBody>
      </p:sp>
      <p:cxnSp>
        <p:nvCxnSpPr>
          <p:cNvPr id="117" name="Straight Connector 116">
            <a:extLst>
              <a:ext uri="{FF2B5EF4-FFF2-40B4-BE49-F238E27FC236}">
                <a16:creationId xmlns:a16="http://schemas.microsoft.com/office/drawing/2014/main" id="{3693E481-A2F9-1149-FAA5-8E10F6E2AE98}"/>
              </a:ext>
            </a:extLst>
          </p:cNvPr>
          <p:cNvCxnSpPr>
            <a:cxnSpLocks/>
          </p:cNvCxnSpPr>
          <p:nvPr/>
        </p:nvCxnSpPr>
        <p:spPr>
          <a:xfrm>
            <a:off x="3380662" y="5500541"/>
            <a:ext cx="1714601" cy="0"/>
          </a:xfrm>
          <a:prstGeom prst="line">
            <a:avLst/>
          </a:prstGeom>
          <a:ln w="34925">
            <a:solidFill>
              <a:srgbClr val="00B05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18" name="TextBox 117">
            <a:extLst>
              <a:ext uri="{FF2B5EF4-FFF2-40B4-BE49-F238E27FC236}">
                <a16:creationId xmlns:a16="http://schemas.microsoft.com/office/drawing/2014/main" id="{0F04E7B8-7540-F062-50A7-9DB1D8C5E1BF}"/>
              </a:ext>
            </a:extLst>
          </p:cNvPr>
          <p:cNvSpPr txBox="1"/>
          <p:nvPr/>
        </p:nvSpPr>
        <p:spPr>
          <a:xfrm>
            <a:off x="3128244" y="5576923"/>
            <a:ext cx="2608217" cy="461665"/>
          </a:xfrm>
          <a:prstGeom prst="rect">
            <a:avLst/>
          </a:prstGeom>
          <a:noFill/>
        </p:spPr>
        <p:txBody>
          <a:bodyPr wrap="square">
            <a:spAutoFit/>
          </a:bodyPr>
          <a:lstStyle/>
          <a:p>
            <a:pPr algn="ctr" defTabSz="1219110">
              <a:defRPr/>
            </a:pPr>
            <a:r>
              <a:rPr lang="en-US" sz="1200" b="1">
                <a:solidFill>
                  <a:srgbClr val="00B050"/>
                </a:solidFill>
                <a:latin typeface="Apercu Avnet"/>
              </a:rPr>
              <a:t>SOLUTIONS DEVELOPMENT: </a:t>
            </a:r>
            <a:endParaRPr lang="en-US" sz="1200">
              <a:solidFill>
                <a:srgbClr val="00B050"/>
              </a:solidFill>
              <a:latin typeface="Arial" panose="020B0604020202020204"/>
            </a:endParaRPr>
          </a:p>
          <a:p>
            <a:pPr algn="ctr" defTabSz="1219110">
              <a:defRPr/>
            </a:pPr>
            <a:r>
              <a:rPr lang="en-US" sz="1200" b="1">
                <a:solidFill>
                  <a:srgbClr val="00B050"/>
                </a:solidFill>
                <a:latin typeface="Apercu Avnet"/>
              </a:rPr>
              <a:t> ADVANCED APPLICATIONS GROUP</a:t>
            </a:r>
          </a:p>
        </p:txBody>
      </p:sp>
      <p:pic>
        <p:nvPicPr>
          <p:cNvPr id="7" name="Picture 6" descr="A black and white logo&#10;&#10;Description automatically generated">
            <a:extLst>
              <a:ext uri="{FF2B5EF4-FFF2-40B4-BE49-F238E27FC236}">
                <a16:creationId xmlns:a16="http://schemas.microsoft.com/office/drawing/2014/main" id="{474B746F-51B0-CA98-654B-14BD97F3BE2B}"/>
              </a:ext>
            </a:extLst>
          </p:cNvPr>
          <p:cNvPicPr>
            <a:picLocks noChangeAspect="1"/>
          </p:cNvPicPr>
          <p:nvPr/>
        </p:nvPicPr>
        <p:blipFill>
          <a:blip r:embed="rId8" cstate="screen">
            <a:extLst>
              <a:ext uri="{28A0092B-C50C-407E-A947-70E740481C1C}">
                <a14:useLocalDpi xmlns:a14="http://schemas.microsoft.com/office/drawing/2010/main" val="0"/>
              </a:ext>
            </a:extLst>
          </a:blip>
          <a:stretch>
            <a:fillRect/>
          </a:stretch>
        </p:blipFill>
        <p:spPr>
          <a:xfrm>
            <a:off x="780556" y="4772391"/>
            <a:ext cx="1840240" cy="567156"/>
          </a:xfrm>
          <a:prstGeom prst="rect">
            <a:avLst/>
          </a:prstGeom>
        </p:spPr>
      </p:pic>
      <p:graphicFrame>
        <p:nvGraphicFramePr>
          <p:cNvPr id="29" name="Table 77">
            <a:extLst>
              <a:ext uri="{FF2B5EF4-FFF2-40B4-BE49-F238E27FC236}">
                <a16:creationId xmlns:a16="http://schemas.microsoft.com/office/drawing/2014/main" id="{C10E3BB9-2872-E300-2ABB-57DB1A0D2305}"/>
              </a:ext>
            </a:extLst>
          </p:cNvPr>
          <p:cNvGraphicFramePr>
            <a:graphicFrameLocks noGrp="1"/>
          </p:cNvGraphicFramePr>
          <p:nvPr/>
        </p:nvGraphicFramePr>
        <p:xfrm>
          <a:off x="3322402" y="1891439"/>
          <a:ext cx="1714601" cy="871525"/>
        </p:xfrm>
        <a:graphic>
          <a:graphicData uri="http://schemas.openxmlformats.org/drawingml/2006/table">
            <a:tbl>
              <a:tblPr firstRow="1" bandRow="1">
                <a:tableStyleId>{2D5ABB26-0587-4C30-8999-92F81FD0307C}</a:tableStyleId>
              </a:tblPr>
              <a:tblGrid>
                <a:gridCol w="132265">
                  <a:extLst>
                    <a:ext uri="{9D8B030D-6E8A-4147-A177-3AD203B41FA5}">
                      <a16:colId xmlns:a16="http://schemas.microsoft.com/office/drawing/2014/main" val="1980497598"/>
                    </a:ext>
                  </a:extLst>
                </a:gridCol>
                <a:gridCol w="1504589">
                  <a:extLst>
                    <a:ext uri="{9D8B030D-6E8A-4147-A177-3AD203B41FA5}">
                      <a16:colId xmlns:a16="http://schemas.microsoft.com/office/drawing/2014/main" val="3471390990"/>
                    </a:ext>
                  </a:extLst>
                </a:gridCol>
                <a:gridCol w="77747">
                  <a:extLst>
                    <a:ext uri="{9D8B030D-6E8A-4147-A177-3AD203B41FA5}">
                      <a16:colId xmlns:a16="http://schemas.microsoft.com/office/drawing/2014/main" val="2982148061"/>
                    </a:ext>
                  </a:extLst>
                </a:gridCol>
              </a:tblGrid>
              <a:tr h="128693">
                <a:tc>
                  <a:txBody>
                    <a:bodyPr/>
                    <a:lstStyle/>
                    <a:p>
                      <a:pPr algn="ctr"/>
                      <a:endParaRPr lang="en-US" sz="700">
                        <a:solidFill>
                          <a:schemeClr val="tx1"/>
                        </a:solidFill>
                        <a:latin typeface="Apercu Avnet"/>
                      </a:endParaRPr>
                    </a:p>
                  </a:txBody>
                  <a:tcPr marL="0" marR="0" marT="0" marB="0" anchor="ctr">
                    <a:lnR w="28575" cap="flat" cmpd="sng" algn="ctr">
                      <a:noFill/>
                      <a:prstDash val="solid"/>
                      <a:round/>
                      <a:headEnd type="none" w="med" len="med"/>
                      <a:tailEnd type="none" w="med" len="med"/>
                    </a:lnR>
                    <a:lnB w="38100" cap="flat" cmpd="sng" algn="ctr">
                      <a:solidFill>
                        <a:srgbClr val="00B050"/>
                      </a:solidFill>
                      <a:prstDash val="solid"/>
                      <a:round/>
                      <a:headEnd type="none" w="med" len="med"/>
                      <a:tailEnd type="none" w="med" len="med"/>
                    </a:lnB>
                  </a:tcPr>
                </a:tc>
                <a:tc>
                  <a:txBody>
                    <a:bodyPr/>
                    <a:lstStyle/>
                    <a:p>
                      <a:pPr algn="ctr"/>
                      <a:endParaRPr lang="en-US" sz="400">
                        <a:solidFill>
                          <a:schemeClr val="tx1"/>
                        </a:solidFill>
                        <a:latin typeface="Apercu Avnet"/>
                      </a:endParaRPr>
                    </a:p>
                  </a:txBody>
                  <a:tcPr marL="0" marR="0" marT="0" marB="67733"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38100" cap="flat" cmpd="sng" algn="ctr">
                      <a:solidFill>
                        <a:srgbClr val="00B050"/>
                      </a:solidFill>
                      <a:prstDash val="solid"/>
                      <a:round/>
                      <a:headEnd type="none" w="med" len="med"/>
                      <a:tailEnd type="none" w="med" len="med"/>
                    </a:lnB>
                  </a:tcPr>
                </a:tc>
                <a:tc>
                  <a:txBody>
                    <a:bodyPr/>
                    <a:lstStyle/>
                    <a:p>
                      <a:pPr algn="ctr"/>
                      <a:endParaRPr lang="en-US" sz="700">
                        <a:solidFill>
                          <a:schemeClr val="tx1"/>
                        </a:solidFill>
                        <a:latin typeface="Apercu Avnet"/>
                      </a:endParaRPr>
                    </a:p>
                  </a:txBody>
                  <a:tcPr marL="0" marR="0"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B w="38100" cap="flat" cmpd="sng" algn="ctr">
                      <a:solidFill>
                        <a:srgbClr val="00B050"/>
                      </a:solidFill>
                      <a:prstDash val="solid"/>
                      <a:round/>
                      <a:headEnd type="none" w="med" len="med"/>
                      <a:tailEnd type="none" w="med" len="med"/>
                    </a:lnB>
                  </a:tcPr>
                </a:tc>
                <a:extLst>
                  <a:ext uri="{0D108BD9-81ED-4DB2-BD59-A6C34878D82A}">
                    <a16:rowId xmlns:a16="http://schemas.microsoft.com/office/drawing/2014/main" val="85689812"/>
                  </a:ext>
                </a:extLst>
              </a:tr>
              <a:tr h="467360">
                <a:tc gridSpan="3">
                  <a:txBody>
                    <a:bodyPr/>
                    <a:lstStyle/>
                    <a:p>
                      <a:pPr algn="ctr"/>
                      <a:r>
                        <a:rPr lang="en-US" sz="1200" b="1">
                          <a:solidFill>
                            <a:srgbClr val="00B050"/>
                          </a:solidFill>
                          <a:latin typeface="Apercu Avnet"/>
                        </a:rPr>
                        <a:t>IOT PLATFORM </a:t>
                      </a:r>
                    </a:p>
                    <a:p>
                      <a:pPr algn="ctr"/>
                      <a:r>
                        <a:rPr lang="en-US" sz="1200" b="1">
                          <a:solidFill>
                            <a:srgbClr val="00B050"/>
                          </a:solidFill>
                          <a:latin typeface="Apercu Avnet"/>
                        </a:rPr>
                        <a:t>FOR OEMS</a:t>
                      </a:r>
                    </a:p>
                  </a:txBody>
                  <a:tcPr marL="0" marR="0" marT="67733" marB="33867" anchor="b">
                    <a:lnR w="28575" cap="flat" cmpd="sng" algn="ctr">
                      <a:noFill/>
                      <a:prstDash val="solid"/>
                      <a:round/>
                      <a:headEnd type="none" w="med" len="med"/>
                      <a:tailEnd type="none" w="med" len="med"/>
                    </a:lnR>
                    <a:lnT w="38100" cap="flat" cmpd="sng" algn="ctr">
                      <a:solidFill>
                        <a:srgbClr val="00B050"/>
                      </a:solidFill>
                      <a:prstDash val="solid"/>
                      <a:round/>
                      <a:headEnd type="none" w="med" len="med"/>
                      <a:tailEnd type="none" w="med" len="med"/>
                    </a:lnT>
                  </a:tcPr>
                </a:tc>
                <a:tc hMerge="1">
                  <a:txBody>
                    <a:bodyPr/>
                    <a:lstStyle/>
                    <a:p>
                      <a:pPr algn="ctr"/>
                      <a:r>
                        <a:rPr lang="en-US">
                          <a:solidFill>
                            <a:schemeClr val="bg1"/>
                          </a:solidFill>
                          <a:latin typeface="Apercu Avnet"/>
                        </a:rPr>
                        <a:t>Foundational services</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accent1"/>
                      </a:solidFill>
                      <a:prstDash val="solid"/>
                      <a:round/>
                      <a:headEnd type="none" w="med" len="med"/>
                      <a:tailEnd type="none" w="med" len="med"/>
                    </a:lnT>
                  </a:tcPr>
                </a:tc>
                <a:tc hMerge="1">
                  <a:txBody>
                    <a:bodyPr/>
                    <a:lstStyle/>
                    <a:p>
                      <a:pPr algn="ctr"/>
                      <a:endParaRPr lang="en-US">
                        <a:solidFill>
                          <a:schemeClr val="bg1"/>
                        </a:solidFill>
                        <a:latin typeface="Apercu Avne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extLst>
                  <a:ext uri="{0D108BD9-81ED-4DB2-BD59-A6C34878D82A}">
                    <a16:rowId xmlns:a16="http://schemas.microsoft.com/office/drawing/2014/main" val="2454120231"/>
                  </a:ext>
                </a:extLst>
              </a:tr>
              <a:tr h="275472">
                <a:tc gridSpan="3">
                  <a:txBody>
                    <a:bodyPr/>
                    <a:lstStyle/>
                    <a:p>
                      <a:pPr algn="ctr"/>
                      <a:endParaRPr lang="en-US" sz="1100" b="0">
                        <a:solidFill>
                          <a:schemeClr val="bg1"/>
                        </a:solidFill>
                        <a:latin typeface="Apercu Avnet"/>
                      </a:endParaRPr>
                    </a:p>
                  </a:txBody>
                  <a:tcPr marL="0" marR="0" marT="33867" marB="33867">
                    <a:lnR w="28575" cap="flat" cmpd="sng" algn="ctr">
                      <a:noFill/>
                      <a:prstDash val="solid"/>
                      <a:round/>
                      <a:headEnd type="none" w="med" len="med"/>
                      <a:tailEnd type="none" w="med" len="med"/>
                    </a:lnR>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167929189"/>
                  </a:ext>
                </a:extLst>
              </a:tr>
            </a:tbl>
          </a:graphicData>
        </a:graphic>
      </p:graphicFrame>
      <p:pic>
        <p:nvPicPr>
          <p:cNvPr id="36" name="Picture 35">
            <a:extLst>
              <a:ext uri="{FF2B5EF4-FFF2-40B4-BE49-F238E27FC236}">
                <a16:creationId xmlns:a16="http://schemas.microsoft.com/office/drawing/2014/main" id="{9774C6E8-EAB7-ABB4-CA08-7745FCDFC185}"/>
              </a:ext>
            </a:extLst>
          </p:cNvPr>
          <p:cNvPicPr>
            <a:picLocks noChangeAspect="1"/>
          </p:cNvPicPr>
          <p:nvPr/>
        </p:nvPicPr>
        <p:blipFill>
          <a:blip r:embed="rId9" cstate="screen">
            <a:extLst>
              <a:ext uri="{28A0092B-C50C-407E-A947-70E740481C1C}">
                <a14:useLocalDpi xmlns:a14="http://schemas.microsoft.com/office/drawing/2010/main" val="0"/>
              </a:ext>
            </a:extLst>
          </a:blip>
          <a:srcRect/>
          <a:stretch/>
        </p:blipFill>
        <p:spPr>
          <a:xfrm>
            <a:off x="2919993" y="1623943"/>
            <a:ext cx="2519417" cy="256336"/>
          </a:xfrm>
          <a:prstGeom prst="rect">
            <a:avLst/>
          </a:prstGeom>
        </p:spPr>
      </p:pic>
      <p:sp>
        <p:nvSpPr>
          <p:cNvPr id="53" name="object 3">
            <a:extLst>
              <a:ext uri="{FF2B5EF4-FFF2-40B4-BE49-F238E27FC236}">
                <a16:creationId xmlns:a16="http://schemas.microsoft.com/office/drawing/2014/main" id="{77D1A032-091C-CFF8-FDC0-D484ABC25F72}"/>
              </a:ext>
            </a:extLst>
          </p:cNvPr>
          <p:cNvSpPr txBox="1">
            <a:spLocks noGrp="1"/>
          </p:cNvSpPr>
          <p:nvPr>
            <p:ph type="title"/>
          </p:nvPr>
        </p:nvSpPr>
        <p:spPr>
          <a:xfrm>
            <a:off x="592670" y="240284"/>
            <a:ext cx="4591879" cy="755762"/>
          </a:xfrm>
          <a:prstGeom prst="rect">
            <a:avLst/>
          </a:prstGeom>
        </p:spPr>
        <p:txBody>
          <a:bodyPr vert="horz" wrap="square" lIns="0" tIns="16933" rIns="0" bIns="0" rtlCol="0" anchor="t" anchorCtr="0">
            <a:spAutoFit/>
          </a:bodyPr>
          <a:lstStyle/>
          <a:p>
            <a:pPr marL="16933">
              <a:lnSpc>
                <a:spcPct val="100000"/>
              </a:lnSpc>
              <a:spcBef>
                <a:spcPts val="133"/>
              </a:spcBef>
            </a:pPr>
            <a:r>
              <a:rPr lang="en-US">
                <a:solidFill>
                  <a:srgbClr val="FFFFFF"/>
                </a:solidFill>
              </a:rPr>
              <a:t>Avnet Capabilities</a:t>
            </a:r>
            <a:endParaRPr spc="-7">
              <a:solidFill>
                <a:srgbClr val="FFFFFF"/>
              </a:solidFill>
            </a:endParaRPr>
          </a:p>
        </p:txBody>
      </p:sp>
      <p:pic>
        <p:nvPicPr>
          <p:cNvPr id="57" name="Picture 56">
            <a:extLst>
              <a:ext uri="{FF2B5EF4-FFF2-40B4-BE49-F238E27FC236}">
                <a16:creationId xmlns:a16="http://schemas.microsoft.com/office/drawing/2014/main" id="{D246D251-8B79-A802-3072-44D9C3D570E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576611" y="620148"/>
            <a:ext cx="510557" cy="510557"/>
          </a:xfrm>
          <a:prstGeom prst="rect">
            <a:avLst/>
          </a:prstGeom>
        </p:spPr>
      </p:pic>
      <p:pic>
        <p:nvPicPr>
          <p:cNvPr id="67" name="Picture 66">
            <a:extLst>
              <a:ext uri="{FF2B5EF4-FFF2-40B4-BE49-F238E27FC236}">
                <a16:creationId xmlns:a16="http://schemas.microsoft.com/office/drawing/2014/main" id="{84C6EC89-612B-4950-442F-6B18500F29F4}"/>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870802" y="1515762"/>
            <a:ext cx="492463" cy="492463"/>
          </a:xfrm>
          <a:prstGeom prst="flowChartConnector">
            <a:avLst/>
          </a:prstGeom>
        </p:spPr>
      </p:pic>
      <p:pic>
        <p:nvPicPr>
          <p:cNvPr id="71" name="Picture 70">
            <a:extLst>
              <a:ext uri="{FF2B5EF4-FFF2-40B4-BE49-F238E27FC236}">
                <a16:creationId xmlns:a16="http://schemas.microsoft.com/office/drawing/2014/main" id="{7537624A-67A5-B6C4-0866-77BF997A9BF3}"/>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032233" y="4986128"/>
            <a:ext cx="482928" cy="482928"/>
          </a:xfrm>
          <a:prstGeom prst="rect">
            <a:avLst/>
          </a:prstGeom>
        </p:spPr>
      </p:pic>
      <p:pic>
        <p:nvPicPr>
          <p:cNvPr id="32" name="Picture 31" descr="A picture containing circle&#10;&#10;Description automatically generated">
            <a:extLst>
              <a:ext uri="{FF2B5EF4-FFF2-40B4-BE49-F238E27FC236}">
                <a16:creationId xmlns:a16="http://schemas.microsoft.com/office/drawing/2014/main" id="{85DD10D5-4FB7-1B3E-5E34-DCC30499F2E6}"/>
              </a:ext>
            </a:extLst>
          </p:cNvPr>
          <p:cNvPicPr>
            <a:picLocks noChangeAspect="1"/>
          </p:cNvPicPr>
          <p:nvPr/>
        </p:nvPicPr>
        <p:blipFill>
          <a:blip r:embed="rId13" cstate="screen">
            <a:biLevel thresh="75000"/>
            <a:extLst>
              <a:ext uri="{28A0092B-C50C-407E-A947-70E740481C1C}">
                <a14:useLocalDpi xmlns:a14="http://schemas.microsoft.com/office/drawing/2010/main" val="0"/>
              </a:ext>
            </a:extLst>
          </a:blip>
          <a:stretch>
            <a:fillRect/>
          </a:stretch>
        </p:blipFill>
        <p:spPr>
          <a:xfrm>
            <a:off x="6747420" y="4148857"/>
            <a:ext cx="474181" cy="474183"/>
          </a:xfrm>
          <a:prstGeom prst="rect">
            <a:avLst/>
          </a:prstGeom>
        </p:spPr>
      </p:pic>
      <p:pic>
        <p:nvPicPr>
          <p:cNvPr id="73" name="Picture 72">
            <a:extLst>
              <a:ext uri="{FF2B5EF4-FFF2-40B4-BE49-F238E27FC236}">
                <a16:creationId xmlns:a16="http://schemas.microsoft.com/office/drawing/2014/main" id="{49A9AC9E-18F7-DB11-A6D7-422B95824444}"/>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6107509" y="2320421"/>
            <a:ext cx="597681" cy="597681"/>
          </a:xfrm>
          <a:prstGeom prst="rect">
            <a:avLst/>
          </a:prstGeom>
        </p:spPr>
      </p:pic>
      <p:pic>
        <p:nvPicPr>
          <p:cNvPr id="76" name="Picture 75">
            <a:extLst>
              <a:ext uri="{FF2B5EF4-FFF2-40B4-BE49-F238E27FC236}">
                <a16:creationId xmlns:a16="http://schemas.microsoft.com/office/drawing/2014/main" id="{2C2D8DC3-A50B-1CF7-A311-CCDB7A1D51A0}"/>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6462954" y="3229465"/>
            <a:ext cx="478575" cy="478575"/>
          </a:xfrm>
          <a:prstGeom prst="rect">
            <a:avLst/>
          </a:prstGeom>
        </p:spPr>
      </p:pic>
    </p:spTree>
    <p:extLst>
      <p:ext uri="{BB962C8B-B14F-4D97-AF65-F5344CB8AC3E}">
        <p14:creationId xmlns:p14="http://schemas.microsoft.com/office/powerpoint/2010/main" val="4177290572"/>
      </p:ext>
    </p:extLst>
  </p:cSld>
  <p:clrMapOvr>
    <a:masterClrMapping/>
  </p:clrMapOvr>
  <mc:AlternateContent xmlns:mc="http://schemas.openxmlformats.org/markup-compatibility/2006" xmlns:p14="http://schemas.microsoft.com/office/powerpoint/2010/main">
    <mc:Choice Requires="p14">
      <p:transition spd="med" p14:dur="700" advTm="37170">
        <p:fade/>
      </p:transition>
    </mc:Choice>
    <mc:Fallback xmlns="">
      <p:transition spd="med" advTm="37170">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B32766F-7006-41F5-AC77-9856D33472DD}"/>
              </a:ext>
            </a:extLst>
          </p:cNvPr>
          <p:cNvSpPr>
            <a:spLocks noGrp="1"/>
          </p:cNvSpPr>
          <p:nvPr>
            <p:ph type="title"/>
          </p:nvPr>
        </p:nvSpPr>
        <p:spPr/>
        <p:txBody>
          <a:bodyPr/>
          <a:lstStyle/>
          <a:p>
            <a:r>
              <a:rPr lang="en-US"/>
              <a:t>Challenge of IoT</a:t>
            </a:r>
          </a:p>
        </p:txBody>
      </p:sp>
      <p:sp>
        <p:nvSpPr>
          <p:cNvPr id="5" name="Slide Number Placeholder 4">
            <a:extLst>
              <a:ext uri="{FF2B5EF4-FFF2-40B4-BE49-F238E27FC236}">
                <a16:creationId xmlns:a16="http://schemas.microsoft.com/office/drawing/2014/main" id="{40EC9C3E-1C74-D17F-CF92-AC9BDA3185F5}"/>
              </a:ext>
            </a:extLst>
          </p:cNvPr>
          <p:cNvSpPr>
            <a:spLocks noGrp="1"/>
          </p:cNvSpPr>
          <p:nvPr>
            <p:ph type="sldNum" sz="quarter" idx="4"/>
          </p:nvPr>
        </p:nvSpPr>
        <p:spPr/>
        <p:txBody>
          <a:bodyPr/>
          <a:lstStyle/>
          <a:p>
            <a:pPr marL="50799">
              <a:spcBef>
                <a:spcPts val="33"/>
              </a:spcBef>
            </a:pPr>
            <a:fld id="{81D60167-4931-47E6-BA6A-407CBD079E47}" type="slidenum">
              <a:rPr lang="en-US" smtClean="0">
                <a:solidFill>
                  <a:srgbClr val="FFFFFF"/>
                </a:solidFill>
              </a:rPr>
              <a:pPr marL="50799">
                <a:spcBef>
                  <a:spcPts val="33"/>
                </a:spcBef>
              </a:pPr>
              <a:t>21</a:t>
            </a:fld>
            <a:endParaRPr lang="en-US">
              <a:solidFill>
                <a:srgbClr val="FFFFFF"/>
              </a:solidFill>
            </a:endParaRPr>
          </a:p>
        </p:txBody>
      </p:sp>
      <p:sp>
        <p:nvSpPr>
          <p:cNvPr id="17" name="Text Placeholder 16">
            <a:extLst>
              <a:ext uri="{FF2B5EF4-FFF2-40B4-BE49-F238E27FC236}">
                <a16:creationId xmlns:a16="http://schemas.microsoft.com/office/drawing/2014/main" id="{BB813C93-AF39-85CF-48E5-DFEBA05FCC0E}"/>
              </a:ext>
            </a:extLst>
          </p:cNvPr>
          <p:cNvSpPr>
            <a:spLocks noGrp="1"/>
          </p:cNvSpPr>
          <p:nvPr>
            <p:ph type="body" sz="quarter" idx="11"/>
          </p:nvPr>
        </p:nvSpPr>
        <p:spPr/>
        <p:txBody>
          <a:bodyPr/>
          <a:lstStyle/>
          <a:p>
            <a:r>
              <a:rPr lang="en-US" sz="2400">
                <a:latin typeface="Apercu Avnet" panose="02000506040000020004" pitchFamily="50" charset="0"/>
              </a:rPr>
              <a:t>Developing an IoT product is costly, cumbersome, and time consuming.</a:t>
            </a:r>
            <a:endParaRPr lang="en-US" sz="2400">
              <a:latin typeface="Apercu Avnet" panose="02000506040000020004" pitchFamily="50" charset="0"/>
              <a:cs typeface="Arial" panose="020B0604020202020204" pitchFamily="34" charset="0"/>
            </a:endParaRPr>
          </a:p>
        </p:txBody>
      </p:sp>
      <p:pic>
        <p:nvPicPr>
          <p:cNvPr id="9" name="Content Placeholder 8" descr="A diagram of a cloud computing system&#10;&#10;Description automatically generated">
            <a:extLst>
              <a:ext uri="{FF2B5EF4-FFF2-40B4-BE49-F238E27FC236}">
                <a16:creationId xmlns:a16="http://schemas.microsoft.com/office/drawing/2014/main" id="{0CD575AC-2509-F9A4-C9E6-061D3CB552BF}"/>
              </a:ext>
            </a:extLst>
          </p:cNvPr>
          <p:cNvPicPr>
            <a:picLocks noGrp="1" noChangeAspect="1"/>
          </p:cNvPicPr>
          <p:nvPr>
            <p:ph sz="quarter" idx="4294967295"/>
          </p:nvPr>
        </p:nvPicPr>
        <p:blipFill>
          <a:blip r:embed="rId3">
            <a:extLst>
              <a:ext uri="{28A0092B-C50C-407E-A947-70E740481C1C}">
                <a14:useLocalDpi xmlns:a14="http://schemas.microsoft.com/office/drawing/2010/main" val="0"/>
              </a:ext>
            </a:extLst>
          </a:blip>
          <a:stretch>
            <a:fillRect/>
          </a:stretch>
        </p:blipFill>
        <p:spPr>
          <a:xfrm>
            <a:off x="0" y="1063625"/>
            <a:ext cx="10363200" cy="3373438"/>
          </a:xfrm>
        </p:spPr>
      </p:pic>
      <p:sp>
        <p:nvSpPr>
          <p:cNvPr id="2" name="TextBox 1">
            <a:extLst>
              <a:ext uri="{FF2B5EF4-FFF2-40B4-BE49-F238E27FC236}">
                <a16:creationId xmlns:a16="http://schemas.microsoft.com/office/drawing/2014/main" id="{2058DFD3-F863-8910-164B-21ABEE489812}"/>
              </a:ext>
            </a:extLst>
          </p:cNvPr>
          <p:cNvSpPr txBox="1"/>
          <p:nvPr/>
        </p:nvSpPr>
        <p:spPr>
          <a:xfrm>
            <a:off x="5835288" y="4376222"/>
            <a:ext cx="201779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effectLst/>
                <a:uLnTx/>
                <a:uFillTx/>
                <a:latin typeface="Apercu Avnet" panose="02000506040000020004" pitchFamily="50" charset="0"/>
                <a:ea typeface="+mn-ea"/>
                <a:cs typeface="+mn-cs"/>
              </a:rPr>
              <a:t>New IoT Platform</a:t>
            </a:r>
          </a:p>
        </p:txBody>
      </p:sp>
      <p:sp>
        <p:nvSpPr>
          <p:cNvPr id="3" name="TextBox 2">
            <a:extLst>
              <a:ext uri="{FF2B5EF4-FFF2-40B4-BE49-F238E27FC236}">
                <a16:creationId xmlns:a16="http://schemas.microsoft.com/office/drawing/2014/main" id="{7234BAB9-F678-99FF-6C69-3ADDE5AC833B}"/>
              </a:ext>
            </a:extLst>
          </p:cNvPr>
          <p:cNvSpPr txBox="1"/>
          <p:nvPr/>
        </p:nvSpPr>
        <p:spPr>
          <a:xfrm>
            <a:off x="352407" y="4236213"/>
            <a:ext cx="2321688"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u="none" strike="noStrike" kern="1200" cap="none" spc="0" normalizeH="0" baseline="0" noProof="0">
                <a:ln>
                  <a:noFill/>
                </a:ln>
                <a:effectLst/>
                <a:uLnTx/>
                <a:uFillTx/>
                <a:latin typeface="Apercu Avnet" panose="02000506040000020004" pitchFamily="50" charset="0"/>
                <a:ea typeface="+mn-ea"/>
                <a:cs typeface="+mn-cs"/>
              </a:rPr>
              <a:t>Current Generation Product</a:t>
            </a:r>
          </a:p>
        </p:txBody>
      </p:sp>
      <p:sp>
        <p:nvSpPr>
          <p:cNvPr id="4" name="TextBox 3">
            <a:extLst>
              <a:ext uri="{FF2B5EF4-FFF2-40B4-BE49-F238E27FC236}">
                <a16:creationId xmlns:a16="http://schemas.microsoft.com/office/drawing/2014/main" id="{A43D6F22-0B69-C7FD-E4A3-98FE774829A5}"/>
              </a:ext>
            </a:extLst>
          </p:cNvPr>
          <p:cNvSpPr txBox="1"/>
          <p:nvPr/>
        </p:nvSpPr>
        <p:spPr>
          <a:xfrm>
            <a:off x="9311228" y="3835980"/>
            <a:ext cx="1966372"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effectLst/>
                <a:uLnTx/>
                <a:uFillTx/>
                <a:latin typeface="Apercu Avnet" panose="02000506040000020004" pitchFamily="50" charset="0"/>
                <a:ea typeface="+mn-ea"/>
                <a:cs typeface="+mn-cs"/>
              </a:rPr>
              <a:t>New</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effectLst/>
                <a:uLnTx/>
                <a:uFillTx/>
                <a:latin typeface="Apercu Avnet" panose="02000506040000020004" pitchFamily="50" charset="0"/>
                <a:ea typeface="+mn-ea"/>
                <a:cs typeface="+mn-cs"/>
              </a:rPr>
              <a:t>Communication Interfaces</a:t>
            </a:r>
          </a:p>
        </p:txBody>
      </p:sp>
      <p:sp>
        <p:nvSpPr>
          <p:cNvPr id="7" name="TextBox 6">
            <a:extLst>
              <a:ext uri="{FF2B5EF4-FFF2-40B4-BE49-F238E27FC236}">
                <a16:creationId xmlns:a16="http://schemas.microsoft.com/office/drawing/2014/main" id="{2780C8AC-8DD1-2309-B490-1CAAE2A18CD7}"/>
              </a:ext>
            </a:extLst>
          </p:cNvPr>
          <p:cNvSpPr txBox="1"/>
          <p:nvPr/>
        </p:nvSpPr>
        <p:spPr>
          <a:xfrm>
            <a:off x="9311228" y="4871890"/>
            <a:ext cx="1966372"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effectLst/>
                <a:uLnTx/>
                <a:uFillTx/>
                <a:latin typeface="Apercu Avnet" panose="02000506040000020004" pitchFamily="50" charset="0"/>
                <a:ea typeface="+mn-ea"/>
                <a:cs typeface="+mn-cs"/>
              </a:rPr>
              <a:t>Mobile App Integration</a:t>
            </a:r>
          </a:p>
        </p:txBody>
      </p:sp>
      <p:sp>
        <p:nvSpPr>
          <p:cNvPr id="8" name="TextBox 7">
            <a:extLst>
              <a:ext uri="{FF2B5EF4-FFF2-40B4-BE49-F238E27FC236}">
                <a16:creationId xmlns:a16="http://schemas.microsoft.com/office/drawing/2014/main" id="{633870B0-9264-DA59-B280-E0AFD2B1BD84}"/>
              </a:ext>
            </a:extLst>
          </p:cNvPr>
          <p:cNvSpPr txBox="1"/>
          <p:nvPr/>
        </p:nvSpPr>
        <p:spPr>
          <a:xfrm>
            <a:off x="5861000" y="4882544"/>
            <a:ext cx="1966372"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effectLst/>
                <a:uLnTx/>
                <a:uFillTx/>
                <a:latin typeface="Apercu Avnet" panose="02000506040000020004" pitchFamily="50" charset="0"/>
                <a:ea typeface="+mn-ea"/>
                <a:cs typeface="+mn-cs"/>
              </a:rPr>
              <a:t>Legacy Infrastructure</a:t>
            </a:r>
          </a:p>
        </p:txBody>
      </p:sp>
      <p:sp>
        <p:nvSpPr>
          <p:cNvPr id="10" name="TextBox 9">
            <a:extLst>
              <a:ext uri="{FF2B5EF4-FFF2-40B4-BE49-F238E27FC236}">
                <a16:creationId xmlns:a16="http://schemas.microsoft.com/office/drawing/2014/main" id="{0ACE182C-E2E3-D0E2-A6A1-354A2D32FAF1}"/>
              </a:ext>
            </a:extLst>
          </p:cNvPr>
          <p:cNvSpPr txBox="1"/>
          <p:nvPr/>
        </p:nvSpPr>
        <p:spPr>
          <a:xfrm>
            <a:off x="352407" y="4885795"/>
            <a:ext cx="2321688"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u="none" strike="noStrike" kern="1200" cap="none" spc="0" normalizeH="0" baseline="0" noProof="0">
                <a:ln>
                  <a:noFill/>
                </a:ln>
                <a:effectLst/>
                <a:uLnTx/>
                <a:uFillTx/>
                <a:latin typeface="Apercu Avnet" panose="02000506040000020004" pitchFamily="50" charset="0"/>
                <a:ea typeface="+mn-ea"/>
                <a:cs typeface="+mn-cs"/>
              </a:rPr>
              <a:t>New Hardware Development</a:t>
            </a:r>
          </a:p>
        </p:txBody>
      </p:sp>
    </p:spTree>
    <p:extLst>
      <p:ext uri="{BB962C8B-B14F-4D97-AF65-F5344CB8AC3E}">
        <p14:creationId xmlns:p14="http://schemas.microsoft.com/office/powerpoint/2010/main" val="2710663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10" presetClass="entr" presetSubtype="0" fill="hold" grpId="0" nodeType="afterEffect">
                                  <p:stCondLst>
                                    <p:cond delay="50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par>
                          <p:cTn id="12" fill="hold">
                            <p:stCondLst>
                              <p:cond delay="1500"/>
                            </p:stCondLst>
                            <p:childTnLst>
                              <p:par>
                                <p:cTn id="13" presetID="10" presetClass="entr" presetSubtype="0" fill="hold" grpId="0" nodeType="afterEffect">
                                  <p:stCondLst>
                                    <p:cond delay="50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par>
                          <p:cTn id="16" fill="hold">
                            <p:stCondLst>
                              <p:cond delay="2500"/>
                            </p:stCondLst>
                            <p:childTnLst>
                              <p:par>
                                <p:cTn id="17" presetID="10" presetClass="entr" presetSubtype="0" fill="hold" grpId="0" nodeType="afterEffect">
                                  <p:stCondLst>
                                    <p:cond delay="50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500"/>
                                        <p:tgtEl>
                                          <p:spTgt spid="4"/>
                                        </p:tgtEl>
                                      </p:cBhvr>
                                    </p:animEffect>
                                  </p:childTnLst>
                                </p:cTn>
                              </p:par>
                            </p:childTnLst>
                          </p:cTn>
                        </p:par>
                        <p:par>
                          <p:cTn id="20" fill="hold">
                            <p:stCondLst>
                              <p:cond delay="3500"/>
                            </p:stCondLst>
                            <p:childTnLst>
                              <p:par>
                                <p:cTn id="21" presetID="10" presetClass="entr" presetSubtype="0" fill="hold" grpId="0" nodeType="afterEffect">
                                  <p:stCondLst>
                                    <p:cond delay="50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500"/>
                                        <p:tgtEl>
                                          <p:spTgt spid="7"/>
                                        </p:tgtEl>
                                      </p:cBhvr>
                                    </p:animEffect>
                                  </p:childTnLst>
                                </p:cTn>
                              </p:par>
                            </p:childTnLst>
                          </p:cTn>
                        </p:par>
                        <p:par>
                          <p:cTn id="24" fill="hold">
                            <p:stCondLst>
                              <p:cond delay="4500"/>
                            </p:stCondLst>
                            <p:childTnLst>
                              <p:par>
                                <p:cTn id="25" presetID="10" presetClass="entr" presetSubtype="0" fill="hold" grpId="0" nodeType="afterEffect">
                                  <p:stCondLst>
                                    <p:cond delay="0"/>
                                  </p:stCondLst>
                                  <p:childTnLst>
                                    <p:set>
                                      <p:cBhvr>
                                        <p:cTn id="26" dur="1" fill="hold">
                                          <p:stCondLst>
                                            <p:cond delay="0"/>
                                          </p:stCondLst>
                                        </p:cTn>
                                        <p:tgtEl>
                                          <p:spTgt spid="17">
                                            <p:bg/>
                                          </p:spTgt>
                                        </p:tgtEl>
                                        <p:attrNameLst>
                                          <p:attrName>style.visibility</p:attrName>
                                        </p:attrNameLst>
                                      </p:cBhvr>
                                      <p:to>
                                        <p:strVal val="visible"/>
                                      </p:to>
                                    </p:set>
                                    <p:animEffect transition="in" filter="fade">
                                      <p:cBhvr>
                                        <p:cTn id="27" dur="500"/>
                                        <p:tgtEl>
                                          <p:spTgt spid="17">
                                            <p:bg/>
                                          </p:spTgt>
                                        </p:tgtEl>
                                      </p:cBhvr>
                                    </p:animEffect>
                                  </p:childTnLst>
                                </p:cTn>
                              </p:par>
                            </p:childTnLst>
                          </p:cTn>
                        </p:par>
                        <p:par>
                          <p:cTn id="28" fill="hold">
                            <p:stCondLst>
                              <p:cond delay="5000"/>
                            </p:stCondLst>
                            <p:childTnLst>
                              <p:par>
                                <p:cTn id="29" presetID="10" presetClass="entr" presetSubtype="0" fill="hold" grpId="0" nodeType="afterEffect">
                                  <p:stCondLst>
                                    <p:cond delay="0"/>
                                  </p:stCondLst>
                                  <p:childTnLst>
                                    <p:set>
                                      <p:cBhvr>
                                        <p:cTn id="30" dur="1" fill="hold">
                                          <p:stCondLst>
                                            <p:cond delay="0"/>
                                          </p:stCondLst>
                                        </p:cTn>
                                        <p:tgtEl>
                                          <p:spTgt spid="17">
                                            <p:txEl>
                                              <p:pRg st="0" end="0"/>
                                            </p:txEl>
                                          </p:spTgt>
                                        </p:tgtEl>
                                        <p:attrNameLst>
                                          <p:attrName>style.visibility</p:attrName>
                                        </p:attrNameLst>
                                      </p:cBhvr>
                                      <p:to>
                                        <p:strVal val="visible"/>
                                      </p:to>
                                    </p:set>
                                    <p:animEffect transition="in" filter="fade">
                                      <p:cBhvr>
                                        <p:cTn id="31" dur="500"/>
                                        <p:tgtEl>
                                          <p:spTgt spid="17">
                                            <p:txEl>
                                              <p:pRg st="0" end="0"/>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fade">
                                      <p:cBhvr>
                                        <p:cTn id="3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uild="p" animBg="1"/>
      <p:bldP spid="2" grpId="0"/>
      <p:bldP spid="3" grpId="0"/>
      <p:bldP spid="4" grpId="0"/>
      <p:bldP spid="7" grpId="0"/>
      <p:bldP spid="8" grpId="0"/>
      <p:bldP spid="1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B32766F-7006-41F5-AC77-9856D33472DD}"/>
              </a:ext>
            </a:extLst>
          </p:cNvPr>
          <p:cNvSpPr>
            <a:spLocks noGrp="1"/>
          </p:cNvSpPr>
          <p:nvPr>
            <p:ph type="title"/>
          </p:nvPr>
        </p:nvSpPr>
        <p:spPr/>
        <p:txBody>
          <a:bodyPr/>
          <a:lstStyle/>
          <a:p>
            <a:r>
              <a:rPr lang="en-US"/>
              <a:t>Challenge of IoT</a:t>
            </a:r>
          </a:p>
        </p:txBody>
      </p:sp>
      <p:sp>
        <p:nvSpPr>
          <p:cNvPr id="5" name="Slide Number Placeholder 4">
            <a:extLst>
              <a:ext uri="{FF2B5EF4-FFF2-40B4-BE49-F238E27FC236}">
                <a16:creationId xmlns:a16="http://schemas.microsoft.com/office/drawing/2014/main" id="{40EC9C3E-1C74-D17F-CF92-AC9BDA3185F5}"/>
              </a:ext>
            </a:extLst>
          </p:cNvPr>
          <p:cNvSpPr>
            <a:spLocks noGrp="1"/>
          </p:cNvSpPr>
          <p:nvPr>
            <p:ph type="sldNum" sz="quarter" idx="4"/>
          </p:nvPr>
        </p:nvSpPr>
        <p:spPr/>
        <p:txBody>
          <a:bodyPr/>
          <a:lstStyle/>
          <a:p>
            <a:pPr marL="50799">
              <a:spcBef>
                <a:spcPts val="33"/>
              </a:spcBef>
            </a:pPr>
            <a:fld id="{81D60167-4931-47E6-BA6A-407CBD079E47}" type="slidenum">
              <a:rPr lang="en-US" smtClean="0">
                <a:solidFill>
                  <a:srgbClr val="FFFFFF"/>
                </a:solidFill>
              </a:rPr>
              <a:pPr marL="50799">
                <a:spcBef>
                  <a:spcPts val="33"/>
                </a:spcBef>
              </a:pPr>
              <a:t>22</a:t>
            </a:fld>
            <a:endParaRPr lang="en-US">
              <a:solidFill>
                <a:srgbClr val="FFFFFF"/>
              </a:solidFill>
            </a:endParaRPr>
          </a:p>
        </p:txBody>
      </p:sp>
      <p:sp>
        <p:nvSpPr>
          <p:cNvPr id="17" name="Text Placeholder 16">
            <a:extLst>
              <a:ext uri="{FF2B5EF4-FFF2-40B4-BE49-F238E27FC236}">
                <a16:creationId xmlns:a16="http://schemas.microsoft.com/office/drawing/2014/main" id="{BB813C93-AF39-85CF-48E5-DFEBA05FCC0E}"/>
              </a:ext>
            </a:extLst>
          </p:cNvPr>
          <p:cNvSpPr>
            <a:spLocks noGrp="1"/>
          </p:cNvSpPr>
          <p:nvPr>
            <p:ph type="body" sz="quarter" idx="11"/>
          </p:nvPr>
        </p:nvSpPr>
        <p:spPr/>
        <p:txBody>
          <a:bodyPr/>
          <a:lstStyle/>
          <a:p>
            <a:r>
              <a:rPr lang="en-US" sz="2400">
                <a:latin typeface="Apercu Avnet" panose="02000506040000020004" pitchFamily="50" charset="0"/>
              </a:rPr>
              <a:t>With /IOTCONNECT, IoT development becomes simple, secure, and scalable.</a:t>
            </a:r>
            <a:endParaRPr lang="en-US" sz="2400">
              <a:latin typeface="Apercu Avnet" panose="02000506040000020004" pitchFamily="50" charset="0"/>
              <a:cs typeface="Arial" panose="020B0604020202020204" pitchFamily="34" charset="0"/>
            </a:endParaRPr>
          </a:p>
        </p:txBody>
      </p:sp>
      <p:pic>
        <p:nvPicPr>
          <p:cNvPr id="9" name="Content Placeholder 8" descr="A diagram of a cloud computing system&#10;&#10;Description automatically generated">
            <a:extLst>
              <a:ext uri="{FF2B5EF4-FFF2-40B4-BE49-F238E27FC236}">
                <a16:creationId xmlns:a16="http://schemas.microsoft.com/office/drawing/2014/main" id="{0CD575AC-2509-F9A4-C9E6-061D3CB552BF}"/>
              </a:ext>
            </a:extLst>
          </p:cNvPr>
          <p:cNvPicPr>
            <a:picLocks noGrp="1" noChangeAspect="1"/>
          </p:cNvPicPr>
          <p:nvPr>
            <p:ph sz="quarter" idx="4294967295"/>
          </p:nvPr>
        </p:nvPicPr>
        <p:blipFill>
          <a:blip r:embed="rId3">
            <a:extLst>
              <a:ext uri="{28A0092B-C50C-407E-A947-70E740481C1C}">
                <a14:useLocalDpi xmlns:a14="http://schemas.microsoft.com/office/drawing/2010/main" val="0"/>
              </a:ext>
            </a:extLst>
          </a:blip>
          <a:stretch>
            <a:fillRect/>
          </a:stretch>
        </p:blipFill>
        <p:spPr>
          <a:xfrm>
            <a:off x="0" y="1063625"/>
            <a:ext cx="10363200" cy="3373438"/>
          </a:xfrm>
        </p:spPr>
      </p:pic>
      <p:pic>
        <p:nvPicPr>
          <p:cNvPr id="11" name="Picture 10">
            <a:extLst>
              <a:ext uri="{FF2B5EF4-FFF2-40B4-BE49-F238E27FC236}">
                <a16:creationId xmlns:a16="http://schemas.microsoft.com/office/drawing/2014/main" id="{2DA57E6B-0265-C571-428E-73CD62C651E6}"/>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452812" y="4608678"/>
            <a:ext cx="3286376" cy="331924"/>
          </a:xfrm>
          <a:prstGeom prst="rect">
            <a:avLst/>
          </a:prstGeom>
        </p:spPr>
      </p:pic>
      <p:cxnSp>
        <p:nvCxnSpPr>
          <p:cNvPr id="13" name="Straight Arrow Connector 12">
            <a:extLst>
              <a:ext uri="{FF2B5EF4-FFF2-40B4-BE49-F238E27FC236}">
                <a16:creationId xmlns:a16="http://schemas.microsoft.com/office/drawing/2014/main" id="{9F337D38-E7CD-D65D-7E7F-40A9CC1E3FA2}"/>
              </a:ext>
            </a:extLst>
          </p:cNvPr>
          <p:cNvCxnSpPr/>
          <p:nvPr/>
        </p:nvCxnSpPr>
        <p:spPr>
          <a:xfrm flipH="1">
            <a:off x="754603" y="4764216"/>
            <a:ext cx="3187083" cy="0"/>
          </a:xfrm>
          <a:prstGeom prst="straightConnector1">
            <a:avLst/>
          </a:prstGeom>
          <a:ln w="38100">
            <a:solidFill>
              <a:schemeClr val="tx1"/>
            </a:solidFill>
            <a:prstDash val="solid"/>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713E53E2-F74F-7B7E-32F0-24BAEB2974E2}"/>
              </a:ext>
            </a:extLst>
          </p:cNvPr>
          <p:cNvCxnSpPr>
            <a:cxnSpLocks/>
          </p:cNvCxnSpPr>
          <p:nvPr/>
        </p:nvCxnSpPr>
        <p:spPr>
          <a:xfrm>
            <a:off x="8282866" y="4774640"/>
            <a:ext cx="3098308" cy="0"/>
          </a:xfrm>
          <a:prstGeom prst="straightConnector1">
            <a:avLst/>
          </a:prstGeom>
          <a:ln w="38100">
            <a:solidFill>
              <a:schemeClr val="tx1"/>
            </a:solidFill>
            <a:prstDash val="solid"/>
            <a:headEnd type="none" w="med" len="med"/>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91493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7">
                                            <p:bg/>
                                          </p:spTgt>
                                        </p:tgtEl>
                                        <p:attrNameLst>
                                          <p:attrName>style.visibility</p:attrName>
                                        </p:attrNameLst>
                                      </p:cBhvr>
                                      <p:to>
                                        <p:strVal val="visible"/>
                                      </p:to>
                                    </p:set>
                                    <p:animEffect transition="in" filter="fade">
                                      <p:cBhvr>
                                        <p:cTn id="7" dur="500"/>
                                        <p:tgtEl>
                                          <p:spTgt spid="17">
                                            <p:bg/>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7">
                                            <p:txEl>
                                              <p:pRg st="0" end="0"/>
                                            </p:txEl>
                                          </p:spTgt>
                                        </p:tgtEl>
                                        <p:attrNameLst>
                                          <p:attrName>style.visibility</p:attrName>
                                        </p:attrNameLst>
                                      </p:cBhvr>
                                      <p:to>
                                        <p:strVal val="visible"/>
                                      </p:to>
                                    </p:set>
                                    <p:animEffect transition="in" filter="fade">
                                      <p:cBhvr>
                                        <p:cTn id="11" dur="5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uild="p"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1520839-2243-95DD-DDE2-5DED11A801A4}"/>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440177" y="275585"/>
            <a:ext cx="3286376" cy="331924"/>
          </a:xfrm>
          <a:prstGeom prst="rect">
            <a:avLst/>
          </a:prstGeom>
        </p:spPr>
      </p:pic>
      <p:sp>
        <p:nvSpPr>
          <p:cNvPr id="4" name="Rectangle 3">
            <a:extLst>
              <a:ext uri="{FF2B5EF4-FFF2-40B4-BE49-F238E27FC236}">
                <a16:creationId xmlns:a16="http://schemas.microsoft.com/office/drawing/2014/main" id="{C060B291-7907-E0BF-76DE-8CC0785D0174}"/>
              </a:ext>
            </a:extLst>
          </p:cNvPr>
          <p:cNvSpPr/>
          <p:nvPr/>
        </p:nvSpPr>
        <p:spPr>
          <a:xfrm>
            <a:off x="0" y="5738379"/>
            <a:ext cx="12192000" cy="1124465"/>
          </a:xfrm>
          <a:prstGeom prst="rect">
            <a:avLst/>
          </a:prstGeom>
          <a:solidFill>
            <a:srgbClr val="00BD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32" name="Group 31">
            <a:extLst>
              <a:ext uri="{FF2B5EF4-FFF2-40B4-BE49-F238E27FC236}">
                <a16:creationId xmlns:a16="http://schemas.microsoft.com/office/drawing/2014/main" id="{982DC39B-706D-CA11-988C-2BD21465EE03}"/>
              </a:ext>
            </a:extLst>
          </p:cNvPr>
          <p:cNvGrpSpPr/>
          <p:nvPr/>
        </p:nvGrpSpPr>
        <p:grpSpPr>
          <a:xfrm>
            <a:off x="1185758" y="188217"/>
            <a:ext cx="9719080" cy="5285826"/>
            <a:chOff x="1185758" y="188217"/>
            <a:chExt cx="9719080" cy="5285826"/>
          </a:xfrm>
        </p:grpSpPr>
        <p:sp>
          <p:nvSpPr>
            <p:cNvPr id="20" name="Rectangle: Rounded Corners 19">
              <a:extLst>
                <a:ext uri="{FF2B5EF4-FFF2-40B4-BE49-F238E27FC236}">
                  <a16:creationId xmlns:a16="http://schemas.microsoft.com/office/drawing/2014/main" id="{7BDBA532-E4C1-0E5F-82B2-C93285D6731B}"/>
                </a:ext>
              </a:extLst>
            </p:cNvPr>
            <p:cNvSpPr/>
            <p:nvPr/>
          </p:nvSpPr>
          <p:spPr>
            <a:xfrm>
              <a:off x="1185758" y="441229"/>
              <a:ext cx="9719080" cy="5032814"/>
            </a:xfrm>
            <a:prstGeom prst="roundRect">
              <a:avLst/>
            </a:prstGeom>
            <a:noFill/>
            <a:ln w="38100">
              <a:solidFill>
                <a:srgbClr val="00BD7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Rectangle 27">
              <a:extLst>
                <a:ext uri="{FF2B5EF4-FFF2-40B4-BE49-F238E27FC236}">
                  <a16:creationId xmlns:a16="http://schemas.microsoft.com/office/drawing/2014/main" id="{EA8D894A-65E2-AF6F-9D85-DF7A18253CC2}"/>
                </a:ext>
              </a:extLst>
            </p:cNvPr>
            <p:cNvSpPr/>
            <p:nvPr/>
          </p:nvSpPr>
          <p:spPr>
            <a:xfrm>
              <a:off x="4364038" y="188217"/>
              <a:ext cx="3362520" cy="506024"/>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7" name="Picture 26">
            <a:extLst>
              <a:ext uri="{FF2B5EF4-FFF2-40B4-BE49-F238E27FC236}">
                <a16:creationId xmlns:a16="http://schemas.microsoft.com/office/drawing/2014/main" id="{A079B494-9451-E000-3FEE-B9BA27E4BAE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40177" y="271899"/>
            <a:ext cx="3286381" cy="331924"/>
          </a:xfrm>
          <a:prstGeom prst="rect">
            <a:avLst/>
          </a:prstGeom>
        </p:spPr>
      </p:pic>
      <p:sp>
        <p:nvSpPr>
          <p:cNvPr id="12" name="TextBox 11">
            <a:extLst>
              <a:ext uri="{FF2B5EF4-FFF2-40B4-BE49-F238E27FC236}">
                <a16:creationId xmlns:a16="http://schemas.microsoft.com/office/drawing/2014/main" id="{900A2778-B1FB-9629-DF8F-C2107B489366}"/>
              </a:ext>
            </a:extLst>
          </p:cNvPr>
          <p:cNvSpPr txBox="1"/>
          <p:nvPr/>
        </p:nvSpPr>
        <p:spPr>
          <a:xfrm flipH="1">
            <a:off x="372809" y="6039001"/>
            <a:ext cx="11446383"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000000"/>
                </a:solidFill>
                <a:effectLst/>
                <a:uLnTx/>
                <a:uFillTx/>
                <a:latin typeface="Apercu Avnet" panose="02000506040000020004" pitchFamily="50" charset="0"/>
                <a:ea typeface="+mn-ea"/>
                <a:cs typeface="+mn-cs"/>
              </a:rPr>
              <a:t>It takes </a:t>
            </a:r>
            <a:r>
              <a:rPr kumimoji="0" lang="en-US" sz="2800" b="1" i="0" u="none" strike="noStrike" kern="1200" cap="none" spc="0" normalizeH="0" baseline="0" noProof="0">
                <a:ln>
                  <a:noFill/>
                </a:ln>
                <a:solidFill>
                  <a:srgbClr val="FFFFFF"/>
                </a:solidFill>
                <a:effectLst/>
                <a:uLnTx/>
                <a:uFillTx/>
                <a:latin typeface="Apercu Avnet" panose="02000506040000020004" pitchFamily="50" charset="0"/>
                <a:ea typeface="+mn-ea"/>
                <a:cs typeface="+mn-cs"/>
              </a:rPr>
              <a:t>things</a:t>
            </a:r>
            <a:r>
              <a:rPr kumimoji="0" lang="en-US" sz="2800" b="0" i="0" u="none" strike="noStrike" kern="1200" cap="none" spc="0" normalizeH="0" baseline="0" noProof="0">
                <a:ln>
                  <a:noFill/>
                </a:ln>
                <a:solidFill>
                  <a:srgbClr val="000000"/>
                </a:solidFill>
                <a:effectLst/>
                <a:uLnTx/>
                <a:uFillTx/>
                <a:latin typeface="Apercu Avnet" panose="02000506040000020004" pitchFamily="50" charset="0"/>
                <a:ea typeface="+mn-ea"/>
                <a:cs typeface="+mn-cs"/>
              </a:rPr>
              <a:t> like </a:t>
            </a:r>
            <a:r>
              <a:rPr kumimoji="0" lang="en-US" sz="2800" b="1" i="0" u="none" strike="noStrike" kern="1200" cap="none" spc="0" normalizeH="0" baseline="0" noProof="0">
                <a:ln>
                  <a:noFill/>
                </a:ln>
                <a:solidFill>
                  <a:schemeClr val="bg1"/>
                </a:solidFill>
                <a:effectLst/>
                <a:uLnTx/>
                <a:uFillTx/>
                <a:latin typeface="Apercu Avnet" panose="02000506040000020004" pitchFamily="50" charset="0"/>
                <a:ea typeface="+mn-ea"/>
                <a:cs typeface="+mn-cs"/>
              </a:rPr>
              <a:t>connected dehumidifiers </a:t>
            </a:r>
            <a:r>
              <a:rPr kumimoji="0" lang="en-US" sz="2800" b="0" i="0" u="none" strike="noStrike" kern="1200" cap="none" spc="0" normalizeH="0" baseline="0" noProof="0">
                <a:ln>
                  <a:noFill/>
                </a:ln>
                <a:solidFill>
                  <a:srgbClr val="000000"/>
                </a:solidFill>
                <a:effectLst/>
                <a:uLnTx/>
                <a:uFillTx/>
                <a:latin typeface="Apercu Avnet" panose="02000506040000020004" pitchFamily="50" charset="0"/>
                <a:ea typeface="+mn-ea"/>
                <a:cs typeface="+mn-cs"/>
              </a:rPr>
              <a:t>and </a:t>
            </a:r>
            <a:r>
              <a:rPr kumimoji="0" lang="en-US" sz="2800" b="1" i="0" u="none" strike="noStrike" kern="1200" cap="none" spc="0" normalizeH="0" baseline="0" noProof="0">
                <a:ln>
                  <a:noFill/>
                </a:ln>
                <a:solidFill>
                  <a:schemeClr val="bg1"/>
                </a:solidFill>
                <a:effectLst/>
                <a:uLnTx/>
                <a:uFillTx/>
                <a:latin typeface="Apercu Avnet" panose="02000506040000020004" pitchFamily="50" charset="0"/>
                <a:ea typeface="+mn-ea"/>
                <a:cs typeface="+mn-cs"/>
              </a:rPr>
              <a:t>moisture sensors</a:t>
            </a:r>
          </a:p>
        </p:txBody>
      </p:sp>
      <p:sp>
        <p:nvSpPr>
          <p:cNvPr id="36" name="TextBox 35">
            <a:extLst>
              <a:ext uri="{FF2B5EF4-FFF2-40B4-BE49-F238E27FC236}">
                <a16:creationId xmlns:a16="http://schemas.microsoft.com/office/drawing/2014/main" id="{0A0E7D69-3F00-167A-A23D-532C31A2A569}"/>
              </a:ext>
            </a:extLst>
          </p:cNvPr>
          <p:cNvSpPr txBox="1"/>
          <p:nvPr/>
        </p:nvSpPr>
        <p:spPr>
          <a:xfrm>
            <a:off x="4280873" y="1097472"/>
            <a:ext cx="723275"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Oswald" pitchFamily="2" charset="0"/>
                <a:ea typeface="+mn-ea"/>
                <a:cs typeface="+mn-cs"/>
              </a:rPr>
              <a:t>Things</a:t>
            </a:r>
          </a:p>
        </p:txBody>
      </p:sp>
      <p:sp>
        <p:nvSpPr>
          <p:cNvPr id="37" name="Rectangle: Rounded Corners 36">
            <a:extLst>
              <a:ext uri="{FF2B5EF4-FFF2-40B4-BE49-F238E27FC236}">
                <a16:creationId xmlns:a16="http://schemas.microsoft.com/office/drawing/2014/main" id="{227AE49F-829B-C09D-D114-68CACC027B54}"/>
              </a:ext>
            </a:extLst>
          </p:cNvPr>
          <p:cNvSpPr/>
          <p:nvPr/>
        </p:nvSpPr>
        <p:spPr>
          <a:xfrm>
            <a:off x="3907086" y="1491932"/>
            <a:ext cx="1476632" cy="2953265"/>
          </a:xfrm>
          <a:prstGeom prst="roundRect">
            <a:avLst/>
          </a:prstGeom>
          <a:noFill/>
          <a:ln w="38100">
            <a:solidFill>
              <a:srgbClr val="00BD7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Rectangle: Rounded Corners 37">
            <a:extLst>
              <a:ext uri="{FF2B5EF4-FFF2-40B4-BE49-F238E27FC236}">
                <a16:creationId xmlns:a16="http://schemas.microsoft.com/office/drawing/2014/main" id="{0293F4C1-D953-8959-6691-7385665E1B46}"/>
              </a:ext>
            </a:extLst>
          </p:cNvPr>
          <p:cNvSpPr/>
          <p:nvPr/>
        </p:nvSpPr>
        <p:spPr>
          <a:xfrm>
            <a:off x="4076840" y="1606151"/>
            <a:ext cx="1127804" cy="1217291"/>
          </a:xfrm>
          <a:prstGeom prst="roundRect">
            <a:avLst>
              <a:gd name="adj" fmla="val 9608"/>
            </a:avLst>
          </a:prstGeom>
          <a:solidFill>
            <a:schemeClr val="bg1"/>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mn-ea"/>
              <a:cs typeface="+mn-cs"/>
            </a:endParaRPr>
          </a:p>
        </p:txBody>
      </p:sp>
      <p:sp>
        <p:nvSpPr>
          <p:cNvPr id="39" name="Rectangle: Rounded Corners 38">
            <a:extLst>
              <a:ext uri="{FF2B5EF4-FFF2-40B4-BE49-F238E27FC236}">
                <a16:creationId xmlns:a16="http://schemas.microsoft.com/office/drawing/2014/main" id="{9C15B275-FEBE-347E-26FB-B6B3EEA1E492}"/>
              </a:ext>
            </a:extLst>
          </p:cNvPr>
          <p:cNvSpPr/>
          <p:nvPr/>
        </p:nvSpPr>
        <p:spPr>
          <a:xfrm>
            <a:off x="4080578" y="2869031"/>
            <a:ext cx="1135107" cy="1392966"/>
          </a:xfrm>
          <a:prstGeom prst="roundRect">
            <a:avLst>
              <a:gd name="adj" fmla="val 9608"/>
            </a:avLst>
          </a:prstGeom>
          <a:solidFill>
            <a:schemeClr val="bg1"/>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mn-ea"/>
              <a:cs typeface="+mn-cs"/>
            </a:endParaRPr>
          </a:p>
        </p:txBody>
      </p:sp>
      <p:sp>
        <p:nvSpPr>
          <p:cNvPr id="40" name="TextBox 39">
            <a:extLst>
              <a:ext uri="{FF2B5EF4-FFF2-40B4-BE49-F238E27FC236}">
                <a16:creationId xmlns:a16="http://schemas.microsoft.com/office/drawing/2014/main" id="{43E00477-1EAA-0D6C-2674-1CAAFC2C00A1}"/>
              </a:ext>
            </a:extLst>
          </p:cNvPr>
          <p:cNvSpPr txBox="1"/>
          <p:nvPr/>
        </p:nvSpPr>
        <p:spPr>
          <a:xfrm>
            <a:off x="4124414" y="2471495"/>
            <a:ext cx="1032655" cy="307777"/>
          </a:xfrm>
          <a:prstGeom prst="rect">
            <a:avLst/>
          </a:prstGeom>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Oswald Light" pitchFamily="2" charset="0"/>
                <a:ea typeface="+mn-ea"/>
                <a:cs typeface="Arial" panose="020B0604020202020204" pitchFamily="34" charset="0"/>
              </a:rPr>
              <a:t>Dehumidifiers</a:t>
            </a:r>
            <a:endParaRPr kumimoji="0" lang="en-US" sz="1000" b="0" i="0" u="none" strike="noStrike" kern="1200" cap="none" spc="0" normalizeH="0" baseline="0" noProof="0">
              <a:ln>
                <a:noFill/>
              </a:ln>
              <a:solidFill>
                <a:srgbClr val="000000"/>
              </a:solidFill>
              <a:effectLst/>
              <a:uLnTx/>
              <a:uFillTx/>
              <a:latin typeface="Oswald Light" pitchFamily="2" charset="0"/>
              <a:ea typeface="+mn-ea"/>
              <a:cs typeface="Arial" panose="020B0604020202020204" pitchFamily="34" charset="0"/>
            </a:endParaRPr>
          </a:p>
        </p:txBody>
      </p:sp>
      <p:sp>
        <p:nvSpPr>
          <p:cNvPr id="41" name="TextBox 40">
            <a:extLst>
              <a:ext uri="{FF2B5EF4-FFF2-40B4-BE49-F238E27FC236}">
                <a16:creationId xmlns:a16="http://schemas.microsoft.com/office/drawing/2014/main" id="{850BEDB8-D1A0-240E-35B0-295DA889023B}"/>
              </a:ext>
            </a:extLst>
          </p:cNvPr>
          <p:cNvSpPr txBox="1"/>
          <p:nvPr/>
        </p:nvSpPr>
        <p:spPr>
          <a:xfrm>
            <a:off x="3996561" y="3690864"/>
            <a:ext cx="1303140" cy="523220"/>
          </a:xfrm>
          <a:prstGeom prst="rect">
            <a:avLst/>
          </a:prstGeom>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Oswald Light" pitchFamily="2" charset="0"/>
                <a:ea typeface="+mn-ea"/>
                <a:cs typeface="Arial" panose="020B0604020202020204" pitchFamily="34" charset="0"/>
              </a:rPr>
              <a:t>In-Wall Moisture Sensors</a:t>
            </a:r>
          </a:p>
        </p:txBody>
      </p:sp>
      <p:grpSp>
        <p:nvGrpSpPr>
          <p:cNvPr id="42" name="Group 41">
            <a:extLst>
              <a:ext uri="{FF2B5EF4-FFF2-40B4-BE49-F238E27FC236}">
                <a16:creationId xmlns:a16="http://schemas.microsoft.com/office/drawing/2014/main" id="{FBFC6C18-E745-8664-0C75-C456B793993D}"/>
              </a:ext>
            </a:extLst>
          </p:cNvPr>
          <p:cNvGrpSpPr/>
          <p:nvPr/>
        </p:nvGrpSpPr>
        <p:grpSpPr>
          <a:xfrm>
            <a:off x="4363255" y="1608805"/>
            <a:ext cx="545765" cy="1053213"/>
            <a:chOff x="4304531" y="1559768"/>
            <a:chExt cx="590029" cy="1138633"/>
          </a:xfrm>
        </p:grpSpPr>
        <p:pic>
          <p:nvPicPr>
            <p:cNvPr id="43" name="Graphic 42" descr="Speakers outline">
              <a:extLst>
                <a:ext uri="{FF2B5EF4-FFF2-40B4-BE49-F238E27FC236}">
                  <a16:creationId xmlns:a16="http://schemas.microsoft.com/office/drawing/2014/main" id="{B439B2F0-DCC9-42F6-258D-E467EBEE7D0D}"/>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r="48181"/>
            <a:stretch/>
          </p:blipFill>
          <p:spPr>
            <a:xfrm>
              <a:off x="4304531" y="1559768"/>
              <a:ext cx="590029" cy="1138633"/>
            </a:xfrm>
            <a:prstGeom prst="rect">
              <a:avLst/>
            </a:prstGeom>
          </p:spPr>
        </p:pic>
        <p:sp>
          <p:nvSpPr>
            <p:cNvPr id="44" name="Left Bracket 43">
              <a:extLst>
                <a:ext uri="{FF2B5EF4-FFF2-40B4-BE49-F238E27FC236}">
                  <a16:creationId xmlns:a16="http://schemas.microsoft.com/office/drawing/2014/main" id="{AD78195C-50B9-E9DF-8741-4962EE7FB142}"/>
                </a:ext>
              </a:extLst>
            </p:cNvPr>
            <p:cNvSpPr/>
            <p:nvPr/>
          </p:nvSpPr>
          <p:spPr>
            <a:xfrm rot="5400000">
              <a:off x="4537175" y="1574382"/>
              <a:ext cx="167375" cy="317966"/>
            </a:xfrm>
            <a:prstGeom prst="leftBracket">
              <a:avLst>
                <a:gd name="adj" fmla="val 11036"/>
              </a:avLst>
            </a:prstGeom>
            <a:ln w="19050">
              <a:solidFill>
                <a:schemeClr val="accent1"/>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pic>
        <p:nvPicPr>
          <p:cNvPr id="45" name="Graphic 44" descr="Water outline">
            <a:extLst>
              <a:ext uri="{FF2B5EF4-FFF2-40B4-BE49-F238E27FC236}">
                <a16:creationId xmlns:a16="http://schemas.microsoft.com/office/drawing/2014/main" id="{F3955A0D-8AD2-020A-A8F6-7A88EFA9B9B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252222" y="2916847"/>
            <a:ext cx="778565" cy="778565"/>
          </a:xfrm>
          <a:prstGeom prst="rect">
            <a:avLst/>
          </a:prstGeom>
        </p:spPr>
      </p:pic>
    </p:spTree>
    <p:extLst>
      <p:ext uri="{BB962C8B-B14F-4D97-AF65-F5344CB8AC3E}">
        <p14:creationId xmlns:p14="http://schemas.microsoft.com/office/powerpoint/2010/main" val="22245232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060B291-7907-E0BF-76DE-8CC0785D0174}"/>
              </a:ext>
            </a:extLst>
          </p:cNvPr>
          <p:cNvSpPr/>
          <p:nvPr/>
        </p:nvSpPr>
        <p:spPr>
          <a:xfrm>
            <a:off x="0" y="5738379"/>
            <a:ext cx="12192000" cy="1124465"/>
          </a:xfrm>
          <a:prstGeom prst="rect">
            <a:avLst/>
          </a:prstGeom>
          <a:solidFill>
            <a:srgbClr val="00BD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32" name="Group 31">
            <a:extLst>
              <a:ext uri="{FF2B5EF4-FFF2-40B4-BE49-F238E27FC236}">
                <a16:creationId xmlns:a16="http://schemas.microsoft.com/office/drawing/2014/main" id="{982DC39B-706D-CA11-988C-2BD21465EE03}"/>
              </a:ext>
            </a:extLst>
          </p:cNvPr>
          <p:cNvGrpSpPr/>
          <p:nvPr/>
        </p:nvGrpSpPr>
        <p:grpSpPr>
          <a:xfrm>
            <a:off x="1185758" y="188217"/>
            <a:ext cx="9719080" cy="5285826"/>
            <a:chOff x="1185758" y="188217"/>
            <a:chExt cx="9719080" cy="5285826"/>
          </a:xfrm>
        </p:grpSpPr>
        <p:sp>
          <p:nvSpPr>
            <p:cNvPr id="20" name="Rectangle: Rounded Corners 19">
              <a:extLst>
                <a:ext uri="{FF2B5EF4-FFF2-40B4-BE49-F238E27FC236}">
                  <a16:creationId xmlns:a16="http://schemas.microsoft.com/office/drawing/2014/main" id="{7BDBA532-E4C1-0E5F-82B2-C93285D6731B}"/>
                </a:ext>
              </a:extLst>
            </p:cNvPr>
            <p:cNvSpPr/>
            <p:nvPr/>
          </p:nvSpPr>
          <p:spPr>
            <a:xfrm>
              <a:off x="1185758" y="441229"/>
              <a:ext cx="9719080" cy="5032814"/>
            </a:xfrm>
            <a:prstGeom prst="roundRect">
              <a:avLst/>
            </a:prstGeom>
            <a:noFill/>
            <a:ln w="38100">
              <a:solidFill>
                <a:srgbClr val="00BD7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Rectangle 27">
              <a:extLst>
                <a:ext uri="{FF2B5EF4-FFF2-40B4-BE49-F238E27FC236}">
                  <a16:creationId xmlns:a16="http://schemas.microsoft.com/office/drawing/2014/main" id="{EA8D894A-65E2-AF6F-9D85-DF7A18253CC2}"/>
                </a:ext>
              </a:extLst>
            </p:cNvPr>
            <p:cNvSpPr/>
            <p:nvPr/>
          </p:nvSpPr>
          <p:spPr>
            <a:xfrm>
              <a:off x="4364038" y="188217"/>
              <a:ext cx="3362520" cy="506024"/>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7" name="Picture 26">
            <a:extLst>
              <a:ext uri="{FF2B5EF4-FFF2-40B4-BE49-F238E27FC236}">
                <a16:creationId xmlns:a16="http://schemas.microsoft.com/office/drawing/2014/main" id="{A079B494-9451-E000-3FEE-B9BA27E4BAE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40177" y="271899"/>
            <a:ext cx="3286381" cy="331924"/>
          </a:xfrm>
          <a:prstGeom prst="rect">
            <a:avLst/>
          </a:prstGeom>
        </p:spPr>
      </p:pic>
      <p:sp>
        <p:nvSpPr>
          <p:cNvPr id="5" name="Rectangle: Rounded Corners 4">
            <a:extLst>
              <a:ext uri="{FF2B5EF4-FFF2-40B4-BE49-F238E27FC236}">
                <a16:creationId xmlns:a16="http://schemas.microsoft.com/office/drawing/2014/main" id="{EE522248-F996-BEE7-8EC5-74BC0FFF13D5}"/>
              </a:ext>
            </a:extLst>
          </p:cNvPr>
          <p:cNvSpPr/>
          <p:nvPr/>
        </p:nvSpPr>
        <p:spPr>
          <a:xfrm>
            <a:off x="6759215" y="1491932"/>
            <a:ext cx="1476632" cy="2953265"/>
          </a:xfrm>
          <a:prstGeom prst="roundRect">
            <a:avLst/>
          </a:prstGeom>
          <a:noFill/>
          <a:ln w="38100">
            <a:solidFill>
              <a:srgbClr val="00BD7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3" name="TextBox 12">
            <a:extLst>
              <a:ext uri="{FF2B5EF4-FFF2-40B4-BE49-F238E27FC236}">
                <a16:creationId xmlns:a16="http://schemas.microsoft.com/office/drawing/2014/main" id="{E856893C-AF0A-55FA-EC8B-41835AB8EF91}"/>
              </a:ext>
            </a:extLst>
          </p:cNvPr>
          <p:cNvSpPr txBox="1"/>
          <p:nvPr/>
        </p:nvSpPr>
        <p:spPr>
          <a:xfrm>
            <a:off x="6683045" y="1122600"/>
            <a:ext cx="162897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Oswald" pitchFamily="2" charset="0"/>
                <a:ea typeface="+mn-ea"/>
                <a:cs typeface="+mn-cs"/>
              </a:rPr>
              <a:t>Business Insights</a:t>
            </a:r>
          </a:p>
        </p:txBody>
      </p:sp>
      <p:sp>
        <p:nvSpPr>
          <p:cNvPr id="14" name="Rectangle: Rounded Corners 13">
            <a:extLst>
              <a:ext uri="{FF2B5EF4-FFF2-40B4-BE49-F238E27FC236}">
                <a16:creationId xmlns:a16="http://schemas.microsoft.com/office/drawing/2014/main" id="{A453E728-A75C-AD9F-1D73-F1DB3324FE11}"/>
              </a:ext>
            </a:extLst>
          </p:cNvPr>
          <p:cNvSpPr/>
          <p:nvPr/>
        </p:nvSpPr>
        <p:spPr>
          <a:xfrm>
            <a:off x="6933629" y="1649781"/>
            <a:ext cx="1127804" cy="1217291"/>
          </a:xfrm>
          <a:prstGeom prst="roundRect">
            <a:avLst>
              <a:gd name="adj" fmla="val 9608"/>
            </a:avLst>
          </a:prstGeom>
          <a:solidFill>
            <a:schemeClr val="bg1"/>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mn-ea"/>
              <a:cs typeface="+mn-cs"/>
            </a:endParaRPr>
          </a:p>
        </p:txBody>
      </p:sp>
      <p:sp>
        <p:nvSpPr>
          <p:cNvPr id="15" name="Rectangle: Rounded Corners 14">
            <a:extLst>
              <a:ext uri="{FF2B5EF4-FFF2-40B4-BE49-F238E27FC236}">
                <a16:creationId xmlns:a16="http://schemas.microsoft.com/office/drawing/2014/main" id="{A27D2331-FE3F-FEF0-1DDC-28523E65503F}"/>
              </a:ext>
            </a:extLst>
          </p:cNvPr>
          <p:cNvSpPr/>
          <p:nvPr/>
        </p:nvSpPr>
        <p:spPr>
          <a:xfrm>
            <a:off x="6929978" y="2912661"/>
            <a:ext cx="1135107" cy="1392966"/>
          </a:xfrm>
          <a:prstGeom prst="roundRect">
            <a:avLst>
              <a:gd name="adj" fmla="val 9608"/>
            </a:avLst>
          </a:prstGeom>
          <a:solidFill>
            <a:schemeClr val="bg1"/>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mn-ea"/>
              <a:cs typeface="+mn-cs"/>
            </a:endParaRPr>
          </a:p>
        </p:txBody>
      </p:sp>
      <p:sp>
        <p:nvSpPr>
          <p:cNvPr id="16" name="TextBox 15">
            <a:extLst>
              <a:ext uri="{FF2B5EF4-FFF2-40B4-BE49-F238E27FC236}">
                <a16:creationId xmlns:a16="http://schemas.microsoft.com/office/drawing/2014/main" id="{90F15B1D-AE92-9030-EFB5-664536A8A86D}"/>
              </a:ext>
            </a:extLst>
          </p:cNvPr>
          <p:cNvSpPr txBox="1"/>
          <p:nvPr/>
        </p:nvSpPr>
        <p:spPr>
          <a:xfrm>
            <a:off x="6762734" y="2471495"/>
            <a:ext cx="1473113" cy="307777"/>
          </a:xfrm>
          <a:prstGeom prst="rect">
            <a:avLst/>
          </a:prstGeom>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Oswald Light" pitchFamily="2" charset="0"/>
                <a:ea typeface="+mn-ea"/>
                <a:cs typeface="Arial" panose="020B0604020202020204" pitchFamily="34" charset="0"/>
              </a:rPr>
              <a:t>Device Location</a:t>
            </a:r>
            <a:endParaRPr kumimoji="0" lang="en-US" sz="1000" b="0" i="0" u="none" strike="noStrike" kern="1200" cap="none" spc="0" normalizeH="0" baseline="0" noProof="0">
              <a:ln>
                <a:noFill/>
              </a:ln>
              <a:solidFill>
                <a:srgbClr val="000000"/>
              </a:solidFill>
              <a:effectLst/>
              <a:uLnTx/>
              <a:uFillTx/>
              <a:latin typeface="Oswald Light" pitchFamily="2" charset="0"/>
              <a:ea typeface="+mn-ea"/>
              <a:cs typeface="Arial" panose="020B0604020202020204" pitchFamily="34" charset="0"/>
            </a:endParaRPr>
          </a:p>
        </p:txBody>
      </p:sp>
      <p:sp>
        <p:nvSpPr>
          <p:cNvPr id="17" name="TextBox 16">
            <a:extLst>
              <a:ext uri="{FF2B5EF4-FFF2-40B4-BE49-F238E27FC236}">
                <a16:creationId xmlns:a16="http://schemas.microsoft.com/office/drawing/2014/main" id="{57E4A4D6-45AA-997F-DE19-F49C1D93EADB}"/>
              </a:ext>
            </a:extLst>
          </p:cNvPr>
          <p:cNvSpPr txBox="1"/>
          <p:nvPr/>
        </p:nvSpPr>
        <p:spPr>
          <a:xfrm>
            <a:off x="6933629" y="3730152"/>
            <a:ext cx="1127804" cy="523220"/>
          </a:xfrm>
          <a:prstGeom prst="rect">
            <a:avLst/>
          </a:prstGeom>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Oswald Light" pitchFamily="2" charset="0"/>
                <a:ea typeface="+mn-ea"/>
                <a:cs typeface="Arial" panose="020B0604020202020204" pitchFamily="34" charset="0"/>
              </a:rPr>
              <a:t>On-Site Humidity Data</a:t>
            </a:r>
          </a:p>
        </p:txBody>
      </p:sp>
      <p:pic>
        <p:nvPicPr>
          <p:cNvPr id="18" name="Graphic 17" descr="Speedometer Low outline">
            <a:extLst>
              <a:ext uri="{FF2B5EF4-FFF2-40B4-BE49-F238E27FC236}">
                <a16:creationId xmlns:a16="http://schemas.microsoft.com/office/drawing/2014/main" id="{B7C73C0D-31E3-B8DD-5712-F8730C1FD4A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085986" y="2941720"/>
            <a:ext cx="825713" cy="825713"/>
          </a:xfrm>
          <a:prstGeom prst="rect">
            <a:avLst/>
          </a:prstGeom>
        </p:spPr>
      </p:pic>
      <p:cxnSp>
        <p:nvCxnSpPr>
          <p:cNvPr id="21" name="Straight Arrow Connector 20">
            <a:extLst>
              <a:ext uri="{FF2B5EF4-FFF2-40B4-BE49-F238E27FC236}">
                <a16:creationId xmlns:a16="http://schemas.microsoft.com/office/drawing/2014/main" id="{FB06A47B-B54F-C074-275D-BF765AEF5E4D}"/>
              </a:ext>
            </a:extLst>
          </p:cNvPr>
          <p:cNvCxnSpPr>
            <a:endCxn id="5" idx="1"/>
          </p:cNvCxnSpPr>
          <p:nvPr/>
        </p:nvCxnSpPr>
        <p:spPr>
          <a:xfrm>
            <a:off x="5383718" y="2968565"/>
            <a:ext cx="1375497" cy="0"/>
          </a:xfrm>
          <a:prstGeom prst="straightConnector1">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8E169B3D-A7BD-AD41-9315-ADAD12FEBA13}"/>
              </a:ext>
            </a:extLst>
          </p:cNvPr>
          <p:cNvSpPr txBox="1"/>
          <p:nvPr/>
        </p:nvSpPr>
        <p:spPr>
          <a:xfrm>
            <a:off x="5696223" y="2588385"/>
            <a:ext cx="86594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Oswald" pitchFamily="2" charset="0"/>
                <a:ea typeface="+mn-ea"/>
                <a:cs typeface="+mn-cs"/>
              </a:rPr>
              <a:t>extracts</a:t>
            </a:r>
          </a:p>
        </p:txBody>
      </p:sp>
      <p:sp>
        <p:nvSpPr>
          <p:cNvPr id="23" name="TextBox 22">
            <a:extLst>
              <a:ext uri="{FF2B5EF4-FFF2-40B4-BE49-F238E27FC236}">
                <a16:creationId xmlns:a16="http://schemas.microsoft.com/office/drawing/2014/main" id="{DF42F15C-0BB4-DC1E-D518-2633D23058F9}"/>
              </a:ext>
            </a:extLst>
          </p:cNvPr>
          <p:cNvSpPr txBox="1"/>
          <p:nvPr/>
        </p:nvSpPr>
        <p:spPr>
          <a:xfrm flipH="1">
            <a:off x="989698" y="6041031"/>
            <a:ext cx="10212604"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000000"/>
                </a:solidFill>
                <a:effectLst/>
                <a:uLnTx/>
                <a:uFillTx/>
                <a:latin typeface="Apercu Avnet" panose="02000506040000020004" pitchFamily="50" charset="0"/>
                <a:ea typeface="+mn-ea"/>
                <a:cs typeface="+mn-cs"/>
              </a:rPr>
              <a:t>a</a:t>
            </a:r>
            <a:r>
              <a:rPr kumimoji="0" lang="en-US" sz="2800" b="0" i="0" u="none" strike="noStrike" kern="1200" cap="none" spc="0" normalizeH="0" baseline="0" noProof="0" err="1">
                <a:ln>
                  <a:noFill/>
                </a:ln>
                <a:solidFill>
                  <a:srgbClr val="000000"/>
                </a:solidFill>
                <a:effectLst/>
                <a:uLnTx/>
                <a:uFillTx/>
                <a:latin typeface="Apercu Avnet" panose="02000506040000020004" pitchFamily="50" charset="0"/>
                <a:ea typeface="+mn-ea"/>
                <a:cs typeface="+mn-cs"/>
              </a:rPr>
              <a:t>nd</a:t>
            </a:r>
            <a:r>
              <a:rPr kumimoji="0" lang="en-US" sz="2800" b="0" i="0" u="none" strike="noStrike" kern="1200" cap="none" spc="0" normalizeH="0" baseline="0" noProof="0">
                <a:ln>
                  <a:noFill/>
                </a:ln>
                <a:solidFill>
                  <a:srgbClr val="000000"/>
                </a:solidFill>
                <a:effectLst/>
                <a:uLnTx/>
                <a:uFillTx/>
                <a:latin typeface="Apercu Avnet" panose="02000506040000020004" pitchFamily="50" charset="0"/>
                <a:ea typeface="+mn-ea"/>
                <a:cs typeface="+mn-cs"/>
              </a:rPr>
              <a:t> </a:t>
            </a:r>
            <a:r>
              <a:rPr kumimoji="0" lang="en-US" sz="2800" b="1" i="0" u="none" strike="noStrike" kern="1200" cap="none" spc="0" normalizeH="0" baseline="0" noProof="0">
                <a:ln>
                  <a:noFill/>
                </a:ln>
                <a:solidFill>
                  <a:srgbClr val="FFFFFF"/>
                </a:solidFill>
                <a:effectLst/>
                <a:uLnTx/>
                <a:uFillTx/>
                <a:latin typeface="Apercu Avnet" panose="02000506040000020004" pitchFamily="50" charset="0"/>
                <a:ea typeface="+mn-ea"/>
                <a:cs typeface="+mn-cs"/>
              </a:rPr>
              <a:t>extracts valuable insights </a:t>
            </a:r>
            <a:r>
              <a:rPr kumimoji="0" lang="en-US" sz="2800" b="0" i="0" u="none" strike="noStrike" kern="1200" cap="none" spc="0" normalizeH="0" baseline="0" noProof="0">
                <a:ln>
                  <a:noFill/>
                </a:ln>
                <a:solidFill>
                  <a:srgbClr val="000000"/>
                </a:solidFill>
                <a:effectLst/>
                <a:uLnTx/>
                <a:uFillTx/>
                <a:latin typeface="Apercu Avnet" panose="02000506040000020004" pitchFamily="50" charset="0"/>
                <a:ea typeface="+mn-ea"/>
                <a:cs typeface="+mn-cs"/>
              </a:rPr>
              <a:t>to improve business intelligence</a:t>
            </a:r>
          </a:p>
        </p:txBody>
      </p:sp>
      <p:sp>
        <p:nvSpPr>
          <p:cNvPr id="24" name="TextBox 23">
            <a:extLst>
              <a:ext uri="{FF2B5EF4-FFF2-40B4-BE49-F238E27FC236}">
                <a16:creationId xmlns:a16="http://schemas.microsoft.com/office/drawing/2014/main" id="{5A97C04D-82B7-5D85-2E28-7465315AC2C0}"/>
              </a:ext>
            </a:extLst>
          </p:cNvPr>
          <p:cNvSpPr txBox="1"/>
          <p:nvPr/>
        </p:nvSpPr>
        <p:spPr>
          <a:xfrm>
            <a:off x="4280873" y="1097472"/>
            <a:ext cx="723275"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Oswald" pitchFamily="2" charset="0"/>
                <a:ea typeface="+mn-ea"/>
                <a:cs typeface="+mn-cs"/>
              </a:rPr>
              <a:t>Things</a:t>
            </a:r>
          </a:p>
        </p:txBody>
      </p:sp>
      <p:sp>
        <p:nvSpPr>
          <p:cNvPr id="25" name="Rectangle: Rounded Corners 24">
            <a:extLst>
              <a:ext uri="{FF2B5EF4-FFF2-40B4-BE49-F238E27FC236}">
                <a16:creationId xmlns:a16="http://schemas.microsoft.com/office/drawing/2014/main" id="{FADB1755-6D2B-B510-24C4-095C8EAEBBF6}"/>
              </a:ext>
            </a:extLst>
          </p:cNvPr>
          <p:cNvSpPr/>
          <p:nvPr/>
        </p:nvSpPr>
        <p:spPr>
          <a:xfrm>
            <a:off x="3907086" y="1491932"/>
            <a:ext cx="1476632" cy="2953265"/>
          </a:xfrm>
          <a:prstGeom prst="roundRect">
            <a:avLst/>
          </a:prstGeom>
          <a:noFill/>
          <a:ln w="38100">
            <a:solidFill>
              <a:srgbClr val="00BD7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Rectangle: Rounded Corners 25">
            <a:extLst>
              <a:ext uri="{FF2B5EF4-FFF2-40B4-BE49-F238E27FC236}">
                <a16:creationId xmlns:a16="http://schemas.microsoft.com/office/drawing/2014/main" id="{778E39C5-823B-2ECB-DC53-E2B2D1CF1C13}"/>
              </a:ext>
            </a:extLst>
          </p:cNvPr>
          <p:cNvSpPr/>
          <p:nvPr/>
        </p:nvSpPr>
        <p:spPr>
          <a:xfrm>
            <a:off x="4076840" y="1606151"/>
            <a:ext cx="1127804" cy="1217291"/>
          </a:xfrm>
          <a:prstGeom prst="roundRect">
            <a:avLst>
              <a:gd name="adj" fmla="val 9608"/>
            </a:avLst>
          </a:prstGeom>
          <a:solidFill>
            <a:schemeClr val="bg1"/>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mn-ea"/>
              <a:cs typeface="+mn-cs"/>
            </a:endParaRPr>
          </a:p>
        </p:txBody>
      </p:sp>
      <p:sp>
        <p:nvSpPr>
          <p:cNvPr id="29" name="Rectangle: Rounded Corners 28">
            <a:extLst>
              <a:ext uri="{FF2B5EF4-FFF2-40B4-BE49-F238E27FC236}">
                <a16:creationId xmlns:a16="http://schemas.microsoft.com/office/drawing/2014/main" id="{B447597A-8D8D-7D05-3596-905225FE6618}"/>
              </a:ext>
            </a:extLst>
          </p:cNvPr>
          <p:cNvSpPr/>
          <p:nvPr/>
        </p:nvSpPr>
        <p:spPr>
          <a:xfrm>
            <a:off x="4080578" y="2869031"/>
            <a:ext cx="1135107" cy="1392966"/>
          </a:xfrm>
          <a:prstGeom prst="roundRect">
            <a:avLst>
              <a:gd name="adj" fmla="val 9608"/>
            </a:avLst>
          </a:prstGeom>
          <a:solidFill>
            <a:schemeClr val="bg1"/>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mn-ea"/>
              <a:cs typeface="+mn-cs"/>
            </a:endParaRPr>
          </a:p>
        </p:txBody>
      </p:sp>
      <p:sp>
        <p:nvSpPr>
          <p:cNvPr id="30" name="TextBox 29">
            <a:extLst>
              <a:ext uri="{FF2B5EF4-FFF2-40B4-BE49-F238E27FC236}">
                <a16:creationId xmlns:a16="http://schemas.microsoft.com/office/drawing/2014/main" id="{B86DA6FB-7597-68A5-9ADF-FF747A2BB24A}"/>
              </a:ext>
            </a:extLst>
          </p:cNvPr>
          <p:cNvSpPr txBox="1"/>
          <p:nvPr/>
        </p:nvSpPr>
        <p:spPr>
          <a:xfrm>
            <a:off x="4124414" y="2471495"/>
            <a:ext cx="1032655" cy="307777"/>
          </a:xfrm>
          <a:prstGeom prst="rect">
            <a:avLst/>
          </a:prstGeom>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Oswald Light" pitchFamily="2" charset="0"/>
                <a:ea typeface="+mn-ea"/>
                <a:cs typeface="Arial" panose="020B0604020202020204" pitchFamily="34" charset="0"/>
              </a:rPr>
              <a:t>Dehumidifiers</a:t>
            </a:r>
            <a:endParaRPr kumimoji="0" lang="en-US" sz="1000" b="0" i="0" u="none" strike="noStrike" kern="1200" cap="none" spc="0" normalizeH="0" baseline="0" noProof="0">
              <a:ln>
                <a:noFill/>
              </a:ln>
              <a:solidFill>
                <a:srgbClr val="000000"/>
              </a:solidFill>
              <a:effectLst/>
              <a:uLnTx/>
              <a:uFillTx/>
              <a:latin typeface="Oswald Light" pitchFamily="2" charset="0"/>
              <a:ea typeface="+mn-ea"/>
              <a:cs typeface="Arial" panose="020B0604020202020204" pitchFamily="34" charset="0"/>
            </a:endParaRPr>
          </a:p>
        </p:txBody>
      </p:sp>
      <p:sp>
        <p:nvSpPr>
          <p:cNvPr id="31" name="TextBox 30">
            <a:extLst>
              <a:ext uri="{FF2B5EF4-FFF2-40B4-BE49-F238E27FC236}">
                <a16:creationId xmlns:a16="http://schemas.microsoft.com/office/drawing/2014/main" id="{49516331-DC5F-B44A-D499-CDF7F253A4B4}"/>
              </a:ext>
            </a:extLst>
          </p:cNvPr>
          <p:cNvSpPr txBox="1"/>
          <p:nvPr/>
        </p:nvSpPr>
        <p:spPr>
          <a:xfrm>
            <a:off x="3996561" y="3690864"/>
            <a:ext cx="1303140" cy="523220"/>
          </a:xfrm>
          <a:prstGeom prst="rect">
            <a:avLst/>
          </a:prstGeom>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Oswald Light" pitchFamily="2" charset="0"/>
                <a:ea typeface="+mn-ea"/>
                <a:cs typeface="Arial" panose="020B0604020202020204" pitchFamily="34" charset="0"/>
              </a:rPr>
              <a:t>In-Wall Moisture Sensors</a:t>
            </a:r>
          </a:p>
        </p:txBody>
      </p:sp>
      <p:grpSp>
        <p:nvGrpSpPr>
          <p:cNvPr id="33" name="Group 32">
            <a:extLst>
              <a:ext uri="{FF2B5EF4-FFF2-40B4-BE49-F238E27FC236}">
                <a16:creationId xmlns:a16="http://schemas.microsoft.com/office/drawing/2014/main" id="{22BF4069-F972-3636-A0A9-F47FE9056926}"/>
              </a:ext>
            </a:extLst>
          </p:cNvPr>
          <p:cNvGrpSpPr/>
          <p:nvPr/>
        </p:nvGrpSpPr>
        <p:grpSpPr>
          <a:xfrm>
            <a:off x="4363255" y="1608805"/>
            <a:ext cx="545765" cy="1053213"/>
            <a:chOff x="4304531" y="1559768"/>
            <a:chExt cx="590029" cy="1138633"/>
          </a:xfrm>
        </p:grpSpPr>
        <p:pic>
          <p:nvPicPr>
            <p:cNvPr id="42" name="Graphic 41" descr="Speakers outline">
              <a:extLst>
                <a:ext uri="{FF2B5EF4-FFF2-40B4-BE49-F238E27FC236}">
                  <a16:creationId xmlns:a16="http://schemas.microsoft.com/office/drawing/2014/main" id="{36501A37-337F-7C82-CE75-65D4C3E8A3D6}"/>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r="48181"/>
            <a:stretch/>
          </p:blipFill>
          <p:spPr>
            <a:xfrm>
              <a:off x="4304531" y="1559768"/>
              <a:ext cx="590029" cy="1138633"/>
            </a:xfrm>
            <a:prstGeom prst="rect">
              <a:avLst/>
            </a:prstGeom>
          </p:spPr>
        </p:pic>
        <p:sp>
          <p:nvSpPr>
            <p:cNvPr id="44" name="Left Bracket 43">
              <a:extLst>
                <a:ext uri="{FF2B5EF4-FFF2-40B4-BE49-F238E27FC236}">
                  <a16:creationId xmlns:a16="http://schemas.microsoft.com/office/drawing/2014/main" id="{B08395F5-D042-6688-0D3D-9464FFC33B90}"/>
                </a:ext>
              </a:extLst>
            </p:cNvPr>
            <p:cNvSpPr/>
            <p:nvPr/>
          </p:nvSpPr>
          <p:spPr>
            <a:xfrm rot="5400000">
              <a:off x="4537175" y="1574382"/>
              <a:ext cx="167375" cy="317966"/>
            </a:xfrm>
            <a:prstGeom prst="leftBracket">
              <a:avLst>
                <a:gd name="adj" fmla="val 11036"/>
              </a:avLst>
            </a:prstGeom>
            <a:ln w="19050">
              <a:solidFill>
                <a:schemeClr val="accent1"/>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pic>
        <p:nvPicPr>
          <p:cNvPr id="45" name="Graphic 44" descr="Water outline">
            <a:extLst>
              <a:ext uri="{FF2B5EF4-FFF2-40B4-BE49-F238E27FC236}">
                <a16:creationId xmlns:a16="http://schemas.microsoft.com/office/drawing/2014/main" id="{B0D05890-92CA-7186-BAFB-4661A895817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252222" y="2916847"/>
            <a:ext cx="778565" cy="778565"/>
          </a:xfrm>
          <a:prstGeom prst="rect">
            <a:avLst/>
          </a:prstGeom>
        </p:spPr>
      </p:pic>
      <p:pic>
        <p:nvPicPr>
          <p:cNvPr id="53" name="Graphic 52" descr="Thermometer with solid fill">
            <a:extLst>
              <a:ext uri="{FF2B5EF4-FFF2-40B4-BE49-F238E27FC236}">
                <a16:creationId xmlns:a16="http://schemas.microsoft.com/office/drawing/2014/main" id="{D6D4E71D-1160-A14F-C5B4-794BFBC59A5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642091" y="2928711"/>
            <a:ext cx="307693" cy="307693"/>
          </a:xfrm>
          <a:prstGeom prst="rect">
            <a:avLst/>
          </a:prstGeom>
        </p:spPr>
      </p:pic>
      <p:pic>
        <p:nvPicPr>
          <p:cNvPr id="55" name="Graphic 54" descr="Check In with solid fill">
            <a:extLst>
              <a:ext uri="{FF2B5EF4-FFF2-40B4-BE49-F238E27FC236}">
                <a16:creationId xmlns:a16="http://schemas.microsoft.com/office/drawing/2014/main" id="{A67992A1-53C8-DC0B-2C95-7B2006F7BA6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136220" y="1750173"/>
            <a:ext cx="722622" cy="722622"/>
          </a:xfrm>
          <a:prstGeom prst="rect">
            <a:avLst/>
          </a:prstGeom>
        </p:spPr>
      </p:pic>
    </p:spTree>
    <p:extLst>
      <p:ext uri="{BB962C8B-B14F-4D97-AF65-F5344CB8AC3E}">
        <p14:creationId xmlns:p14="http://schemas.microsoft.com/office/powerpoint/2010/main" val="4124229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DFAA731-E8D2-B262-758B-621D09486F4F}"/>
              </a:ext>
            </a:extLst>
          </p:cNvPr>
          <p:cNvSpPr txBox="1"/>
          <p:nvPr/>
        </p:nvSpPr>
        <p:spPr>
          <a:xfrm>
            <a:off x="6074280" y="4671792"/>
            <a:ext cx="1038984" cy="60016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white"/>
                </a:solidFill>
                <a:effectLst/>
                <a:uLnTx/>
                <a:uFillTx/>
                <a:latin typeface="Amazon Ember" panose="020B0703020204020204" pitchFamily="34" charset="0"/>
                <a:ea typeface="Amazon Ember" panose="020B0703020204020204" pitchFamily="34" charset="0"/>
                <a:cs typeface="Amazon Ember" panose="020B0703020204020204" pitchFamily="34" charset="0"/>
              </a:rPr>
              <a:t>Amazon Relational Data Storage</a:t>
            </a:r>
          </a:p>
        </p:txBody>
      </p:sp>
      <p:sp>
        <p:nvSpPr>
          <p:cNvPr id="4" name="Rectangle 3">
            <a:extLst>
              <a:ext uri="{FF2B5EF4-FFF2-40B4-BE49-F238E27FC236}">
                <a16:creationId xmlns:a16="http://schemas.microsoft.com/office/drawing/2014/main" id="{C060B291-7907-E0BF-76DE-8CC0785D0174}"/>
              </a:ext>
            </a:extLst>
          </p:cNvPr>
          <p:cNvSpPr/>
          <p:nvPr/>
        </p:nvSpPr>
        <p:spPr>
          <a:xfrm>
            <a:off x="0" y="5738379"/>
            <a:ext cx="12192000" cy="1124465"/>
          </a:xfrm>
          <a:prstGeom prst="rect">
            <a:avLst/>
          </a:prstGeom>
          <a:solidFill>
            <a:srgbClr val="00BD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32" name="Group 31">
            <a:extLst>
              <a:ext uri="{FF2B5EF4-FFF2-40B4-BE49-F238E27FC236}">
                <a16:creationId xmlns:a16="http://schemas.microsoft.com/office/drawing/2014/main" id="{982DC39B-706D-CA11-988C-2BD21465EE03}"/>
              </a:ext>
            </a:extLst>
          </p:cNvPr>
          <p:cNvGrpSpPr/>
          <p:nvPr/>
        </p:nvGrpSpPr>
        <p:grpSpPr>
          <a:xfrm>
            <a:off x="1185758" y="188217"/>
            <a:ext cx="9719080" cy="5285826"/>
            <a:chOff x="1185758" y="188217"/>
            <a:chExt cx="9719080" cy="5285826"/>
          </a:xfrm>
        </p:grpSpPr>
        <p:sp>
          <p:nvSpPr>
            <p:cNvPr id="20" name="Rectangle: Rounded Corners 19">
              <a:extLst>
                <a:ext uri="{FF2B5EF4-FFF2-40B4-BE49-F238E27FC236}">
                  <a16:creationId xmlns:a16="http://schemas.microsoft.com/office/drawing/2014/main" id="{7BDBA532-E4C1-0E5F-82B2-C93285D6731B}"/>
                </a:ext>
              </a:extLst>
            </p:cNvPr>
            <p:cNvSpPr/>
            <p:nvPr/>
          </p:nvSpPr>
          <p:spPr>
            <a:xfrm>
              <a:off x="1185758" y="441229"/>
              <a:ext cx="9719080" cy="5032814"/>
            </a:xfrm>
            <a:prstGeom prst="roundRect">
              <a:avLst/>
            </a:prstGeom>
            <a:noFill/>
            <a:ln w="38100">
              <a:solidFill>
                <a:srgbClr val="00BD7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Rectangle 27">
              <a:extLst>
                <a:ext uri="{FF2B5EF4-FFF2-40B4-BE49-F238E27FC236}">
                  <a16:creationId xmlns:a16="http://schemas.microsoft.com/office/drawing/2014/main" id="{EA8D894A-65E2-AF6F-9D85-DF7A18253CC2}"/>
                </a:ext>
              </a:extLst>
            </p:cNvPr>
            <p:cNvSpPr/>
            <p:nvPr/>
          </p:nvSpPr>
          <p:spPr>
            <a:xfrm>
              <a:off x="4364038" y="188217"/>
              <a:ext cx="3362520" cy="506024"/>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7" name="Picture 26">
            <a:extLst>
              <a:ext uri="{FF2B5EF4-FFF2-40B4-BE49-F238E27FC236}">
                <a16:creationId xmlns:a16="http://schemas.microsoft.com/office/drawing/2014/main" id="{A079B494-9451-E000-3FEE-B9BA27E4BAE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40177" y="271899"/>
            <a:ext cx="3286381" cy="331924"/>
          </a:xfrm>
          <a:prstGeom prst="rect">
            <a:avLst/>
          </a:prstGeom>
        </p:spPr>
      </p:pic>
      <p:sp>
        <p:nvSpPr>
          <p:cNvPr id="23" name="TextBox 22">
            <a:extLst>
              <a:ext uri="{FF2B5EF4-FFF2-40B4-BE49-F238E27FC236}">
                <a16:creationId xmlns:a16="http://schemas.microsoft.com/office/drawing/2014/main" id="{DF42F15C-0BB4-DC1E-D518-2633D23058F9}"/>
              </a:ext>
            </a:extLst>
          </p:cNvPr>
          <p:cNvSpPr txBox="1"/>
          <p:nvPr/>
        </p:nvSpPr>
        <p:spPr>
          <a:xfrm flipH="1">
            <a:off x="989698" y="6041031"/>
            <a:ext cx="7076507"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Apercu Avnet" panose="02000506040000020004" pitchFamily="50" charset="0"/>
                <a:ea typeface="+mn-ea"/>
                <a:cs typeface="+mn-cs"/>
              </a:rPr>
              <a:t>to create a </a:t>
            </a:r>
            <a:r>
              <a:rPr kumimoji="0" lang="en-US" sz="2800" b="1" i="0" u="none" strike="noStrike" kern="1200" cap="none" spc="0" normalizeH="0" baseline="0" noProof="0">
                <a:ln>
                  <a:noFill/>
                </a:ln>
                <a:solidFill>
                  <a:prstClr val="white"/>
                </a:solidFill>
                <a:effectLst/>
                <a:uLnTx/>
                <a:uFillTx/>
                <a:latin typeface="Apercu Avnet" panose="02000506040000020004" pitchFamily="50" charset="0"/>
                <a:ea typeface="+mn-ea"/>
                <a:cs typeface="+mn-cs"/>
              </a:rPr>
              <a:t>single pane of glass </a:t>
            </a:r>
            <a:r>
              <a:rPr kumimoji="0" lang="en-US" sz="2800" b="0" i="0" u="none" strike="noStrike" kern="1200" cap="none" spc="0" normalizeH="0" baseline="0" noProof="0">
                <a:ln>
                  <a:noFill/>
                </a:ln>
                <a:solidFill>
                  <a:prstClr val="black"/>
                </a:solidFill>
                <a:effectLst/>
                <a:uLnTx/>
                <a:uFillTx/>
                <a:latin typeface="Apercu Avnet" panose="02000506040000020004" pitchFamily="50" charset="0"/>
                <a:ea typeface="+mn-ea"/>
                <a:cs typeface="+mn-cs"/>
              </a:rPr>
              <a:t>experience</a:t>
            </a:r>
            <a:endParaRPr kumimoji="0" lang="en-US" sz="2800" b="1" i="0" u="none" strike="noStrike" kern="1200" cap="none" spc="0" normalizeH="0" baseline="0" noProof="0">
              <a:ln>
                <a:noFill/>
              </a:ln>
              <a:solidFill>
                <a:prstClr val="black"/>
              </a:solidFill>
              <a:effectLst/>
              <a:uLnTx/>
              <a:uFillTx/>
              <a:latin typeface="Apercu Avnet" panose="02000506040000020004" pitchFamily="50" charset="0"/>
              <a:ea typeface="+mn-ea"/>
              <a:cs typeface="+mn-cs"/>
            </a:endParaRPr>
          </a:p>
        </p:txBody>
      </p:sp>
      <p:sp>
        <p:nvSpPr>
          <p:cNvPr id="45" name="TextBox 44">
            <a:extLst>
              <a:ext uri="{FF2B5EF4-FFF2-40B4-BE49-F238E27FC236}">
                <a16:creationId xmlns:a16="http://schemas.microsoft.com/office/drawing/2014/main" id="{02D2943E-F121-5B60-7333-2ABAFEBB17CB}"/>
              </a:ext>
            </a:extLst>
          </p:cNvPr>
          <p:cNvSpPr txBox="1"/>
          <p:nvPr/>
        </p:nvSpPr>
        <p:spPr>
          <a:xfrm>
            <a:off x="4524904" y="1004235"/>
            <a:ext cx="325281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Oswald" pitchFamily="2" charset="0"/>
                <a:ea typeface="+mn-ea"/>
                <a:cs typeface="+mn-cs"/>
              </a:rPr>
              <a:t>Single Pane of Glass Web Experience</a:t>
            </a:r>
          </a:p>
        </p:txBody>
      </p:sp>
      <p:cxnSp>
        <p:nvCxnSpPr>
          <p:cNvPr id="48" name="Straight Arrow Connector 47">
            <a:extLst>
              <a:ext uri="{FF2B5EF4-FFF2-40B4-BE49-F238E27FC236}">
                <a16:creationId xmlns:a16="http://schemas.microsoft.com/office/drawing/2014/main" id="{3804B896-8399-1F58-431D-E7559CC25BB0}"/>
              </a:ext>
            </a:extLst>
          </p:cNvPr>
          <p:cNvCxnSpPr>
            <a:cxnSpLocks/>
          </p:cNvCxnSpPr>
          <p:nvPr/>
        </p:nvCxnSpPr>
        <p:spPr>
          <a:xfrm>
            <a:off x="8706118" y="2875328"/>
            <a:ext cx="448070" cy="0"/>
          </a:xfrm>
          <a:prstGeom prst="straightConnector1">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49" name="Rectangle: Rounded Corners 48">
            <a:extLst>
              <a:ext uri="{FF2B5EF4-FFF2-40B4-BE49-F238E27FC236}">
                <a16:creationId xmlns:a16="http://schemas.microsoft.com/office/drawing/2014/main" id="{175DB0A5-2AFA-7CAE-A22C-8A4B459BC217}"/>
              </a:ext>
            </a:extLst>
          </p:cNvPr>
          <p:cNvSpPr/>
          <p:nvPr/>
        </p:nvSpPr>
        <p:spPr>
          <a:xfrm>
            <a:off x="3459479" y="941082"/>
            <a:ext cx="5242988" cy="4446464"/>
          </a:xfrm>
          <a:prstGeom prst="roundRect">
            <a:avLst/>
          </a:prstGeom>
          <a:noFill/>
          <a:ln w="38100">
            <a:solidFill>
              <a:srgbClr val="00BD7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5" name="Rectangle: Rounded Corners 54">
            <a:extLst>
              <a:ext uri="{FF2B5EF4-FFF2-40B4-BE49-F238E27FC236}">
                <a16:creationId xmlns:a16="http://schemas.microsoft.com/office/drawing/2014/main" id="{35E6E1C4-540F-C6E7-F4E1-B203412994BD}"/>
              </a:ext>
            </a:extLst>
          </p:cNvPr>
          <p:cNvSpPr/>
          <p:nvPr/>
        </p:nvSpPr>
        <p:spPr>
          <a:xfrm>
            <a:off x="4123672" y="1542781"/>
            <a:ext cx="1127804" cy="1401092"/>
          </a:xfrm>
          <a:prstGeom prst="roundRect">
            <a:avLst>
              <a:gd name="adj" fmla="val 9608"/>
            </a:avLst>
          </a:prstGeom>
          <a:solidFill>
            <a:schemeClr val="bg1"/>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mn-ea"/>
              <a:cs typeface="+mn-cs"/>
            </a:endParaRPr>
          </a:p>
        </p:txBody>
      </p:sp>
      <p:sp>
        <p:nvSpPr>
          <p:cNvPr id="56" name="Rectangle: Rounded Corners 55">
            <a:extLst>
              <a:ext uri="{FF2B5EF4-FFF2-40B4-BE49-F238E27FC236}">
                <a16:creationId xmlns:a16="http://schemas.microsoft.com/office/drawing/2014/main" id="{BD26C515-ACDB-2D01-C0A3-8839273C24ED}"/>
              </a:ext>
            </a:extLst>
          </p:cNvPr>
          <p:cNvSpPr/>
          <p:nvPr/>
        </p:nvSpPr>
        <p:spPr>
          <a:xfrm>
            <a:off x="5523734" y="1542781"/>
            <a:ext cx="1135107" cy="1392966"/>
          </a:xfrm>
          <a:prstGeom prst="roundRect">
            <a:avLst>
              <a:gd name="adj" fmla="val 9608"/>
            </a:avLst>
          </a:prstGeom>
          <a:solidFill>
            <a:schemeClr val="bg1"/>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mn-ea"/>
              <a:cs typeface="+mn-cs"/>
            </a:endParaRPr>
          </a:p>
        </p:txBody>
      </p:sp>
      <p:sp>
        <p:nvSpPr>
          <p:cNvPr id="57" name="Rectangle: Rounded Corners 56">
            <a:extLst>
              <a:ext uri="{FF2B5EF4-FFF2-40B4-BE49-F238E27FC236}">
                <a16:creationId xmlns:a16="http://schemas.microsoft.com/office/drawing/2014/main" id="{6C4B2E2D-72D4-9E4D-58A5-9530A8286BE2}"/>
              </a:ext>
            </a:extLst>
          </p:cNvPr>
          <p:cNvSpPr/>
          <p:nvPr/>
        </p:nvSpPr>
        <p:spPr>
          <a:xfrm>
            <a:off x="6931098" y="1542781"/>
            <a:ext cx="1135107" cy="1392966"/>
          </a:xfrm>
          <a:prstGeom prst="roundRect">
            <a:avLst>
              <a:gd name="adj" fmla="val 9608"/>
            </a:avLst>
          </a:prstGeom>
          <a:solidFill>
            <a:schemeClr val="bg1"/>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mn-ea"/>
              <a:cs typeface="+mn-cs"/>
            </a:endParaRPr>
          </a:p>
        </p:txBody>
      </p:sp>
      <p:sp>
        <p:nvSpPr>
          <p:cNvPr id="64" name="TextBox 63">
            <a:extLst>
              <a:ext uri="{FF2B5EF4-FFF2-40B4-BE49-F238E27FC236}">
                <a16:creationId xmlns:a16="http://schemas.microsoft.com/office/drawing/2014/main" id="{AAF3CE19-ACB2-5387-5B34-DF1F485EF454}"/>
              </a:ext>
            </a:extLst>
          </p:cNvPr>
          <p:cNvSpPr txBox="1"/>
          <p:nvPr/>
        </p:nvSpPr>
        <p:spPr>
          <a:xfrm>
            <a:off x="5470185" y="2373320"/>
            <a:ext cx="1242203" cy="523220"/>
          </a:xfrm>
          <a:prstGeom prst="rect">
            <a:avLst/>
          </a:prstGeom>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Oswald Light" pitchFamily="2" charset="0"/>
                <a:ea typeface="+mn-ea"/>
                <a:cs typeface="Arial" panose="020B0604020202020204" pitchFamily="34" charset="0"/>
              </a:rPr>
              <a:t>View and analyze device data</a:t>
            </a:r>
          </a:p>
        </p:txBody>
      </p:sp>
      <p:sp>
        <p:nvSpPr>
          <p:cNvPr id="65" name="TextBox 64">
            <a:extLst>
              <a:ext uri="{FF2B5EF4-FFF2-40B4-BE49-F238E27FC236}">
                <a16:creationId xmlns:a16="http://schemas.microsoft.com/office/drawing/2014/main" id="{8CE5C656-6F27-8D1D-1DAC-CDBBC28CDD8E}"/>
              </a:ext>
            </a:extLst>
          </p:cNvPr>
          <p:cNvSpPr txBox="1"/>
          <p:nvPr/>
        </p:nvSpPr>
        <p:spPr>
          <a:xfrm>
            <a:off x="4111570" y="2373320"/>
            <a:ext cx="1127804" cy="523220"/>
          </a:xfrm>
          <a:prstGeom prst="rect">
            <a:avLst/>
          </a:prstGeom>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Oswald Light" pitchFamily="2" charset="0"/>
                <a:ea typeface="+mn-ea"/>
                <a:cs typeface="Arial" panose="020B0604020202020204" pitchFamily="34" charset="0"/>
              </a:rPr>
              <a:t>Manage your devices</a:t>
            </a:r>
          </a:p>
        </p:txBody>
      </p:sp>
      <p:sp>
        <p:nvSpPr>
          <p:cNvPr id="66" name="TextBox 65">
            <a:extLst>
              <a:ext uri="{FF2B5EF4-FFF2-40B4-BE49-F238E27FC236}">
                <a16:creationId xmlns:a16="http://schemas.microsoft.com/office/drawing/2014/main" id="{550479BC-ACB6-7CD0-701F-B76AE98D3C35}"/>
              </a:ext>
            </a:extLst>
          </p:cNvPr>
          <p:cNvSpPr txBox="1"/>
          <p:nvPr/>
        </p:nvSpPr>
        <p:spPr>
          <a:xfrm>
            <a:off x="7010334" y="2373320"/>
            <a:ext cx="994082" cy="523220"/>
          </a:xfrm>
          <a:prstGeom prst="rect">
            <a:avLst/>
          </a:prstGeom>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Oswald Light" pitchFamily="2" charset="0"/>
                <a:ea typeface="+mn-ea"/>
                <a:cs typeface="Arial" panose="020B0604020202020204" pitchFamily="34" charset="0"/>
              </a:rPr>
              <a:t>Secure data and devices</a:t>
            </a:r>
          </a:p>
        </p:txBody>
      </p:sp>
      <p:pic>
        <p:nvPicPr>
          <p:cNvPr id="67" name="Picture 66" descr="Icon&#10;&#10;Description automatically generated">
            <a:extLst>
              <a:ext uri="{FF2B5EF4-FFF2-40B4-BE49-F238E27FC236}">
                <a16:creationId xmlns:a16="http://schemas.microsoft.com/office/drawing/2014/main" id="{AEE9E1A7-BED2-36AA-C316-A69F843DC99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15228" y="1663769"/>
            <a:ext cx="744693" cy="744693"/>
          </a:xfrm>
          <a:prstGeom prst="rect">
            <a:avLst/>
          </a:prstGeom>
        </p:spPr>
      </p:pic>
      <p:pic>
        <p:nvPicPr>
          <p:cNvPr id="68" name="Picture 67" descr="A screenshot of a computer&#10;&#10;Description automatically generated with low confidence">
            <a:extLst>
              <a:ext uri="{FF2B5EF4-FFF2-40B4-BE49-F238E27FC236}">
                <a16:creationId xmlns:a16="http://schemas.microsoft.com/office/drawing/2014/main" id="{C0061B34-BAB6-AB38-9F33-B073A07C435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25344" y="1663769"/>
            <a:ext cx="744693" cy="744693"/>
          </a:xfrm>
          <a:prstGeom prst="rect">
            <a:avLst/>
          </a:prstGeom>
        </p:spPr>
      </p:pic>
      <p:pic>
        <p:nvPicPr>
          <p:cNvPr id="69" name="Picture 68" descr="Graphical user interface, application&#10;&#10;Description automatically generated">
            <a:extLst>
              <a:ext uri="{FF2B5EF4-FFF2-40B4-BE49-F238E27FC236}">
                <a16:creationId xmlns:a16="http://schemas.microsoft.com/office/drawing/2014/main" id="{AC5026D0-5D82-F0C5-989C-4911DDDFCE4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7165954" y="1708764"/>
            <a:ext cx="650516" cy="650516"/>
          </a:xfrm>
          <a:prstGeom prst="rect">
            <a:avLst/>
          </a:prstGeom>
        </p:spPr>
      </p:pic>
      <p:cxnSp>
        <p:nvCxnSpPr>
          <p:cNvPr id="74" name="Straight Arrow Connector 73">
            <a:extLst>
              <a:ext uri="{FF2B5EF4-FFF2-40B4-BE49-F238E27FC236}">
                <a16:creationId xmlns:a16="http://schemas.microsoft.com/office/drawing/2014/main" id="{579A1F7C-2B1C-C237-D038-A3E33506C90E}"/>
              </a:ext>
            </a:extLst>
          </p:cNvPr>
          <p:cNvCxnSpPr>
            <a:cxnSpLocks/>
          </p:cNvCxnSpPr>
          <p:nvPr/>
        </p:nvCxnSpPr>
        <p:spPr>
          <a:xfrm flipV="1">
            <a:off x="6096000" y="3079131"/>
            <a:ext cx="0" cy="481933"/>
          </a:xfrm>
          <a:prstGeom prst="straightConnector1">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pic>
        <p:nvPicPr>
          <p:cNvPr id="78" name="Picture 16">
            <a:extLst>
              <a:ext uri="{FF2B5EF4-FFF2-40B4-BE49-F238E27FC236}">
                <a16:creationId xmlns:a16="http://schemas.microsoft.com/office/drawing/2014/main" id="{F13F0F9D-3B52-00EF-D006-76E1F16A4F3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p:blipFill>
        <p:spPr bwMode="auto">
          <a:xfrm>
            <a:off x="5774979" y="3673042"/>
            <a:ext cx="642043" cy="383843"/>
          </a:xfrm>
          <a:prstGeom prst="rect">
            <a:avLst/>
          </a:prstGeom>
          <a:noFill/>
          <a:extLst>
            <a:ext uri="{909E8E84-426E-40DD-AFC4-6F175D3DCCD1}">
              <a14:hiddenFill xmlns:a14="http://schemas.microsoft.com/office/drawing/2010/main">
                <a:solidFill>
                  <a:srgbClr val="FFFFFF"/>
                </a:solidFill>
              </a14:hiddenFill>
            </a:ext>
          </a:extLst>
        </p:spPr>
      </p:pic>
      <p:sp>
        <p:nvSpPr>
          <p:cNvPr id="80" name="TextBox 79">
            <a:extLst>
              <a:ext uri="{FF2B5EF4-FFF2-40B4-BE49-F238E27FC236}">
                <a16:creationId xmlns:a16="http://schemas.microsoft.com/office/drawing/2014/main" id="{83DF1927-2A5D-E783-06E1-2823F40A1897}"/>
              </a:ext>
            </a:extLst>
          </p:cNvPr>
          <p:cNvSpPr txBox="1"/>
          <p:nvPr/>
        </p:nvSpPr>
        <p:spPr>
          <a:xfrm>
            <a:off x="6903900" y="4671792"/>
            <a:ext cx="1020586"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white"/>
                </a:solidFill>
                <a:effectLst/>
                <a:uLnTx/>
                <a:uFillTx/>
                <a:latin typeface="Amazon Ember" panose="020B0703020204020204" pitchFamily="34" charset="0"/>
                <a:ea typeface="Amazon Ember" panose="020B0703020204020204" pitchFamily="34" charset="0"/>
                <a:cs typeface="Amazon Ember" panose="020B0703020204020204" pitchFamily="34" charset="0"/>
              </a:rPr>
              <a:t>AWS IoT Greengrass</a:t>
            </a:r>
          </a:p>
        </p:txBody>
      </p:sp>
      <p:pic>
        <p:nvPicPr>
          <p:cNvPr id="81" name="Picture 10" descr="Install AWS IoT Greengrass on Linux | Snap Store">
            <a:extLst>
              <a:ext uri="{FF2B5EF4-FFF2-40B4-BE49-F238E27FC236}">
                <a16:creationId xmlns:a16="http://schemas.microsoft.com/office/drawing/2014/main" id="{CBCEE6F8-0CA3-5709-5129-F390A9DBEE0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209710" y="4252912"/>
            <a:ext cx="408966" cy="408966"/>
          </a:xfrm>
          <a:prstGeom prst="rect">
            <a:avLst/>
          </a:prstGeom>
          <a:noFill/>
          <a:extLst>
            <a:ext uri="{909E8E84-426E-40DD-AFC4-6F175D3DCCD1}">
              <a14:hiddenFill xmlns:a14="http://schemas.microsoft.com/office/drawing/2010/main">
                <a:solidFill>
                  <a:srgbClr val="FFFFFF"/>
                </a:solidFill>
              </a14:hiddenFill>
            </a:ext>
          </a:extLst>
        </p:spPr>
      </p:pic>
      <p:pic>
        <p:nvPicPr>
          <p:cNvPr id="83" name="Picture 4" descr="AWS IoT Core - AWS Internet Of Things - AWS Video Catalog">
            <a:extLst>
              <a:ext uri="{FF2B5EF4-FFF2-40B4-BE49-F238E27FC236}">
                <a16:creationId xmlns:a16="http://schemas.microsoft.com/office/drawing/2014/main" id="{8C3B461B-AF8B-AB0C-915D-C0611AB9A53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030130" y="4246818"/>
            <a:ext cx="408966" cy="408966"/>
          </a:xfrm>
          <a:prstGeom prst="rect">
            <a:avLst/>
          </a:prstGeom>
          <a:noFill/>
          <a:extLst>
            <a:ext uri="{909E8E84-426E-40DD-AFC4-6F175D3DCCD1}">
              <a14:hiddenFill xmlns:a14="http://schemas.microsoft.com/office/drawing/2010/main">
                <a:solidFill>
                  <a:srgbClr val="FFFFFF"/>
                </a:solidFill>
              </a14:hiddenFill>
            </a:ext>
          </a:extLst>
        </p:spPr>
      </p:pic>
      <p:sp>
        <p:nvSpPr>
          <p:cNvPr id="86" name="TextBox 85">
            <a:extLst>
              <a:ext uri="{FF2B5EF4-FFF2-40B4-BE49-F238E27FC236}">
                <a16:creationId xmlns:a16="http://schemas.microsoft.com/office/drawing/2014/main" id="{45E05F7C-F0C7-816C-D31E-36A83B49BFDC}"/>
              </a:ext>
            </a:extLst>
          </p:cNvPr>
          <p:cNvSpPr txBox="1"/>
          <p:nvPr/>
        </p:nvSpPr>
        <p:spPr>
          <a:xfrm>
            <a:off x="4262698" y="4653720"/>
            <a:ext cx="1134386"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white"/>
                </a:solidFill>
                <a:effectLst/>
                <a:uLnTx/>
                <a:uFillTx/>
                <a:latin typeface="Amazon Ember" panose="020B0703020204020204" pitchFamily="34" charset="0"/>
                <a:ea typeface="Amazon Ember" panose="020B0703020204020204" pitchFamily="34" charset="0"/>
                <a:cs typeface="Amazon Ember" panose="020B0703020204020204" pitchFamily="34" charset="0"/>
              </a:rPr>
              <a:t>Amazon Simple Storage Service</a:t>
            </a:r>
          </a:p>
        </p:txBody>
      </p:sp>
      <p:pic>
        <p:nvPicPr>
          <p:cNvPr id="87" name="Picture 24" descr="Amazon S3 Simple Storage Service Logo PNG Vector (SVG) Free Download">
            <a:extLst>
              <a:ext uri="{FF2B5EF4-FFF2-40B4-BE49-F238E27FC236}">
                <a16:creationId xmlns:a16="http://schemas.microsoft.com/office/drawing/2014/main" id="{F70B0B5B-8BCE-320C-9F40-EBA56A10524D}"/>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625408" y="4243696"/>
            <a:ext cx="408966" cy="408966"/>
          </a:xfrm>
          <a:prstGeom prst="rect">
            <a:avLst/>
          </a:prstGeom>
          <a:noFill/>
          <a:extLst>
            <a:ext uri="{909E8E84-426E-40DD-AFC4-6F175D3DCCD1}">
              <a14:hiddenFill xmlns:a14="http://schemas.microsoft.com/office/drawing/2010/main">
                <a:solidFill>
                  <a:srgbClr val="FFFFFF"/>
                </a:solidFill>
              </a14:hiddenFill>
            </a:ext>
          </a:extLst>
        </p:spPr>
      </p:pic>
      <p:pic>
        <p:nvPicPr>
          <p:cNvPr id="92" name="Picture 20" descr="Amazon QuickSight">
            <a:extLst>
              <a:ext uri="{FF2B5EF4-FFF2-40B4-BE49-F238E27FC236}">
                <a16:creationId xmlns:a16="http://schemas.microsoft.com/office/drawing/2014/main" id="{817651BC-7F18-635F-391C-DEDA5150A4CA}"/>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804987" y="4252912"/>
            <a:ext cx="408966" cy="408966"/>
          </a:xfrm>
          <a:prstGeom prst="rect">
            <a:avLst/>
          </a:prstGeom>
          <a:noFill/>
          <a:extLst>
            <a:ext uri="{909E8E84-426E-40DD-AFC4-6F175D3DCCD1}">
              <a14:hiddenFill xmlns:a14="http://schemas.microsoft.com/office/drawing/2010/main">
                <a:solidFill>
                  <a:srgbClr val="FFFFFF"/>
                </a:solidFill>
              </a14:hiddenFill>
            </a:ext>
          </a:extLst>
        </p:spPr>
      </p:pic>
      <p:sp>
        <p:nvSpPr>
          <p:cNvPr id="93" name="TextBox 92">
            <a:extLst>
              <a:ext uri="{FF2B5EF4-FFF2-40B4-BE49-F238E27FC236}">
                <a16:creationId xmlns:a16="http://schemas.microsoft.com/office/drawing/2014/main" id="{02A80A40-3E6A-A86D-8FC4-1D4DA61E20C5}"/>
              </a:ext>
            </a:extLst>
          </p:cNvPr>
          <p:cNvSpPr txBox="1"/>
          <p:nvPr/>
        </p:nvSpPr>
        <p:spPr>
          <a:xfrm>
            <a:off x="3442273" y="4662475"/>
            <a:ext cx="1134386"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white"/>
                </a:solidFill>
                <a:effectLst/>
                <a:uLnTx/>
                <a:uFillTx/>
                <a:latin typeface="Amazon Ember" panose="020B0703020204020204" pitchFamily="34" charset="0"/>
                <a:ea typeface="Amazon Ember" panose="020B0703020204020204" pitchFamily="34" charset="0"/>
                <a:cs typeface="Amazon Ember" panose="020B0703020204020204" pitchFamily="34" charset="0"/>
              </a:rPr>
              <a:t> Amazon </a:t>
            </a:r>
            <a:r>
              <a:rPr kumimoji="0" lang="en-US" sz="1100" b="0" i="0" u="none" strike="noStrike" kern="1200" cap="none" spc="0" normalizeH="0" baseline="0" noProof="0" err="1">
                <a:ln>
                  <a:noFill/>
                </a:ln>
                <a:solidFill>
                  <a:prstClr val="white"/>
                </a:solidFill>
                <a:effectLst/>
                <a:uLnTx/>
                <a:uFillTx/>
                <a:latin typeface="Amazon Ember" panose="020B0703020204020204" pitchFamily="34" charset="0"/>
                <a:ea typeface="Amazon Ember" panose="020B0703020204020204" pitchFamily="34" charset="0"/>
                <a:cs typeface="Amazon Ember" panose="020B0703020204020204" pitchFamily="34" charset="0"/>
              </a:rPr>
              <a:t>QuickSight</a:t>
            </a:r>
            <a:endParaRPr kumimoji="0" lang="en-US" sz="1100" b="0" i="0" u="none" strike="noStrike" kern="1200" cap="none" spc="0" normalizeH="0" baseline="0" noProof="0">
              <a:ln>
                <a:noFill/>
              </a:ln>
              <a:solidFill>
                <a:prstClr val="white"/>
              </a:solidFill>
              <a:effectLst/>
              <a:uLnTx/>
              <a:uFillTx/>
              <a:latin typeface="Amazon Ember" panose="020B0703020204020204" pitchFamily="34" charset="0"/>
              <a:ea typeface="Amazon Ember" panose="020B0703020204020204" pitchFamily="34" charset="0"/>
              <a:cs typeface="Amazon Ember" panose="020B0703020204020204" pitchFamily="34" charset="0"/>
            </a:endParaRPr>
          </a:p>
        </p:txBody>
      </p:sp>
      <p:pic>
        <p:nvPicPr>
          <p:cNvPr id="95" name="Picture 14" descr="AWS RDS Pricing &amp; Cost Optimization Explained | Logicata">
            <a:extLst>
              <a:ext uri="{FF2B5EF4-FFF2-40B4-BE49-F238E27FC236}">
                <a16:creationId xmlns:a16="http://schemas.microsoft.com/office/drawing/2014/main" id="{2F0EDB43-9E86-398C-5B88-708B37E951FF}"/>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389289" y="4252912"/>
            <a:ext cx="408966" cy="408966"/>
          </a:xfrm>
          <a:prstGeom prst="rect">
            <a:avLst/>
          </a:prstGeom>
          <a:noFill/>
          <a:extLst>
            <a:ext uri="{909E8E84-426E-40DD-AFC4-6F175D3DCCD1}">
              <a14:hiddenFill xmlns:a14="http://schemas.microsoft.com/office/drawing/2010/main">
                <a:solidFill>
                  <a:srgbClr val="FFFFFF"/>
                </a:solidFill>
              </a14:hiddenFill>
            </a:ext>
          </a:extLst>
        </p:spPr>
      </p:pic>
      <p:pic>
        <p:nvPicPr>
          <p:cNvPr id="99" name="Picture 6" descr="AWS Eventbridge - Coralogix">
            <a:extLst>
              <a:ext uri="{FF2B5EF4-FFF2-40B4-BE49-F238E27FC236}">
                <a16:creationId xmlns:a16="http://schemas.microsoft.com/office/drawing/2014/main" id="{9A77975D-6D4A-7F17-71E1-100C2B6E6DC2}"/>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445829" y="4191392"/>
            <a:ext cx="532005" cy="532005"/>
          </a:xfrm>
          <a:prstGeom prst="rect">
            <a:avLst/>
          </a:prstGeom>
          <a:noFill/>
          <a:extLst>
            <a:ext uri="{909E8E84-426E-40DD-AFC4-6F175D3DCCD1}">
              <a14:hiddenFill xmlns:a14="http://schemas.microsoft.com/office/drawing/2010/main">
                <a:solidFill>
                  <a:srgbClr val="FFFFFF"/>
                </a:solidFill>
              </a14:hiddenFill>
            </a:ext>
          </a:extLst>
        </p:spPr>
      </p:pic>
      <p:sp>
        <p:nvSpPr>
          <p:cNvPr id="100" name="TextBox 99">
            <a:extLst>
              <a:ext uri="{FF2B5EF4-FFF2-40B4-BE49-F238E27FC236}">
                <a16:creationId xmlns:a16="http://schemas.microsoft.com/office/drawing/2014/main" id="{AF0919BE-D110-9A2A-92FC-599774A208E2}"/>
              </a:ext>
            </a:extLst>
          </p:cNvPr>
          <p:cNvSpPr txBox="1"/>
          <p:nvPr/>
        </p:nvSpPr>
        <p:spPr>
          <a:xfrm>
            <a:off x="5165007" y="4656807"/>
            <a:ext cx="1093647"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white"/>
                </a:solidFill>
                <a:effectLst/>
                <a:uLnTx/>
                <a:uFillTx/>
                <a:latin typeface="Amazon Ember" panose="020B0703020204020204" pitchFamily="34" charset="0"/>
                <a:ea typeface="Amazon Ember" panose="020B0703020204020204" pitchFamily="34" charset="0"/>
                <a:cs typeface="Amazon Ember" panose="020B0703020204020204" pitchFamily="34" charset="0"/>
              </a:rPr>
              <a:t>Amazon </a:t>
            </a:r>
            <a:r>
              <a:rPr kumimoji="0" lang="en-US" sz="1100" b="0" i="0" u="none" strike="noStrike" kern="1200" cap="none" spc="0" normalizeH="0" baseline="0" noProof="0" err="1">
                <a:ln>
                  <a:noFill/>
                </a:ln>
                <a:solidFill>
                  <a:prstClr val="white"/>
                </a:solidFill>
                <a:effectLst/>
                <a:uLnTx/>
                <a:uFillTx/>
                <a:latin typeface="Amazon Ember" panose="020B0703020204020204" pitchFamily="34" charset="0"/>
                <a:ea typeface="Amazon Ember" panose="020B0703020204020204" pitchFamily="34" charset="0"/>
                <a:cs typeface="Amazon Ember" panose="020B0703020204020204" pitchFamily="34" charset="0"/>
              </a:rPr>
              <a:t>EventBridge</a:t>
            </a:r>
            <a:endParaRPr kumimoji="0" lang="en-US" sz="1100" b="0" i="0" u="none" strike="noStrike" kern="1200" cap="none" spc="0" normalizeH="0" baseline="0" noProof="0">
              <a:ln>
                <a:noFill/>
              </a:ln>
              <a:solidFill>
                <a:prstClr val="white"/>
              </a:solidFill>
              <a:effectLst/>
              <a:uLnTx/>
              <a:uFillTx/>
              <a:latin typeface="Amazon Ember" panose="020B0703020204020204" pitchFamily="34" charset="0"/>
              <a:ea typeface="Amazon Ember" panose="020B0703020204020204" pitchFamily="34" charset="0"/>
              <a:cs typeface="Amazon Ember" panose="020B0703020204020204" pitchFamily="34" charset="0"/>
            </a:endParaRPr>
          </a:p>
        </p:txBody>
      </p:sp>
      <p:cxnSp>
        <p:nvCxnSpPr>
          <p:cNvPr id="103" name="Straight Arrow Connector 102">
            <a:extLst>
              <a:ext uri="{FF2B5EF4-FFF2-40B4-BE49-F238E27FC236}">
                <a16:creationId xmlns:a16="http://schemas.microsoft.com/office/drawing/2014/main" id="{368DC092-6F1F-9126-CB75-4911C4C1E5EE}"/>
              </a:ext>
            </a:extLst>
          </p:cNvPr>
          <p:cNvCxnSpPr>
            <a:cxnSpLocks/>
          </p:cNvCxnSpPr>
          <p:nvPr/>
        </p:nvCxnSpPr>
        <p:spPr>
          <a:xfrm>
            <a:off x="2958848" y="2875328"/>
            <a:ext cx="500630" cy="0"/>
          </a:xfrm>
          <a:prstGeom prst="straightConnector1">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114" name="TextBox 113">
            <a:extLst>
              <a:ext uri="{FF2B5EF4-FFF2-40B4-BE49-F238E27FC236}">
                <a16:creationId xmlns:a16="http://schemas.microsoft.com/office/drawing/2014/main" id="{244B93AE-2F80-F14F-A9BE-CAA81FAC3E97}"/>
              </a:ext>
            </a:extLst>
          </p:cNvPr>
          <p:cNvSpPr txBox="1"/>
          <p:nvPr/>
        </p:nvSpPr>
        <p:spPr>
          <a:xfrm>
            <a:off x="7917442" y="6041031"/>
            <a:ext cx="3253519"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Apercu Avnet" panose="02000506040000020004" pitchFamily="50" charset="0"/>
                <a:ea typeface="+mn-ea"/>
                <a:cs typeface="+mn-cs"/>
              </a:rPr>
              <a:t>that’s </a:t>
            </a:r>
            <a:r>
              <a:rPr kumimoji="0" lang="en-US" sz="2800" b="1" i="0" u="none" strike="noStrike" kern="1200" cap="none" spc="0" normalizeH="0" baseline="0" noProof="0">
                <a:ln>
                  <a:noFill/>
                </a:ln>
                <a:solidFill>
                  <a:prstClr val="white"/>
                </a:solidFill>
                <a:effectLst/>
                <a:uLnTx/>
                <a:uFillTx/>
                <a:latin typeface="Apercu Avnet" panose="02000506040000020004" pitchFamily="50" charset="0"/>
                <a:ea typeface="+mn-ea"/>
                <a:cs typeface="+mn-cs"/>
              </a:rPr>
              <a:t>built on AWS</a:t>
            </a: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D823E48A-D874-225C-DB40-F7D2477B0CCC}"/>
              </a:ext>
            </a:extLst>
          </p:cNvPr>
          <p:cNvSpPr txBox="1"/>
          <p:nvPr/>
        </p:nvSpPr>
        <p:spPr>
          <a:xfrm>
            <a:off x="7801023" y="4671792"/>
            <a:ext cx="873732"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white"/>
                </a:solidFill>
                <a:effectLst/>
                <a:uLnTx/>
                <a:uFillTx/>
                <a:latin typeface="Amazon Ember" panose="020B0703020204020204" pitchFamily="34" charset="0"/>
                <a:ea typeface="Amazon Ember" panose="020B0703020204020204" pitchFamily="34" charset="0"/>
                <a:cs typeface="Amazon Ember" panose="020B0703020204020204" pitchFamily="34" charset="0"/>
              </a:rPr>
              <a:t>AWS IoT Core</a:t>
            </a:r>
          </a:p>
        </p:txBody>
      </p:sp>
      <p:sp>
        <p:nvSpPr>
          <p:cNvPr id="47" name="Rectangle: Rounded Corners 46">
            <a:extLst>
              <a:ext uri="{FF2B5EF4-FFF2-40B4-BE49-F238E27FC236}">
                <a16:creationId xmlns:a16="http://schemas.microsoft.com/office/drawing/2014/main" id="{A491785C-DDF6-68EB-B84B-924E26661B5B}"/>
              </a:ext>
            </a:extLst>
          </p:cNvPr>
          <p:cNvSpPr/>
          <p:nvPr/>
        </p:nvSpPr>
        <p:spPr>
          <a:xfrm>
            <a:off x="9153331" y="1364880"/>
            <a:ext cx="1476632" cy="2953265"/>
          </a:xfrm>
          <a:prstGeom prst="roundRect">
            <a:avLst/>
          </a:prstGeom>
          <a:noFill/>
          <a:ln w="38100" cap="flat" cmpd="sng" algn="ctr">
            <a:solidFill>
              <a:srgbClr val="00BD7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50" name="TextBox 49">
            <a:extLst>
              <a:ext uri="{FF2B5EF4-FFF2-40B4-BE49-F238E27FC236}">
                <a16:creationId xmlns:a16="http://schemas.microsoft.com/office/drawing/2014/main" id="{59B23B73-4BF5-AB11-E3C0-8180824A03FE}"/>
              </a:ext>
            </a:extLst>
          </p:cNvPr>
          <p:cNvSpPr txBox="1"/>
          <p:nvPr/>
        </p:nvSpPr>
        <p:spPr>
          <a:xfrm>
            <a:off x="9077161" y="995548"/>
            <a:ext cx="1628972" cy="369332"/>
          </a:xfrm>
          <a:prstGeom prst="rect">
            <a:avLst/>
          </a:prstGeom>
          <a:noFill/>
        </p:spPr>
        <p:txBody>
          <a:bodyPr wrap="none" rtlCol="0">
            <a:spAutoFit/>
          </a:bodyPr>
          <a:lstStyle/>
          <a:p>
            <a:pPr>
              <a:defRPr/>
            </a:pPr>
            <a:r>
              <a:rPr lang="en-US">
                <a:solidFill>
                  <a:srgbClr val="FFFFFF"/>
                </a:solidFill>
                <a:latin typeface="Oswald" pitchFamily="2" charset="0"/>
              </a:rPr>
              <a:t>Business Insights</a:t>
            </a:r>
          </a:p>
        </p:txBody>
      </p:sp>
      <p:sp>
        <p:nvSpPr>
          <p:cNvPr id="51" name="Rectangle: Rounded Corners 50">
            <a:extLst>
              <a:ext uri="{FF2B5EF4-FFF2-40B4-BE49-F238E27FC236}">
                <a16:creationId xmlns:a16="http://schemas.microsoft.com/office/drawing/2014/main" id="{66A688D2-F3B9-945D-F60C-8DE517CA35A8}"/>
              </a:ext>
            </a:extLst>
          </p:cNvPr>
          <p:cNvSpPr/>
          <p:nvPr/>
        </p:nvSpPr>
        <p:spPr>
          <a:xfrm>
            <a:off x="9327745" y="1522729"/>
            <a:ext cx="1127804" cy="1217291"/>
          </a:xfrm>
          <a:prstGeom prst="roundRect">
            <a:avLst>
              <a:gd name="adj" fmla="val 9608"/>
            </a:avLst>
          </a:prstGeom>
          <a:solidFill>
            <a:srgbClr val="FFFFFF"/>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ndParaRPr>
          </a:p>
        </p:txBody>
      </p:sp>
      <p:sp>
        <p:nvSpPr>
          <p:cNvPr id="52" name="Rectangle: Rounded Corners 51">
            <a:extLst>
              <a:ext uri="{FF2B5EF4-FFF2-40B4-BE49-F238E27FC236}">
                <a16:creationId xmlns:a16="http://schemas.microsoft.com/office/drawing/2014/main" id="{BAFBA599-70DD-94BF-C66E-58BD848F8466}"/>
              </a:ext>
            </a:extLst>
          </p:cNvPr>
          <p:cNvSpPr/>
          <p:nvPr/>
        </p:nvSpPr>
        <p:spPr>
          <a:xfrm>
            <a:off x="9324094" y="2785609"/>
            <a:ext cx="1135107" cy="1392966"/>
          </a:xfrm>
          <a:prstGeom prst="roundRect">
            <a:avLst>
              <a:gd name="adj" fmla="val 9608"/>
            </a:avLst>
          </a:prstGeom>
          <a:solidFill>
            <a:srgbClr val="FFFFFF"/>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ndParaRPr>
          </a:p>
        </p:txBody>
      </p:sp>
      <p:sp>
        <p:nvSpPr>
          <p:cNvPr id="53" name="TextBox 52">
            <a:extLst>
              <a:ext uri="{FF2B5EF4-FFF2-40B4-BE49-F238E27FC236}">
                <a16:creationId xmlns:a16="http://schemas.microsoft.com/office/drawing/2014/main" id="{A5FF740E-BC3D-DCDD-92C5-0D56AEC40F9A}"/>
              </a:ext>
            </a:extLst>
          </p:cNvPr>
          <p:cNvSpPr txBox="1"/>
          <p:nvPr/>
        </p:nvSpPr>
        <p:spPr>
          <a:xfrm>
            <a:off x="9156850" y="2344443"/>
            <a:ext cx="1473113" cy="307777"/>
          </a:xfrm>
          <a:prstGeom prst="rect">
            <a:avLst/>
          </a:prstGeom>
        </p:spPr>
        <p:txBody>
          <a:bodyPr wrap="square" rtlCol="0">
            <a:spAutoFit/>
          </a:bodyPr>
          <a:lstStyle/>
          <a:p>
            <a:pPr algn="ctr">
              <a:defRPr/>
            </a:pPr>
            <a:r>
              <a:rPr lang="en-US" sz="1400">
                <a:solidFill>
                  <a:srgbClr val="000000"/>
                </a:solidFill>
                <a:latin typeface="Oswald Light" pitchFamily="2" charset="0"/>
                <a:cs typeface="Arial" panose="020B0604020202020204" pitchFamily="34" charset="0"/>
              </a:rPr>
              <a:t>Device Location</a:t>
            </a:r>
            <a:endParaRPr lang="en-US" sz="1000">
              <a:solidFill>
                <a:srgbClr val="000000"/>
              </a:solidFill>
              <a:latin typeface="Oswald Light" pitchFamily="2" charset="0"/>
              <a:cs typeface="Arial" panose="020B0604020202020204" pitchFamily="34" charset="0"/>
            </a:endParaRPr>
          </a:p>
        </p:txBody>
      </p:sp>
      <p:sp>
        <p:nvSpPr>
          <p:cNvPr id="54" name="TextBox 53">
            <a:extLst>
              <a:ext uri="{FF2B5EF4-FFF2-40B4-BE49-F238E27FC236}">
                <a16:creationId xmlns:a16="http://schemas.microsoft.com/office/drawing/2014/main" id="{C3755CC9-408C-A5FF-C214-CC69E3E11E42}"/>
              </a:ext>
            </a:extLst>
          </p:cNvPr>
          <p:cNvSpPr txBox="1"/>
          <p:nvPr/>
        </p:nvSpPr>
        <p:spPr>
          <a:xfrm>
            <a:off x="9327745" y="3603100"/>
            <a:ext cx="1127804" cy="523220"/>
          </a:xfrm>
          <a:prstGeom prst="rect">
            <a:avLst/>
          </a:prstGeom>
        </p:spPr>
        <p:txBody>
          <a:bodyPr wrap="square" rtlCol="0">
            <a:spAutoFit/>
          </a:bodyPr>
          <a:lstStyle/>
          <a:p>
            <a:pPr algn="ctr">
              <a:defRPr/>
            </a:pPr>
            <a:r>
              <a:rPr lang="en-US" sz="1400">
                <a:solidFill>
                  <a:srgbClr val="000000"/>
                </a:solidFill>
                <a:latin typeface="Oswald Light" pitchFamily="2" charset="0"/>
                <a:cs typeface="Arial" panose="020B0604020202020204" pitchFamily="34" charset="0"/>
              </a:rPr>
              <a:t>On-Site Humidity Data</a:t>
            </a:r>
          </a:p>
        </p:txBody>
      </p:sp>
      <p:pic>
        <p:nvPicPr>
          <p:cNvPr id="58" name="Graphic 57" descr="Speedometer Low outline">
            <a:extLst>
              <a:ext uri="{FF2B5EF4-FFF2-40B4-BE49-F238E27FC236}">
                <a16:creationId xmlns:a16="http://schemas.microsoft.com/office/drawing/2014/main" id="{586A3FFD-0F91-220E-01B5-F9DD75FFDF7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9480102" y="2814668"/>
            <a:ext cx="825713" cy="825713"/>
          </a:xfrm>
          <a:prstGeom prst="rect">
            <a:avLst/>
          </a:prstGeom>
        </p:spPr>
      </p:pic>
      <p:pic>
        <p:nvPicPr>
          <p:cNvPr id="59" name="Graphic 58" descr="Thermometer with solid fill">
            <a:extLst>
              <a:ext uri="{FF2B5EF4-FFF2-40B4-BE49-F238E27FC236}">
                <a16:creationId xmlns:a16="http://schemas.microsoft.com/office/drawing/2014/main" id="{3F5E57EB-B271-0122-E620-DDB46E785C3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10036207" y="2801659"/>
            <a:ext cx="307693" cy="307693"/>
          </a:xfrm>
          <a:prstGeom prst="rect">
            <a:avLst/>
          </a:prstGeom>
        </p:spPr>
      </p:pic>
      <p:pic>
        <p:nvPicPr>
          <p:cNvPr id="60" name="Graphic 59" descr="Check In with solid fill">
            <a:extLst>
              <a:ext uri="{FF2B5EF4-FFF2-40B4-BE49-F238E27FC236}">
                <a16:creationId xmlns:a16="http://schemas.microsoft.com/office/drawing/2014/main" id="{A7B83BD9-59D7-5EC8-DE36-BF8C7111AFB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9530336" y="1623121"/>
            <a:ext cx="722622" cy="722622"/>
          </a:xfrm>
          <a:prstGeom prst="rect">
            <a:avLst/>
          </a:prstGeom>
        </p:spPr>
      </p:pic>
      <p:sp>
        <p:nvSpPr>
          <p:cNvPr id="97" name="TextBox 96">
            <a:extLst>
              <a:ext uri="{FF2B5EF4-FFF2-40B4-BE49-F238E27FC236}">
                <a16:creationId xmlns:a16="http://schemas.microsoft.com/office/drawing/2014/main" id="{936D3208-8F7E-94C0-9C77-4F0B77241A2A}"/>
              </a:ext>
            </a:extLst>
          </p:cNvPr>
          <p:cNvSpPr txBox="1"/>
          <p:nvPr/>
        </p:nvSpPr>
        <p:spPr>
          <a:xfrm>
            <a:off x="1856002" y="1004235"/>
            <a:ext cx="723275" cy="369332"/>
          </a:xfrm>
          <a:prstGeom prst="rect">
            <a:avLst/>
          </a:prstGeom>
          <a:noFill/>
        </p:spPr>
        <p:txBody>
          <a:bodyPr wrap="none" rtlCol="0">
            <a:spAutoFit/>
          </a:bodyPr>
          <a:lstStyle/>
          <a:p>
            <a:pPr>
              <a:defRPr/>
            </a:pPr>
            <a:r>
              <a:rPr lang="en-US">
                <a:solidFill>
                  <a:prstClr val="white"/>
                </a:solidFill>
                <a:latin typeface="Oswald" pitchFamily="2" charset="0"/>
              </a:rPr>
              <a:t>Things</a:t>
            </a:r>
          </a:p>
        </p:txBody>
      </p:sp>
      <p:sp>
        <p:nvSpPr>
          <p:cNvPr id="98" name="Rectangle: Rounded Corners 97">
            <a:extLst>
              <a:ext uri="{FF2B5EF4-FFF2-40B4-BE49-F238E27FC236}">
                <a16:creationId xmlns:a16="http://schemas.microsoft.com/office/drawing/2014/main" id="{62DB02AD-58F8-7C4A-5E27-60F5624E6EEC}"/>
              </a:ext>
            </a:extLst>
          </p:cNvPr>
          <p:cNvSpPr/>
          <p:nvPr/>
        </p:nvSpPr>
        <p:spPr>
          <a:xfrm>
            <a:off x="1482215" y="1398695"/>
            <a:ext cx="1476632" cy="2953265"/>
          </a:xfrm>
          <a:prstGeom prst="roundRect">
            <a:avLst/>
          </a:prstGeom>
          <a:noFill/>
          <a:ln w="38100" cap="flat" cmpd="sng" algn="ctr">
            <a:solidFill>
              <a:srgbClr val="00BD7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mn-cs"/>
            </a:endParaRPr>
          </a:p>
        </p:txBody>
      </p:sp>
      <p:sp>
        <p:nvSpPr>
          <p:cNvPr id="101" name="Rectangle: Rounded Corners 100">
            <a:extLst>
              <a:ext uri="{FF2B5EF4-FFF2-40B4-BE49-F238E27FC236}">
                <a16:creationId xmlns:a16="http://schemas.microsoft.com/office/drawing/2014/main" id="{D248DBF4-C7DA-6644-78ED-F81BBDE75ED2}"/>
              </a:ext>
            </a:extLst>
          </p:cNvPr>
          <p:cNvSpPr/>
          <p:nvPr/>
        </p:nvSpPr>
        <p:spPr>
          <a:xfrm>
            <a:off x="1651969" y="1512914"/>
            <a:ext cx="1127804" cy="1217291"/>
          </a:xfrm>
          <a:prstGeom prst="roundRect">
            <a:avLst>
              <a:gd name="adj" fmla="val 9608"/>
            </a:avLst>
          </a:prstGeom>
          <a:solidFill>
            <a:srgbClr val="FFFFFF"/>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ndParaRPr>
          </a:p>
        </p:txBody>
      </p:sp>
      <p:sp>
        <p:nvSpPr>
          <p:cNvPr id="102" name="Rectangle: Rounded Corners 101">
            <a:extLst>
              <a:ext uri="{FF2B5EF4-FFF2-40B4-BE49-F238E27FC236}">
                <a16:creationId xmlns:a16="http://schemas.microsoft.com/office/drawing/2014/main" id="{F10D0002-88D9-03D8-42FC-8426C5BC093B}"/>
              </a:ext>
            </a:extLst>
          </p:cNvPr>
          <p:cNvSpPr/>
          <p:nvPr/>
        </p:nvSpPr>
        <p:spPr>
          <a:xfrm>
            <a:off x="1655707" y="2775794"/>
            <a:ext cx="1135107" cy="1392966"/>
          </a:xfrm>
          <a:prstGeom prst="roundRect">
            <a:avLst>
              <a:gd name="adj" fmla="val 9608"/>
            </a:avLst>
          </a:prstGeom>
          <a:solidFill>
            <a:srgbClr val="FFFFFF"/>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ndParaRPr>
          </a:p>
        </p:txBody>
      </p:sp>
      <p:sp>
        <p:nvSpPr>
          <p:cNvPr id="104" name="TextBox 103">
            <a:extLst>
              <a:ext uri="{FF2B5EF4-FFF2-40B4-BE49-F238E27FC236}">
                <a16:creationId xmlns:a16="http://schemas.microsoft.com/office/drawing/2014/main" id="{835F8D5D-6E7E-F562-A8E2-8FBFCE73AC28}"/>
              </a:ext>
            </a:extLst>
          </p:cNvPr>
          <p:cNvSpPr txBox="1"/>
          <p:nvPr/>
        </p:nvSpPr>
        <p:spPr>
          <a:xfrm>
            <a:off x="1699543" y="2378258"/>
            <a:ext cx="1032655" cy="307777"/>
          </a:xfrm>
          <a:prstGeom prst="rect">
            <a:avLst/>
          </a:prstGeom>
        </p:spPr>
        <p:txBody>
          <a:bodyPr wrap="none" rtlCol="0">
            <a:spAutoFit/>
          </a:bodyPr>
          <a:lstStyle/>
          <a:p>
            <a:pPr algn="ctr">
              <a:defRPr/>
            </a:pPr>
            <a:r>
              <a:rPr lang="en-US" sz="1400">
                <a:solidFill>
                  <a:srgbClr val="000000"/>
                </a:solidFill>
                <a:latin typeface="Oswald Light" pitchFamily="2" charset="0"/>
                <a:cs typeface="Arial" panose="020B0604020202020204" pitchFamily="34" charset="0"/>
              </a:rPr>
              <a:t>Dehumidifiers</a:t>
            </a:r>
            <a:endParaRPr lang="en-US" sz="1000">
              <a:solidFill>
                <a:srgbClr val="000000"/>
              </a:solidFill>
              <a:latin typeface="Oswald Light" pitchFamily="2" charset="0"/>
              <a:cs typeface="Arial" panose="020B0604020202020204" pitchFamily="34" charset="0"/>
            </a:endParaRPr>
          </a:p>
        </p:txBody>
      </p:sp>
      <p:sp>
        <p:nvSpPr>
          <p:cNvPr id="105" name="TextBox 104">
            <a:extLst>
              <a:ext uri="{FF2B5EF4-FFF2-40B4-BE49-F238E27FC236}">
                <a16:creationId xmlns:a16="http://schemas.microsoft.com/office/drawing/2014/main" id="{F80CDEA8-E38A-F0DB-24F2-79853C96035E}"/>
              </a:ext>
            </a:extLst>
          </p:cNvPr>
          <p:cNvSpPr txBox="1"/>
          <p:nvPr/>
        </p:nvSpPr>
        <p:spPr>
          <a:xfrm>
            <a:off x="1571690" y="3597627"/>
            <a:ext cx="1303140" cy="523220"/>
          </a:xfrm>
          <a:prstGeom prst="rect">
            <a:avLst/>
          </a:prstGeom>
        </p:spPr>
        <p:txBody>
          <a:bodyPr wrap="square" rtlCol="0">
            <a:spAutoFit/>
          </a:bodyPr>
          <a:lstStyle/>
          <a:p>
            <a:pPr algn="ctr">
              <a:defRPr/>
            </a:pPr>
            <a:r>
              <a:rPr lang="en-US" sz="1400">
                <a:solidFill>
                  <a:srgbClr val="000000"/>
                </a:solidFill>
                <a:latin typeface="Oswald Light" pitchFamily="2" charset="0"/>
                <a:cs typeface="Arial" panose="020B0604020202020204" pitchFamily="34" charset="0"/>
              </a:rPr>
              <a:t>In-Wall Moisture Sensors</a:t>
            </a:r>
          </a:p>
        </p:txBody>
      </p:sp>
      <p:grpSp>
        <p:nvGrpSpPr>
          <p:cNvPr id="106" name="Group 105">
            <a:extLst>
              <a:ext uri="{FF2B5EF4-FFF2-40B4-BE49-F238E27FC236}">
                <a16:creationId xmlns:a16="http://schemas.microsoft.com/office/drawing/2014/main" id="{D01A742B-07A3-E14F-016E-8AE6F38280B1}"/>
              </a:ext>
            </a:extLst>
          </p:cNvPr>
          <p:cNvGrpSpPr/>
          <p:nvPr/>
        </p:nvGrpSpPr>
        <p:grpSpPr>
          <a:xfrm>
            <a:off x="1938384" y="1515568"/>
            <a:ext cx="545765" cy="1053213"/>
            <a:chOff x="4304531" y="1559768"/>
            <a:chExt cx="590029" cy="1138633"/>
          </a:xfrm>
        </p:grpSpPr>
        <p:pic>
          <p:nvPicPr>
            <p:cNvPr id="116" name="Graphic 115" descr="Speakers outline">
              <a:extLst>
                <a:ext uri="{FF2B5EF4-FFF2-40B4-BE49-F238E27FC236}">
                  <a16:creationId xmlns:a16="http://schemas.microsoft.com/office/drawing/2014/main" id="{6515D688-094A-B397-AF38-FCA8F5278F3D}"/>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16"/>
                </a:ext>
              </a:extLst>
            </a:blip>
            <a:srcRect r="48181"/>
            <a:stretch/>
          </p:blipFill>
          <p:spPr>
            <a:xfrm>
              <a:off x="4304531" y="1559768"/>
              <a:ext cx="590029" cy="1138633"/>
            </a:xfrm>
            <a:prstGeom prst="rect">
              <a:avLst/>
            </a:prstGeom>
          </p:spPr>
        </p:pic>
        <p:sp>
          <p:nvSpPr>
            <p:cNvPr id="117" name="Left Bracket 116">
              <a:extLst>
                <a:ext uri="{FF2B5EF4-FFF2-40B4-BE49-F238E27FC236}">
                  <a16:creationId xmlns:a16="http://schemas.microsoft.com/office/drawing/2014/main" id="{D76A0131-A5B7-9C5D-7EAB-D79E75048697}"/>
                </a:ext>
              </a:extLst>
            </p:cNvPr>
            <p:cNvSpPr/>
            <p:nvPr/>
          </p:nvSpPr>
          <p:spPr>
            <a:xfrm rot="5400000">
              <a:off x="4537175" y="1574382"/>
              <a:ext cx="167375" cy="317966"/>
            </a:xfrm>
            <a:prstGeom prst="leftBracket">
              <a:avLst>
                <a:gd name="adj" fmla="val 11036"/>
              </a:avLst>
            </a:prstGeom>
            <a:noFill/>
            <a:ln w="19050" cap="flat" cmpd="sng" algn="ctr">
              <a:solidFill>
                <a:srgbClr val="41C363"/>
              </a:solidFill>
              <a:prstDash val="solid"/>
              <a:headEnd type="none" w="med" len="med"/>
              <a:tailEnd type="none" w="med" len="me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Arial" panose="020B0604020202020204"/>
                <a:ea typeface="+mn-ea"/>
                <a:cs typeface="+mn-cs"/>
              </a:endParaRPr>
            </a:p>
          </p:txBody>
        </p:sp>
      </p:grpSp>
      <p:pic>
        <p:nvPicPr>
          <p:cNvPr id="118" name="Graphic 117" descr="Water outline">
            <a:extLst>
              <a:ext uri="{FF2B5EF4-FFF2-40B4-BE49-F238E27FC236}">
                <a16:creationId xmlns:a16="http://schemas.microsoft.com/office/drawing/2014/main" id="{90DDDECF-E5E2-D7CE-BB65-AF68399A466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1827351" y="2823610"/>
            <a:ext cx="778565" cy="778565"/>
          </a:xfrm>
          <a:prstGeom prst="rect">
            <a:avLst/>
          </a:prstGeom>
        </p:spPr>
      </p:pic>
    </p:spTree>
    <p:extLst>
      <p:ext uri="{BB962C8B-B14F-4D97-AF65-F5344CB8AC3E}">
        <p14:creationId xmlns:p14="http://schemas.microsoft.com/office/powerpoint/2010/main" val="94938747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fade">
                                      <p:cBhvr>
                                        <p:cTn id="7" dur="500"/>
                                        <p:tgtEl>
                                          <p:spTgt spid="49"/>
                                        </p:tgtEl>
                                      </p:cBhvr>
                                    </p:animEffect>
                                  </p:childTnLst>
                                </p:cTn>
                              </p:par>
                              <p:par>
                                <p:cTn id="8" presetID="10" presetClass="entr" presetSubtype="0" fill="hold" nodeType="withEffect">
                                  <p:stCondLst>
                                    <p:cond delay="0"/>
                                  </p:stCondLst>
                                  <p:childTnLst>
                                    <p:set>
                                      <p:cBhvr>
                                        <p:cTn id="9" dur="1" fill="hold">
                                          <p:stCondLst>
                                            <p:cond delay="0"/>
                                          </p:stCondLst>
                                        </p:cTn>
                                        <p:tgtEl>
                                          <p:spTgt spid="67"/>
                                        </p:tgtEl>
                                        <p:attrNameLst>
                                          <p:attrName>style.visibility</p:attrName>
                                        </p:attrNameLst>
                                      </p:cBhvr>
                                      <p:to>
                                        <p:strVal val="visible"/>
                                      </p:to>
                                    </p:set>
                                    <p:animEffect transition="in" filter="fade">
                                      <p:cBhvr>
                                        <p:cTn id="10" dur="500"/>
                                        <p:tgtEl>
                                          <p:spTgt spid="67"/>
                                        </p:tgtEl>
                                      </p:cBhvr>
                                    </p:animEffect>
                                  </p:childTnLst>
                                </p:cTn>
                              </p:par>
                              <p:par>
                                <p:cTn id="11" presetID="10" presetClass="entr" presetSubtype="0" fill="hold" nodeType="withEffect">
                                  <p:stCondLst>
                                    <p:cond delay="0"/>
                                  </p:stCondLst>
                                  <p:childTnLst>
                                    <p:set>
                                      <p:cBhvr>
                                        <p:cTn id="12" dur="1" fill="hold">
                                          <p:stCondLst>
                                            <p:cond delay="0"/>
                                          </p:stCondLst>
                                        </p:cTn>
                                        <p:tgtEl>
                                          <p:spTgt spid="68"/>
                                        </p:tgtEl>
                                        <p:attrNameLst>
                                          <p:attrName>style.visibility</p:attrName>
                                        </p:attrNameLst>
                                      </p:cBhvr>
                                      <p:to>
                                        <p:strVal val="visible"/>
                                      </p:to>
                                    </p:set>
                                    <p:animEffect transition="in" filter="fade">
                                      <p:cBhvr>
                                        <p:cTn id="13" dur="500"/>
                                        <p:tgtEl>
                                          <p:spTgt spid="68"/>
                                        </p:tgtEl>
                                      </p:cBhvr>
                                    </p:animEffect>
                                  </p:childTnLst>
                                </p:cTn>
                              </p:par>
                              <p:par>
                                <p:cTn id="14" presetID="10" presetClass="entr" presetSubtype="0" fill="hold" nodeType="withEffect">
                                  <p:stCondLst>
                                    <p:cond delay="0"/>
                                  </p:stCondLst>
                                  <p:childTnLst>
                                    <p:set>
                                      <p:cBhvr>
                                        <p:cTn id="15" dur="1" fill="hold">
                                          <p:stCondLst>
                                            <p:cond delay="0"/>
                                          </p:stCondLst>
                                        </p:cTn>
                                        <p:tgtEl>
                                          <p:spTgt spid="69"/>
                                        </p:tgtEl>
                                        <p:attrNameLst>
                                          <p:attrName>style.visibility</p:attrName>
                                        </p:attrNameLst>
                                      </p:cBhvr>
                                      <p:to>
                                        <p:strVal val="visible"/>
                                      </p:to>
                                    </p:set>
                                    <p:animEffect transition="in" filter="fade">
                                      <p:cBhvr>
                                        <p:cTn id="16" dur="500"/>
                                        <p:tgtEl>
                                          <p:spTgt spid="69"/>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57"/>
                                        </p:tgtEl>
                                        <p:attrNameLst>
                                          <p:attrName>style.visibility</p:attrName>
                                        </p:attrNameLst>
                                      </p:cBhvr>
                                      <p:to>
                                        <p:strVal val="visible"/>
                                      </p:to>
                                    </p:set>
                                    <p:animEffect transition="in" filter="fade">
                                      <p:cBhvr>
                                        <p:cTn id="19" dur="500"/>
                                        <p:tgtEl>
                                          <p:spTgt spid="57"/>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56"/>
                                        </p:tgtEl>
                                        <p:attrNameLst>
                                          <p:attrName>style.visibility</p:attrName>
                                        </p:attrNameLst>
                                      </p:cBhvr>
                                      <p:to>
                                        <p:strVal val="visible"/>
                                      </p:to>
                                    </p:set>
                                    <p:animEffect transition="in" filter="fade">
                                      <p:cBhvr>
                                        <p:cTn id="22" dur="500"/>
                                        <p:tgtEl>
                                          <p:spTgt spid="56"/>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55"/>
                                        </p:tgtEl>
                                        <p:attrNameLst>
                                          <p:attrName>style.visibility</p:attrName>
                                        </p:attrNameLst>
                                      </p:cBhvr>
                                      <p:to>
                                        <p:strVal val="visible"/>
                                      </p:to>
                                    </p:set>
                                    <p:animEffect transition="in" filter="fade">
                                      <p:cBhvr>
                                        <p:cTn id="25" dur="500"/>
                                        <p:tgtEl>
                                          <p:spTgt spid="55"/>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45"/>
                                        </p:tgtEl>
                                        <p:attrNameLst>
                                          <p:attrName>style.visibility</p:attrName>
                                        </p:attrNameLst>
                                      </p:cBhvr>
                                      <p:to>
                                        <p:strVal val="visible"/>
                                      </p:to>
                                    </p:set>
                                    <p:animEffect transition="in" filter="fade">
                                      <p:cBhvr>
                                        <p:cTn id="28" dur="500"/>
                                        <p:tgtEl>
                                          <p:spTgt spid="45"/>
                                        </p:tgtEl>
                                      </p:cBhvr>
                                    </p:animEffect>
                                  </p:childTnLst>
                                </p:cTn>
                              </p:par>
                              <p:par>
                                <p:cTn id="29" presetID="10" presetClass="entr" presetSubtype="0" fill="hold" nodeType="withEffect">
                                  <p:stCondLst>
                                    <p:cond delay="1500"/>
                                  </p:stCondLst>
                                  <p:childTnLst>
                                    <p:set>
                                      <p:cBhvr>
                                        <p:cTn id="30" dur="1" fill="hold">
                                          <p:stCondLst>
                                            <p:cond delay="0"/>
                                          </p:stCondLst>
                                        </p:cTn>
                                        <p:tgtEl>
                                          <p:spTgt spid="74"/>
                                        </p:tgtEl>
                                        <p:attrNameLst>
                                          <p:attrName>style.visibility</p:attrName>
                                        </p:attrNameLst>
                                      </p:cBhvr>
                                      <p:to>
                                        <p:strVal val="visible"/>
                                      </p:to>
                                    </p:set>
                                    <p:animEffect transition="in" filter="fade">
                                      <p:cBhvr>
                                        <p:cTn id="31" dur="500"/>
                                        <p:tgtEl>
                                          <p:spTgt spid="74"/>
                                        </p:tgtEl>
                                      </p:cBhvr>
                                    </p:animEffect>
                                  </p:childTnLst>
                                </p:cTn>
                              </p:par>
                              <p:par>
                                <p:cTn id="32" presetID="10" presetClass="entr" presetSubtype="0" fill="hold" nodeType="withEffect">
                                  <p:stCondLst>
                                    <p:cond delay="1500"/>
                                  </p:stCondLst>
                                  <p:childTnLst>
                                    <p:set>
                                      <p:cBhvr>
                                        <p:cTn id="33" dur="1" fill="hold">
                                          <p:stCondLst>
                                            <p:cond delay="0"/>
                                          </p:stCondLst>
                                        </p:cTn>
                                        <p:tgtEl>
                                          <p:spTgt spid="78"/>
                                        </p:tgtEl>
                                        <p:attrNameLst>
                                          <p:attrName>style.visibility</p:attrName>
                                        </p:attrNameLst>
                                      </p:cBhvr>
                                      <p:to>
                                        <p:strVal val="visible"/>
                                      </p:to>
                                    </p:set>
                                    <p:animEffect transition="in" filter="fade">
                                      <p:cBhvr>
                                        <p:cTn id="34" dur="500"/>
                                        <p:tgtEl>
                                          <p:spTgt spid="78"/>
                                        </p:tgtEl>
                                      </p:cBhvr>
                                    </p:animEffect>
                                  </p:childTnLst>
                                </p:cTn>
                              </p:par>
                              <p:par>
                                <p:cTn id="35" presetID="10" presetClass="entr" presetSubtype="0" fill="hold" grpId="0" nodeType="withEffect">
                                  <p:stCondLst>
                                    <p:cond delay="1500"/>
                                  </p:stCondLst>
                                  <p:childTnLst>
                                    <p:set>
                                      <p:cBhvr>
                                        <p:cTn id="36" dur="1" fill="hold">
                                          <p:stCondLst>
                                            <p:cond delay="0"/>
                                          </p:stCondLst>
                                        </p:cTn>
                                        <p:tgtEl>
                                          <p:spTgt spid="80"/>
                                        </p:tgtEl>
                                        <p:attrNameLst>
                                          <p:attrName>style.visibility</p:attrName>
                                        </p:attrNameLst>
                                      </p:cBhvr>
                                      <p:to>
                                        <p:strVal val="visible"/>
                                      </p:to>
                                    </p:set>
                                    <p:animEffect transition="in" filter="fade">
                                      <p:cBhvr>
                                        <p:cTn id="37" dur="500"/>
                                        <p:tgtEl>
                                          <p:spTgt spid="80"/>
                                        </p:tgtEl>
                                      </p:cBhvr>
                                    </p:animEffect>
                                  </p:childTnLst>
                                </p:cTn>
                              </p:par>
                              <p:par>
                                <p:cTn id="38" presetID="10" presetClass="entr" presetSubtype="0" fill="hold" nodeType="withEffect">
                                  <p:stCondLst>
                                    <p:cond delay="1500"/>
                                  </p:stCondLst>
                                  <p:childTnLst>
                                    <p:set>
                                      <p:cBhvr>
                                        <p:cTn id="39" dur="1" fill="hold">
                                          <p:stCondLst>
                                            <p:cond delay="0"/>
                                          </p:stCondLst>
                                        </p:cTn>
                                        <p:tgtEl>
                                          <p:spTgt spid="81"/>
                                        </p:tgtEl>
                                        <p:attrNameLst>
                                          <p:attrName>style.visibility</p:attrName>
                                        </p:attrNameLst>
                                      </p:cBhvr>
                                      <p:to>
                                        <p:strVal val="visible"/>
                                      </p:to>
                                    </p:set>
                                    <p:animEffect transition="in" filter="fade">
                                      <p:cBhvr>
                                        <p:cTn id="40" dur="500"/>
                                        <p:tgtEl>
                                          <p:spTgt spid="81"/>
                                        </p:tgtEl>
                                      </p:cBhvr>
                                    </p:animEffect>
                                  </p:childTnLst>
                                </p:cTn>
                              </p:par>
                              <p:par>
                                <p:cTn id="41" presetID="10" presetClass="entr" presetSubtype="0" fill="hold" nodeType="withEffect">
                                  <p:stCondLst>
                                    <p:cond delay="1500"/>
                                  </p:stCondLst>
                                  <p:childTnLst>
                                    <p:set>
                                      <p:cBhvr>
                                        <p:cTn id="42" dur="1" fill="hold">
                                          <p:stCondLst>
                                            <p:cond delay="0"/>
                                          </p:stCondLst>
                                        </p:cTn>
                                        <p:tgtEl>
                                          <p:spTgt spid="83"/>
                                        </p:tgtEl>
                                        <p:attrNameLst>
                                          <p:attrName>style.visibility</p:attrName>
                                        </p:attrNameLst>
                                      </p:cBhvr>
                                      <p:to>
                                        <p:strVal val="visible"/>
                                      </p:to>
                                    </p:set>
                                    <p:animEffect transition="in" filter="fade">
                                      <p:cBhvr>
                                        <p:cTn id="43" dur="500"/>
                                        <p:tgtEl>
                                          <p:spTgt spid="83"/>
                                        </p:tgtEl>
                                      </p:cBhvr>
                                    </p:animEffect>
                                  </p:childTnLst>
                                </p:cTn>
                              </p:par>
                              <p:par>
                                <p:cTn id="44" presetID="10" presetClass="entr" presetSubtype="0" fill="hold" nodeType="withEffect">
                                  <p:stCondLst>
                                    <p:cond delay="1500"/>
                                  </p:stCondLst>
                                  <p:childTnLst>
                                    <p:set>
                                      <p:cBhvr>
                                        <p:cTn id="45" dur="1" fill="hold">
                                          <p:stCondLst>
                                            <p:cond delay="0"/>
                                          </p:stCondLst>
                                        </p:cTn>
                                        <p:tgtEl>
                                          <p:spTgt spid="87"/>
                                        </p:tgtEl>
                                        <p:attrNameLst>
                                          <p:attrName>style.visibility</p:attrName>
                                        </p:attrNameLst>
                                      </p:cBhvr>
                                      <p:to>
                                        <p:strVal val="visible"/>
                                      </p:to>
                                    </p:set>
                                    <p:animEffect transition="in" filter="fade">
                                      <p:cBhvr>
                                        <p:cTn id="46" dur="500"/>
                                        <p:tgtEl>
                                          <p:spTgt spid="87"/>
                                        </p:tgtEl>
                                      </p:cBhvr>
                                    </p:animEffect>
                                  </p:childTnLst>
                                </p:cTn>
                              </p:par>
                              <p:par>
                                <p:cTn id="47" presetID="10" presetClass="entr" presetSubtype="0" fill="hold" nodeType="withEffect">
                                  <p:stCondLst>
                                    <p:cond delay="1500"/>
                                  </p:stCondLst>
                                  <p:childTnLst>
                                    <p:set>
                                      <p:cBhvr>
                                        <p:cTn id="48" dur="1" fill="hold">
                                          <p:stCondLst>
                                            <p:cond delay="0"/>
                                          </p:stCondLst>
                                        </p:cTn>
                                        <p:tgtEl>
                                          <p:spTgt spid="92"/>
                                        </p:tgtEl>
                                        <p:attrNameLst>
                                          <p:attrName>style.visibility</p:attrName>
                                        </p:attrNameLst>
                                      </p:cBhvr>
                                      <p:to>
                                        <p:strVal val="visible"/>
                                      </p:to>
                                    </p:set>
                                    <p:animEffect transition="in" filter="fade">
                                      <p:cBhvr>
                                        <p:cTn id="49" dur="500"/>
                                        <p:tgtEl>
                                          <p:spTgt spid="92"/>
                                        </p:tgtEl>
                                      </p:cBhvr>
                                    </p:animEffect>
                                  </p:childTnLst>
                                </p:cTn>
                              </p:par>
                              <p:par>
                                <p:cTn id="50" presetID="10" presetClass="entr" presetSubtype="0" fill="hold" grpId="0" nodeType="withEffect">
                                  <p:stCondLst>
                                    <p:cond delay="1500"/>
                                  </p:stCondLst>
                                  <p:childTnLst>
                                    <p:set>
                                      <p:cBhvr>
                                        <p:cTn id="51" dur="1" fill="hold">
                                          <p:stCondLst>
                                            <p:cond delay="0"/>
                                          </p:stCondLst>
                                        </p:cTn>
                                        <p:tgtEl>
                                          <p:spTgt spid="93"/>
                                        </p:tgtEl>
                                        <p:attrNameLst>
                                          <p:attrName>style.visibility</p:attrName>
                                        </p:attrNameLst>
                                      </p:cBhvr>
                                      <p:to>
                                        <p:strVal val="visible"/>
                                      </p:to>
                                    </p:set>
                                    <p:animEffect transition="in" filter="fade">
                                      <p:cBhvr>
                                        <p:cTn id="52" dur="500"/>
                                        <p:tgtEl>
                                          <p:spTgt spid="93"/>
                                        </p:tgtEl>
                                      </p:cBhvr>
                                    </p:animEffect>
                                  </p:childTnLst>
                                </p:cTn>
                              </p:par>
                              <p:par>
                                <p:cTn id="53" presetID="10" presetClass="entr" presetSubtype="0" fill="hold" nodeType="withEffect">
                                  <p:stCondLst>
                                    <p:cond delay="1500"/>
                                  </p:stCondLst>
                                  <p:childTnLst>
                                    <p:set>
                                      <p:cBhvr>
                                        <p:cTn id="54" dur="1" fill="hold">
                                          <p:stCondLst>
                                            <p:cond delay="0"/>
                                          </p:stCondLst>
                                        </p:cTn>
                                        <p:tgtEl>
                                          <p:spTgt spid="95"/>
                                        </p:tgtEl>
                                        <p:attrNameLst>
                                          <p:attrName>style.visibility</p:attrName>
                                        </p:attrNameLst>
                                      </p:cBhvr>
                                      <p:to>
                                        <p:strVal val="visible"/>
                                      </p:to>
                                    </p:set>
                                    <p:animEffect transition="in" filter="fade">
                                      <p:cBhvr>
                                        <p:cTn id="55" dur="500"/>
                                        <p:tgtEl>
                                          <p:spTgt spid="95"/>
                                        </p:tgtEl>
                                      </p:cBhvr>
                                    </p:animEffect>
                                  </p:childTnLst>
                                </p:cTn>
                              </p:par>
                              <p:par>
                                <p:cTn id="56" presetID="10" presetClass="entr" presetSubtype="0" fill="hold" nodeType="withEffect">
                                  <p:stCondLst>
                                    <p:cond delay="1500"/>
                                  </p:stCondLst>
                                  <p:childTnLst>
                                    <p:set>
                                      <p:cBhvr>
                                        <p:cTn id="57" dur="1" fill="hold">
                                          <p:stCondLst>
                                            <p:cond delay="0"/>
                                          </p:stCondLst>
                                        </p:cTn>
                                        <p:tgtEl>
                                          <p:spTgt spid="99"/>
                                        </p:tgtEl>
                                        <p:attrNameLst>
                                          <p:attrName>style.visibility</p:attrName>
                                        </p:attrNameLst>
                                      </p:cBhvr>
                                      <p:to>
                                        <p:strVal val="visible"/>
                                      </p:to>
                                    </p:set>
                                    <p:animEffect transition="in" filter="fade">
                                      <p:cBhvr>
                                        <p:cTn id="58" dur="500"/>
                                        <p:tgtEl>
                                          <p:spTgt spid="99"/>
                                        </p:tgtEl>
                                      </p:cBhvr>
                                    </p:animEffect>
                                  </p:childTnLst>
                                </p:cTn>
                              </p:par>
                              <p:par>
                                <p:cTn id="59" presetID="10" presetClass="entr" presetSubtype="0" fill="hold" grpId="0" nodeType="withEffect">
                                  <p:stCondLst>
                                    <p:cond delay="1500"/>
                                  </p:stCondLst>
                                  <p:childTnLst>
                                    <p:set>
                                      <p:cBhvr>
                                        <p:cTn id="60" dur="1" fill="hold">
                                          <p:stCondLst>
                                            <p:cond delay="0"/>
                                          </p:stCondLst>
                                        </p:cTn>
                                        <p:tgtEl>
                                          <p:spTgt spid="100"/>
                                        </p:tgtEl>
                                        <p:attrNameLst>
                                          <p:attrName>style.visibility</p:attrName>
                                        </p:attrNameLst>
                                      </p:cBhvr>
                                      <p:to>
                                        <p:strVal val="visible"/>
                                      </p:to>
                                    </p:set>
                                    <p:animEffect transition="in" filter="fade">
                                      <p:cBhvr>
                                        <p:cTn id="61" dur="500"/>
                                        <p:tgtEl>
                                          <p:spTgt spid="100"/>
                                        </p:tgtEl>
                                      </p:cBhvr>
                                    </p:animEffect>
                                  </p:childTnLst>
                                </p:cTn>
                              </p:par>
                              <p:par>
                                <p:cTn id="62" presetID="10" presetClass="entr" presetSubtype="0" fill="hold" grpId="0" nodeType="withEffect">
                                  <p:stCondLst>
                                    <p:cond delay="1500"/>
                                  </p:stCondLst>
                                  <p:childTnLst>
                                    <p:set>
                                      <p:cBhvr>
                                        <p:cTn id="63" dur="1" fill="hold">
                                          <p:stCondLst>
                                            <p:cond delay="0"/>
                                          </p:stCondLst>
                                        </p:cTn>
                                        <p:tgtEl>
                                          <p:spTgt spid="86"/>
                                        </p:tgtEl>
                                        <p:attrNameLst>
                                          <p:attrName>style.visibility</p:attrName>
                                        </p:attrNameLst>
                                      </p:cBhvr>
                                      <p:to>
                                        <p:strVal val="visible"/>
                                      </p:to>
                                    </p:set>
                                    <p:animEffect transition="in" filter="fade">
                                      <p:cBhvr>
                                        <p:cTn id="64" dur="500"/>
                                        <p:tgtEl>
                                          <p:spTgt spid="86"/>
                                        </p:tgtEl>
                                      </p:cBhvr>
                                    </p:animEffect>
                                  </p:childTnLst>
                                </p:cTn>
                              </p:par>
                              <p:par>
                                <p:cTn id="65" presetID="10" presetClass="entr" presetSubtype="0" fill="hold" grpId="0" nodeType="withEffect">
                                  <p:stCondLst>
                                    <p:cond delay="1500"/>
                                  </p:stCondLst>
                                  <p:childTnLst>
                                    <p:set>
                                      <p:cBhvr>
                                        <p:cTn id="66" dur="1" fill="hold">
                                          <p:stCondLst>
                                            <p:cond delay="0"/>
                                          </p:stCondLst>
                                        </p:cTn>
                                        <p:tgtEl>
                                          <p:spTgt spid="2"/>
                                        </p:tgtEl>
                                        <p:attrNameLst>
                                          <p:attrName>style.visibility</p:attrName>
                                        </p:attrNameLst>
                                      </p:cBhvr>
                                      <p:to>
                                        <p:strVal val="visible"/>
                                      </p:to>
                                    </p:set>
                                    <p:animEffect transition="in" filter="fade">
                                      <p:cBhvr>
                                        <p:cTn id="67" dur="500"/>
                                        <p:tgtEl>
                                          <p:spTgt spid="2"/>
                                        </p:tgtEl>
                                      </p:cBhvr>
                                    </p:animEffect>
                                  </p:childTnLst>
                                </p:cTn>
                              </p:par>
                              <p:par>
                                <p:cTn id="68" presetID="10" presetClass="entr" presetSubtype="0" fill="hold" grpId="0" nodeType="withEffect">
                                  <p:stCondLst>
                                    <p:cond delay="1500"/>
                                  </p:stCondLst>
                                  <p:childTnLst>
                                    <p:set>
                                      <p:cBhvr>
                                        <p:cTn id="69" dur="1" fill="hold">
                                          <p:stCondLst>
                                            <p:cond delay="0"/>
                                          </p:stCondLst>
                                        </p:cTn>
                                        <p:tgtEl>
                                          <p:spTgt spid="114"/>
                                        </p:tgtEl>
                                        <p:attrNameLst>
                                          <p:attrName>style.visibility</p:attrName>
                                        </p:attrNameLst>
                                      </p:cBhvr>
                                      <p:to>
                                        <p:strVal val="visible"/>
                                      </p:to>
                                    </p:set>
                                    <p:animEffect transition="in" filter="fade">
                                      <p:cBhvr>
                                        <p:cTn id="70" dur="500"/>
                                        <p:tgtEl>
                                          <p:spTgt spid="114"/>
                                        </p:tgtEl>
                                      </p:cBhvr>
                                    </p:animEffect>
                                  </p:childTnLst>
                                </p:cTn>
                              </p:par>
                              <p:par>
                                <p:cTn id="71" presetID="10" presetClass="entr" presetSubtype="0" fill="hold" grpId="0" nodeType="withEffect">
                                  <p:stCondLst>
                                    <p:cond delay="1500"/>
                                  </p:stCondLst>
                                  <p:childTnLst>
                                    <p:set>
                                      <p:cBhvr>
                                        <p:cTn id="72" dur="1" fill="hold">
                                          <p:stCondLst>
                                            <p:cond delay="0"/>
                                          </p:stCondLst>
                                        </p:cTn>
                                        <p:tgtEl>
                                          <p:spTgt spid="3"/>
                                        </p:tgtEl>
                                        <p:attrNameLst>
                                          <p:attrName>style.visibility</p:attrName>
                                        </p:attrNameLst>
                                      </p:cBhvr>
                                      <p:to>
                                        <p:strVal val="visible"/>
                                      </p:to>
                                    </p:set>
                                    <p:animEffect transition="in" filter="fade">
                                      <p:cBhvr>
                                        <p:cTn id="7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5" grpId="0"/>
      <p:bldP spid="49" grpId="0" animBg="1"/>
      <p:bldP spid="55" grpId="0" animBg="1"/>
      <p:bldP spid="56" grpId="0" animBg="1"/>
      <p:bldP spid="57" grpId="0" animBg="1"/>
      <p:bldP spid="80" grpId="0"/>
      <p:bldP spid="86" grpId="0"/>
      <p:bldP spid="93" grpId="0"/>
      <p:bldP spid="100" grpId="0"/>
      <p:bldP spid="114" grpId="0"/>
      <p:bldP spid="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91C5675-4FA6-AF7D-34F8-478988045887}"/>
              </a:ext>
            </a:extLst>
          </p:cNvPr>
          <p:cNvSpPr/>
          <p:nvPr/>
        </p:nvSpPr>
        <p:spPr>
          <a:xfrm>
            <a:off x="0" y="0"/>
            <a:ext cx="12192000" cy="5848008"/>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FA12BD6A-BF22-699A-4BD4-4DB3AD36A24F}"/>
              </a:ext>
            </a:extLst>
          </p:cNvPr>
          <p:cNvSpPr/>
          <p:nvPr/>
        </p:nvSpPr>
        <p:spPr>
          <a:xfrm>
            <a:off x="0" y="5738379"/>
            <a:ext cx="12192000" cy="1124465"/>
          </a:xfrm>
          <a:prstGeom prst="rect">
            <a:avLst/>
          </a:prstGeom>
          <a:solidFill>
            <a:srgbClr val="00BD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44" name="Flowchart: Decision 1043">
            <a:extLst>
              <a:ext uri="{FF2B5EF4-FFF2-40B4-BE49-F238E27FC236}">
                <a16:creationId xmlns:a16="http://schemas.microsoft.com/office/drawing/2014/main" id="{98888082-7C05-B912-64C9-F1C2664C153C}"/>
              </a:ext>
            </a:extLst>
          </p:cNvPr>
          <p:cNvSpPr/>
          <p:nvPr/>
        </p:nvSpPr>
        <p:spPr>
          <a:xfrm>
            <a:off x="4736084" y="2989887"/>
            <a:ext cx="2740783" cy="1836324"/>
          </a:xfrm>
          <a:prstGeom prst="flowChartDecision">
            <a:avLst/>
          </a:prstGeom>
          <a:solidFill>
            <a:schemeClr val="tx1"/>
          </a:solidFill>
          <a:ln w="38100" cap="rnd">
            <a:solidFill>
              <a:srgbClr val="D86613"/>
            </a:solidFill>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lowchart: Decision 11">
            <a:extLst>
              <a:ext uri="{FF2B5EF4-FFF2-40B4-BE49-F238E27FC236}">
                <a16:creationId xmlns:a16="http://schemas.microsoft.com/office/drawing/2014/main" id="{04D05801-93BA-48FC-D148-D270D8247D31}"/>
              </a:ext>
            </a:extLst>
          </p:cNvPr>
          <p:cNvSpPr/>
          <p:nvPr/>
        </p:nvSpPr>
        <p:spPr>
          <a:xfrm>
            <a:off x="4737063" y="2390988"/>
            <a:ext cx="2740783" cy="1836324"/>
          </a:xfrm>
          <a:prstGeom prst="flowChartDecision">
            <a:avLst/>
          </a:prstGeom>
          <a:solidFill>
            <a:schemeClr val="tx1"/>
          </a:solidFill>
          <a:ln w="38100" cap="rnd">
            <a:solidFill>
              <a:srgbClr val="4661E4"/>
            </a:solidFill>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Flowchart: Decision 5">
            <a:extLst>
              <a:ext uri="{FF2B5EF4-FFF2-40B4-BE49-F238E27FC236}">
                <a16:creationId xmlns:a16="http://schemas.microsoft.com/office/drawing/2014/main" id="{9670B8F0-9C25-A474-4E86-58127D4336CA}"/>
              </a:ext>
            </a:extLst>
          </p:cNvPr>
          <p:cNvSpPr/>
          <p:nvPr/>
        </p:nvSpPr>
        <p:spPr>
          <a:xfrm>
            <a:off x="4737063" y="1848775"/>
            <a:ext cx="2740783" cy="1836324"/>
          </a:xfrm>
          <a:prstGeom prst="flowChartDecision">
            <a:avLst/>
          </a:prstGeom>
          <a:solidFill>
            <a:schemeClr val="tx1"/>
          </a:solidFill>
          <a:ln w="38100" cap="rnd">
            <a:solidFill>
              <a:srgbClr val="D72A6B"/>
            </a:solidFill>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Flowchart: Decision 8">
            <a:extLst>
              <a:ext uri="{FF2B5EF4-FFF2-40B4-BE49-F238E27FC236}">
                <a16:creationId xmlns:a16="http://schemas.microsoft.com/office/drawing/2014/main" id="{0CA443FD-914C-D733-F2DE-889B29897AD5}"/>
              </a:ext>
            </a:extLst>
          </p:cNvPr>
          <p:cNvSpPr/>
          <p:nvPr/>
        </p:nvSpPr>
        <p:spPr>
          <a:xfrm>
            <a:off x="4738042" y="1221917"/>
            <a:ext cx="2740783" cy="1836324"/>
          </a:xfrm>
          <a:prstGeom prst="flowChartDecision">
            <a:avLst/>
          </a:prstGeom>
          <a:solidFill>
            <a:schemeClr val="tx1"/>
          </a:solidFill>
          <a:ln w="38100" cap="rnd">
            <a:solidFill>
              <a:srgbClr val="438A26"/>
            </a:solidFill>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Flowchart: Decision 4">
            <a:extLst>
              <a:ext uri="{FF2B5EF4-FFF2-40B4-BE49-F238E27FC236}">
                <a16:creationId xmlns:a16="http://schemas.microsoft.com/office/drawing/2014/main" id="{60081F5F-639A-6F22-B0E7-E96970DE5B4C}"/>
              </a:ext>
            </a:extLst>
          </p:cNvPr>
          <p:cNvSpPr/>
          <p:nvPr/>
        </p:nvSpPr>
        <p:spPr>
          <a:xfrm>
            <a:off x="4738042" y="677646"/>
            <a:ext cx="2740783" cy="1836324"/>
          </a:xfrm>
          <a:prstGeom prst="flowChartDecision">
            <a:avLst/>
          </a:prstGeom>
          <a:solidFill>
            <a:schemeClr val="tx1"/>
          </a:solidFill>
          <a:ln w="38100" cap="rnd">
            <a:solidFill>
              <a:srgbClr val="A166FF"/>
            </a:solidFill>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07762DAD-0EB9-6984-C146-A5F3167A64E3}"/>
              </a:ext>
            </a:extLst>
          </p:cNvPr>
          <p:cNvSpPr txBox="1"/>
          <p:nvPr/>
        </p:nvSpPr>
        <p:spPr>
          <a:xfrm flipH="1">
            <a:off x="1182050" y="6018982"/>
            <a:ext cx="984885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Apercu Avnet" panose="02000506040000020004" pitchFamily="50" charset="0"/>
                <a:ea typeface="+mn-ea"/>
                <a:cs typeface="+mn-cs"/>
              </a:rPr>
              <a:t>We take needed </a:t>
            </a:r>
            <a:r>
              <a:rPr kumimoji="0" lang="en-US" sz="2800" b="1" i="0" u="none" strike="noStrike" kern="1200" cap="none" spc="0" normalizeH="0" baseline="0" noProof="0">
                <a:ln>
                  <a:noFill/>
                </a:ln>
                <a:solidFill>
                  <a:prstClr val="white"/>
                </a:solidFill>
                <a:effectLst/>
                <a:uLnTx/>
                <a:uFillTx/>
                <a:latin typeface="Apercu Avnet" panose="02000506040000020004" pitchFamily="50" charset="0"/>
                <a:ea typeface="+mn-ea"/>
                <a:cs typeface="+mn-cs"/>
              </a:rPr>
              <a:t>AWS services </a:t>
            </a:r>
            <a:r>
              <a:rPr kumimoji="0" lang="en-US" sz="2800" b="0" i="0" u="none" strike="noStrike" kern="1200" cap="none" spc="0" normalizeH="0" baseline="0" noProof="0">
                <a:ln>
                  <a:noFill/>
                </a:ln>
                <a:solidFill>
                  <a:prstClr val="black"/>
                </a:solidFill>
                <a:effectLst/>
                <a:uLnTx/>
                <a:uFillTx/>
                <a:latin typeface="Apercu Avnet" panose="02000506040000020004" pitchFamily="50" charset="0"/>
                <a:ea typeface="+mn-ea"/>
                <a:cs typeface="+mn-cs"/>
              </a:rPr>
              <a:t>for IoT solution development</a:t>
            </a:r>
          </a:p>
        </p:txBody>
      </p:sp>
      <p:sp>
        <p:nvSpPr>
          <p:cNvPr id="36" name="TextBox 35">
            <a:extLst>
              <a:ext uri="{FF2B5EF4-FFF2-40B4-BE49-F238E27FC236}">
                <a16:creationId xmlns:a16="http://schemas.microsoft.com/office/drawing/2014/main" id="{E9DE4BF0-D76B-2123-A40D-7828630C9CDA}"/>
              </a:ext>
            </a:extLst>
          </p:cNvPr>
          <p:cNvSpPr txBox="1"/>
          <p:nvPr/>
        </p:nvSpPr>
        <p:spPr>
          <a:xfrm>
            <a:off x="8861649" y="2760801"/>
            <a:ext cx="270613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Amazon Ember" panose="020B0703020204020204" pitchFamily="34" charset="0"/>
                <a:ea typeface="Amazon Ember" panose="020B0703020204020204" pitchFamily="34" charset="0"/>
                <a:cs typeface="Amazon Ember" panose="020B0703020204020204" pitchFamily="34" charset="0"/>
              </a:rPr>
              <a:t>AWS IoT Greengrass</a:t>
            </a:r>
          </a:p>
        </p:txBody>
      </p:sp>
      <p:pic>
        <p:nvPicPr>
          <p:cNvPr id="37" name="Picture 10" descr="Install AWS IoT Greengrass on Linux | Snap Store">
            <a:extLst>
              <a:ext uri="{FF2B5EF4-FFF2-40B4-BE49-F238E27FC236}">
                <a16:creationId xmlns:a16="http://schemas.microsoft.com/office/drawing/2014/main" id="{54B46F08-7AAD-8DDC-23B7-3FF04C9EDB9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90217" y="2681600"/>
            <a:ext cx="523220" cy="523220"/>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2" descr="AWS FreeRTOS - AWS Internet Of Things - AWS Video Catalog">
            <a:extLst>
              <a:ext uri="{FF2B5EF4-FFF2-40B4-BE49-F238E27FC236}">
                <a16:creationId xmlns:a16="http://schemas.microsoft.com/office/drawing/2014/main" id="{EBE36680-D2B1-46A9-055C-75AB5C8EFE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90217" y="4191976"/>
            <a:ext cx="523220" cy="523220"/>
          </a:xfrm>
          <a:prstGeom prst="rect">
            <a:avLst/>
          </a:prstGeom>
          <a:noFill/>
          <a:extLst>
            <a:ext uri="{909E8E84-426E-40DD-AFC4-6F175D3DCCD1}">
              <a14:hiddenFill xmlns:a14="http://schemas.microsoft.com/office/drawing/2010/main">
                <a:solidFill>
                  <a:srgbClr val="FFFFFF"/>
                </a:solidFill>
              </a14:hiddenFill>
            </a:ext>
          </a:extLst>
        </p:spPr>
      </p:pic>
      <p:sp>
        <p:nvSpPr>
          <p:cNvPr id="40" name="TextBox 39">
            <a:extLst>
              <a:ext uri="{FF2B5EF4-FFF2-40B4-BE49-F238E27FC236}">
                <a16:creationId xmlns:a16="http://schemas.microsoft.com/office/drawing/2014/main" id="{8C224B3E-0541-D3A0-8851-E297507D71C9}"/>
              </a:ext>
            </a:extLst>
          </p:cNvPr>
          <p:cNvSpPr txBox="1"/>
          <p:nvPr/>
        </p:nvSpPr>
        <p:spPr>
          <a:xfrm>
            <a:off x="8861649" y="4244944"/>
            <a:ext cx="270613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err="1">
                <a:ln>
                  <a:noFill/>
                </a:ln>
                <a:solidFill>
                  <a:prstClr val="white"/>
                </a:solidFill>
                <a:effectLst/>
                <a:uLnTx/>
                <a:uFillTx/>
                <a:latin typeface="Amazon Ember" panose="020B0703020204020204" pitchFamily="34" charset="0"/>
                <a:ea typeface="Amazon Ember" panose="020B0703020204020204" pitchFamily="34" charset="0"/>
                <a:cs typeface="Amazon Ember" panose="020B0703020204020204" pitchFamily="34" charset="0"/>
              </a:rPr>
              <a:t>FreeRTOS</a:t>
            </a:r>
            <a:endParaRPr kumimoji="0" lang="en-US" sz="1800" b="0" i="0" u="none" strike="noStrike" kern="1200" cap="none" spc="0" normalizeH="0" baseline="0" noProof="0">
              <a:ln>
                <a:noFill/>
              </a:ln>
              <a:solidFill>
                <a:prstClr val="white"/>
              </a:solidFill>
              <a:effectLst/>
              <a:uLnTx/>
              <a:uFillTx/>
              <a:latin typeface="Amazon Ember" panose="020B0703020204020204" pitchFamily="34" charset="0"/>
              <a:ea typeface="Amazon Ember" panose="020B0703020204020204" pitchFamily="34" charset="0"/>
              <a:cs typeface="Amazon Ember" panose="020B0703020204020204" pitchFamily="34" charset="0"/>
            </a:endParaRPr>
          </a:p>
        </p:txBody>
      </p:sp>
      <p:pic>
        <p:nvPicPr>
          <p:cNvPr id="42" name="Picture 4" descr="AWS IoT Core - AWS Internet Of Things - AWS Video Catalog">
            <a:extLst>
              <a:ext uri="{FF2B5EF4-FFF2-40B4-BE49-F238E27FC236}">
                <a16:creationId xmlns:a16="http://schemas.microsoft.com/office/drawing/2014/main" id="{23AE7C12-3E18-D8C8-DAB4-ADD95A588ED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93325" y="416036"/>
            <a:ext cx="523220" cy="523220"/>
          </a:xfrm>
          <a:prstGeom prst="rect">
            <a:avLst/>
          </a:prstGeom>
          <a:noFill/>
          <a:extLst>
            <a:ext uri="{909E8E84-426E-40DD-AFC4-6F175D3DCCD1}">
              <a14:hiddenFill xmlns:a14="http://schemas.microsoft.com/office/drawing/2010/main">
                <a:solidFill>
                  <a:srgbClr val="FFFFFF"/>
                </a:solidFill>
              </a14:hiddenFill>
            </a:ext>
          </a:extLst>
        </p:spPr>
      </p:pic>
      <p:sp>
        <p:nvSpPr>
          <p:cNvPr id="43" name="TextBox 42">
            <a:extLst>
              <a:ext uri="{FF2B5EF4-FFF2-40B4-BE49-F238E27FC236}">
                <a16:creationId xmlns:a16="http://schemas.microsoft.com/office/drawing/2014/main" id="{D7D7B1C4-B1C1-349F-F612-892B23B18F8B}"/>
              </a:ext>
            </a:extLst>
          </p:cNvPr>
          <p:cNvSpPr txBox="1"/>
          <p:nvPr/>
        </p:nvSpPr>
        <p:spPr>
          <a:xfrm>
            <a:off x="8864757" y="510133"/>
            <a:ext cx="270613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Amazon Ember" panose="020B0703020204020204" pitchFamily="34" charset="0"/>
                <a:ea typeface="Amazon Ember" panose="020B0703020204020204" pitchFamily="34" charset="0"/>
                <a:cs typeface="Amazon Ember" panose="020B0703020204020204" pitchFamily="34" charset="0"/>
              </a:rPr>
              <a:t>AWS IoT Core</a:t>
            </a:r>
          </a:p>
        </p:txBody>
      </p:sp>
      <p:sp>
        <p:nvSpPr>
          <p:cNvPr id="45" name="TextBox 44">
            <a:extLst>
              <a:ext uri="{FF2B5EF4-FFF2-40B4-BE49-F238E27FC236}">
                <a16:creationId xmlns:a16="http://schemas.microsoft.com/office/drawing/2014/main" id="{95F974DD-B518-9336-EE2A-743D5536A458}"/>
              </a:ext>
            </a:extLst>
          </p:cNvPr>
          <p:cNvSpPr txBox="1"/>
          <p:nvPr/>
        </p:nvSpPr>
        <p:spPr>
          <a:xfrm>
            <a:off x="8861649" y="3339027"/>
            <a:ext cx="270613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Amazon Ember" panose="020B0703020204020204" pitchFamily="34" charset="0"/>
                <a:ea typeface="Amazon Ember" panose="020B0703020204020204" pitchFamily="34" charset="0"/>
                <a:cs typeface="Amazon Ember" panose="020B0703020204020204" pitchFamily="34" charset="0"/>
              </a:rPr>
              <a:t>Amazon Simple Storage Service</a:t>
            </a:r>
          </a:p>
        </p:txBody>
      </p:sp>
      <p:pic>
        <p:nvPicPr>
          <p:cNvPr id="46" name="Picture 24" descr="Amazon S3 Simple Storage Service Logo PNG Vector (SVG) Free Download">
            <a:extLst>
              <a:ext uri="{FF2B5EF4-FFF2-40B4-BE49-F238E27FC236}">
                <a16:creationId xmlns:a16="http://schemas.microsoft.com/office/drawing/2014/main" id="{2B9DBB75-8F65-BC79-FE63-C75D3B85DCC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90217" y="3436788"/>
            <a:ext cx="523220" cy="523220"/>
          </a:xfrm>
          <a:prstGeom prst="rect">
            <a:avLst/>
          </a:prstGeom>
          <a:noFill/>
          <a:extLst>
            <a:ext uri="{909E8E84-426E-40DD-AFC4-6F175D3DCCD1}">
              <a14:hiddenFill xmlns:a14="http://schemas.microsoft.com/office/drawing/2010/main">
                <a:solidFill>
                  <a:srgbClr val="FFFFFF"/>
                </a:solidFill>
              </a14:hiddenFill>
            </a:ext>
          </a:extLst>
        </p:spPr>
      </p:pic>
      <p:pic>
        <p:nvPicPr>
          <p:cNvPr id="50" name="Picture 10" descr="AWS Kinesis Data Firehose - Metrics - Coralogix">
            <a:extLst>
              <a:ext uri="{FF2B5EF4-FFF2-40B4-BE49-F238E27FC236}">
                <a16:creationId xmlns:a16="http://schemas.microsoft.com/office/drawing/2014/main" id="{5CC71D7A-CBE8-921E-5313-87BE8566AAC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48521" y="1769048"/>
            <a:ext cx="523220" cy="523220"/>
          </a:xfrm>
          <a:prstGeom prst="rect">
            <a:avLst/>
          </a:prstGeom>
          <a:noFill/>
          <a:extLst>
            <a:ext uri="{909E8E84-426E-40DD-AFC4-6F175D3DCCD1}">
              <a14:hiddenFill xmlns:a14="http://schemas.microsoft.com/office/drawing/2010/main">
                <a:solidFill>
                  <a:srgbClr val="FFFFFF"/>
                </a:solidFill>
              </a14:hiddenFill>
            </a:ext>
          </a:extLst>
        </p:spPr>
      </p:pic>
      <p:sp>
        <p:nvSpPr>
          <p:cNvPr id="51" name="TextBox 50">
            <a:extLst>
              <a:ext uri="{FF2B5EF4-FFF2-40B4-BE49-F238E27FC236}">
                <a16:creationId xmlns:a16="http://schemas.microsoft.com/office/drawing/2014/main" id="{E4241A45-6DC3-EFBB-2710-BE2578942049}"/>
              </a:ext>
            </a:extLst>
          </p:cNvPr>
          <p:cNvSpPr txBox="1"/>
          <p:nvPr/>
        </p:nvSpPr>
        <p:spPr>
          <a:xfrm>
            <a:off x="569601" y="1909631"/>
            <a:ext cx="2706130" cy="369332"/>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Amazon Ember" panose="020B0703020204020204" pitchFamily="34" charset="0"/>
                <a:ea typeface="Amazon Ember" panose="020B0703020204020204" pitchFamily="34" charset="0"/>
                <a:cs typeface="Amazon Ember" panose="020B0703020204020204" pitchFamily="34" charset="0"/>
              </a:rPr>
              <a:t>Amazon Kinesis</a:t>
            </a:r>
          </a:p>
        </p:txBody>
      </p:sp>
      <p:pic>
        <p:nvPicPr>
          <p:cNvPr id="53" name="Picture 52">
            <a:extLst>
              <a:ext uri="{FF2B5EF4-FFF2-40B4-BE49-F238E27FC236}">
                <a16:creationId xmlns:a16="http://schemas.microsoft.com/office/drawing/2014/main" id="{BD9F8289-B690-5769-8CBD-328E376AF330}"/>
              </a:ext>
            </a:extLst>
          </p:cNvPr>
          <p:cNvPicPr>
            <a:picLocks noChangeAspect="1"/>
          </p:cNvPicPr>
          <p:nvPr/>
        </p:nvPicPr>
        <p:blipFill>
          <a:blip r:embed="rId7"/>
          <a:stretch>
            <a:fillRect/>
          </a:stretch>
        </p:blipFill>
        <p:spPr>
          <a:xfrm>
            <a:off x="3548521" y="1009992"/>
            <a:ext cx="523220" cy="523220"/>
          </a:xfrm>
          <a:prstGeom prst="rect">
            <a:avLst/>
          </a:prstGeom>
        </p:spPr>
      </p:pic>
      <p:sp>
        <p:nvSpPr>
          <p:cNvPr id="54" name="TextBox 53">
            <a:extLst>
              <a:ext uri="{FF2B5EF4-FFF2-40B4-BE49-F238E27FC236}">
                <a16:creationId xmlns:a16="http://schemas.microsoft.com/office/drawing/2014/main" id="{5FE2150B-8ECB-862A-D699-E251DD429FAF}"/>
              </a:ext>
            </a:extLst>
          </p:cNvPr>
          <p:cNvSpPr txBox="1"/>
          <p:nvPr/>
        </p:nvSpPr>
        <p:spPr>
          <a:xfrm>
            <a:off x="569601" y="1120591"/>
            <a:ext cx="2706130" cy="369332"/>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Amazon Ember" panose="020B0703020204020204" pitchFamily="34" charset="0"/>
                <a:ea typeface="Amazon Ember" panose="020B0703020204020204" pitchFamily="34" charset="0"/>
                <a:cs typeface="Amazon Ember" panose="020B0703020204020204" pitchFamily="34" charset="0"/>
              </a:rPr>
              <a:t>Amazon </a:t>
            </a:r>
            <a:r>
              <a:rPr kumimoji="0" lang="en-US" sz="1800" b="0" i="0" u="none" strike="noStrike" kern="1200" cap="none" spc="0" normalizeH="0" baseline="0" noProof="0" err="1">
                <a:ln>
                  <a:noFill/>
                </a:ln>
                <a:solidFill>
                  <a:prstClr val="white"/>
                </a:solidFill>
                <a:effectLst/>
                <a:uLnTx/>
                <a:uFillTx/>
                <a:latin typeface="Amazon Ember" panose="020B0703020204020204" pitchFamily="34" charset="0"/>
                <a:ea typeface="Amazon Ember" panose="020B0703020204020204" pitchFamily="34" charset="0"/>
                <a:cs typeface="Amazon Ember" panose="020B0703020204020204" pitchFamily="34" charset="0"/>
              </a:rPr>
              <a:t>SageMaker</a:t>
            </a:r>
            <a:endParaRPr kumimoji="0" lang="en-US" sz="1800" b="0" i="0" u="none" strike="noStrike" kern="1200" cap="none" spc="0" normalizeH="0" baseline="0" noProof="0">
              <a:ln>
                <a:noFill/>
              </a:ln>
              <a:solidFill>
                <a:prstClr val="white"/>
              </a:solidFill>
              <a:effectLst/>
              <a:uLnTx/>
              <a:uFillTx/>
              <a:latin typeface="Amazon Ember" panose="020B0703020204020204" pitchFamily="34" charset="0"/>
              <a:ea typeface="Amazon Ember" panose="020B0703020204020204" pitchFamily="34" charset="0"/>
              <a:cs typeface="Amazon Ember" panose="020B0703020204020204" pitchFamily="34" charset="0"/>
            </a:endParaRPr>
          </a:p>
        </p:txBody>
      </p:sp>
      <p:pic>
        <p:nvPicPr>
          <p:cNvPr id="56" name="Picture 20" descr="Amazon QuickSight">
            <a:extLst>
              <a:ext uri="{FF2B5EF4-FFF2-40B4-BE49-F238E27FC236}">
                <a16:creationId xmlns:a16="http://schemas.microsoft.com/office/drawing/2014/main" id="{1CD2072E-A80C-2AFD-8889-8E86EA5512E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548521" y="250936"/>
            <a:ext cx="523220" cy="523220"/>
          </a:xfrm>
          <a:prstGeom prst="rect">
            <a:avLst/>
          </a:prstGeom>
          <a:noFill/>
          <a:extLst>
            <a:ext uri="{909E8E84-426E-40DD-AFC4-6F175D3DCCD1}">
              <a14:hiddenFill xmlns:a14="http://schemas.microsoft.com/office/drawing/2010/main">
                <a:solidFill>
                  <a:srgbClr val="FFFFFF"/>
                </a:solidFill>
              </a14:hiddenFill>
            </a:ext>
          </a:extLst>
        </p:spPr>
      </p:pic>
      <p:sp>
        <p:nvSpPr>
          <p:cNvPr id="57" name="TextBox 56">
            <a:extLst>
              <a:ext uri="{FF2B5EF4-FFF2-40B4-BE49-F238E27FC236}">
                <a16:creationId xmlns:a16="http://schemas.microsoft.com/office/drawing/2014/main" id="{DD3CECDE-3718-F26C-3E20-6DAEEE5C7CB3}"/>
              </a:ext>
            </a:extLst>
          </p:cNvPr>
          <p:cNvSpPr txBox="1"/>
          <p:nvPr/>
        </p:nvSpPr>
        <p:spPr>
          <a:xfrm>
            <a:off x="569601" y="331551"/>
            <a:ext cx="2706130" cy="369332"/>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Amazon Ember" panose="020B0703020204020204" pitchFamily="34" charset="0"/>
                <a:ea typeface="Amazon Ember" panose="020B0703020204020204" pitchFamily="34" charset="0"/>
                <a:cs typeface="Amazon Ember" panose="020B0703020204020204" pitchFamily="34" charset="0"/>
              </a:rPr>
              <a:t>Amazon </a:t>
            </a:r>
            <a:r>
              <a:rPr kumimoji="0" lang="en-US" sz="1800" b="0" i="0" u="none" strike="noStrike" kern="1200" cap="none" spc="0" normalizeH="0" baseline="0" noProof="0" err="1">
                <a:ln>
                  <a:noFill/>
                </a:ln>
                <a:solidFill>
                  <a:prstClr val="white"/>
                </a:solidFill>
                <a:effectLst/>
                <a:uLnTx/>
                <a:uFillTx/>
                <a:latin typeface="Amazon Ember" panose="020B0703020204020204" pitchFamily="34" charset="0"/>
                <a:ea typeface="Amazon Ember" panose="020B0703020204020204" pitchFamily="34" charset="0"/>
                <a:cs typeface="Amazon Ember" panose="020B0703020204020204" pitchFamily="34" charset="0"/>
              </a:rPr>
              <a:t>QuickSight</a:t>
            </a:r>
            <a:endParaRPr kumimoji="0" lang="en-US" sz="1800" b="0" i="0" u="none" strike="noStrike" kern="1200" cap="none" spc="0" normalizeH="0" baseline="0" noProof="0">
              <a:ln>
                <a:noFill/>
              </a:ln>
              <a:solidFill>
                <a:prstClr val="white"/>
              </a:solidFill>
              <a:effectLst/>
              <a:uLnTx/>
              <a:uFillTx/>
              <a:latin typeface="Amazon Ember" panose="020B0703020204020204" pitchFamily="34" charset="0"/>
              <a:ea typeface="Amazon Ember" panose="020B0703020204020204" pitchFamily="34" charset="0"/>
              <a:cs typeface="Amazon Ember" panose="020B0703020204020204" pitchFamily="34" charset="0"/>
            </a:endParaRPr>
          </a:p>
        </p:txBody>
      </p:sp>
      <p:pic>
        <p:nvPicPr>
          <p:cNvPr id="59" name="Picture 6" descr="AWS Eventbridge - Coralogix">
            <a:extLst>
              <a:ext uri="{FF2B5EF4-FFF2-40B4-BE49-F238E27FC236}">
                <a16:creationId xmlns:a16="http://schemas.microsoft.com/office/drawing/2014/main" id="{52D8A0B1-99DB-8BB3-0BE6-DAC786297D0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487749" y="2528104"/>
            <a:ext cx="644765" cy="644765"/>
          </a:xfrm>
          <a:prstGeom prst="rect">
            <a:avLst/>
          </a:prstGeom>
          <a:noFill/>
          <a:extLst>
            <a:ext uri="{909E8E84-426E-40DD-AFC4-6F175D3DCCD1}">
              <a14:hiddenFill xmlns:a14="http://schemas.microsoft.com/office/drawing/2010/main">
                <a:solidFill>
                  <a:srgbClr val="FFFFFF"/>
                </a:solidFill>
              </a14:hiddenFill>
            </a:ext>
          </a:extLst>
        </p:spPr>
      </p:pic>
      <p:sp>
        <p:nvSpPr>
          <p:cNvPr id="60" name="TextBox 59">
            <a:extLst>
              <a:ext uri="{FF2B5EF4-FFF2-40B4-BE49-F238E27FC236}">
                <a16:creationId xmlns:a16="http://schemas.microsoft.com/office/drawing/2014/main" id="{B942B63B-2041-AB81-D5AF-425EB99C02FA}"/>
              </a:ext>
            </a:extLst>
          </p:cNvPr>
          <p:cNvSpPr txBox="1"/>
          <p:nvPr/>
        </p:nvSpPr>
        <p:spPr>
          <a:xfrm>
            <a:off x="569601" y="2698671"/>
            <a:ext cx="2706130" cy="369332"/>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Amazon Ember" panose="020B0703020204020204" pitchFamily="34" charset="0"/>
                <a:ea typeface="Amazon Ember" panose="020B0703020204020204" pitchFamily="34" charset="0"/>
                <a:cs typeface="Amazon Ember" panose="020B0703020204020204" pitchFamily="34" charset="0"/>
              </a:rPr>
              <a:t>Amazon </a:t>
            </a:r>
            <a:r>
              <a:rPr kumimoji="0" lang="en-US" sz="1800" b="0" i="0" u="none" strike="noStrike" kern="1200" cap="none" spc="0" normalizeH="0" baseline="0" noProof="0" err="1">
                <a:ln>
                  <a:noFill/>
                </a:ln>
                <a:solidFill>
                  <a:prstClr val="white"/>
                </a:solidFill>
                <a:effectLst/>
                <a:uLnTx/>
                <a:uFillTx/>
                <a:latin typeface="Amazon Ember" panose="020B0703020204020204" pitchFamily="34" charset="0"/>
                <a:ea typeface="Amazon Ember" panose="020B0703020204020204" pitchFamily="34" charset="0"/>
                <a:cs typeface="Amazon Ember" panose="020B0703020204020204" pitchFamily="34" charset="0"/>
              </a:rPr>
              <a:t>EventBridge</a:t>
            </a:r>
            <a:endParaRPr kumimoji="0" lang="en-US" sz="1800" b="0" i="0" u="none" strike="noStrike" kern="1200" cap="none" spc="0" normalizeH="0" baseline="0" noProof="0">
              <a:ln>
                <a:noFill/>
              </a:ln>
              <a:solidFill>
                <a:prstClr val="white"/>
              </a:solidFill>
              <a:effectLst/>
              <a:uLnTx/>
              <a:uFillTx/>
              <a:latin typeface="Amazon Ember" panose="020B0703020204020204" pitchFamily="34" charset="0"/>
              <a:ea typeface="Amazon Ember" panose="020B0703020204020204" pitchFamily="34" charset="0"/>
              <a:cs typeface="Amazon Ember" panose="020B0703020204020204" pitchFamily="34" charset="0"/>
            </a:endParaRPr>
          </a:p>
        </p:txBody>
      </p:sp>
      <p:pic>
        <p:nvPicPr>
          <p:cNvPr id="62" name="Picture 10" descr="Amazon Managed Grafanaをセットアップして使ってみる | DevelopersIO">
            <a:extLst>
              <a:ext uri="{FF2B5EF4-FFF2-40B4-BE49-F238E27FC236}">
                <a16:creationId xmlns:a16="http://schemas.microsoft.com/office/drawing/2014/main" id="{E31490E7-D87B-3083-9EB7-7C90522AB8BF}"/>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16396" t="25701" r="59117" b="26628"/>
          <a:stretch/>
        </p:blipFill>
        <p:spPr bwMode="auto">
          <a:xfrm>
            <a:off x="3548676" y="3408705"/>
            <a:ext cx="522911" cy="523220"/>
          </a:xfrm>
          <a:prstGeom prst="rect">
            <a:avLst/>
          </a:prstGeom>
          <a:noFill/>
          <a:extLst>
            <a:ext uri="{909E8E84-426E-40DD-AFC4-6F175D3DCCD1}">
              <a14:hiddenFill xmlns:a14="http://schemas.microsoft.com/office/drawing/2010/main">
                <a:solidFill>
                  <a:srgbClr val="FFFFFF"/>
                </a:solidFill>
              </a14:hiddenFill>
            </a:ext>
          </a:extLst>
        </p:spPr>
      </p:pic>
      <p:sp>
        <p:nvSpPr>
          <p:cNvPr id="63" name="TextBox 62">
            <a:extLst>
              <a:ext uri="{FF2B5EF4-FFF2-40B4-BE49-F238E27FC236}">
                <a16:creationId xmlns:a16="http://schemas.microsoft.com/office/drawing/2014/main" id="{878F5F22-2493-B25D-A988-7DFC6669E446}"/>
              </a:ext>
            </a:extLst>
          </p:cNvPr>
          <p:cNvSpPr txBox="1"/>
          <p:nvPr/>
        </p:nvSpPr>
        <p:spPr>
          <a:xfrm>
            <a:off x="158974" y="3487711"/>
            <a:ext cx="3168269" cy="369332"/>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Amazon Ember" panose="020B0703020204020204" pitchFamily="34" charset="0"/>
                <a:ea typeface="Amazon Ember" panose="020B0703020204020204" pitchFamily="34" charset="0"/>
                <a:cs typeface="Amazon Ember" panose="020B0703020204020204" pitchFamily="34" charset="0"/>
              </a:rPr>
              <a:t>Amazon Managed Grafana</a:t>
            </a:r>
          </a:p>
        </p:txBody>
      </p:sp>
      <p:pic>
        <p:nvPicPr>
          <p:cNvPr id="1025" name="Picture 12">
            <a:extLst>
              <a:ext uri="{FF2B5EF4-FFF2-40B4-BE49-F238E27FC236}">
                <a16:creationId xmlns:a16="http://schemas.microsoft.com/office/drawing/2014/main" id="{3E418964-B4CE-196D-C189-51E00335433D}"/>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193325" y="4947166"/>
            <a:ext cx="523220" cy="523220"/>
          </a:xfrm>
          <a:prstGeom prst="rect">
            <a:avLst/>
          </a:prstGeom>
          <a:noFill/>
          <a:extLst>
            <a:ext uri="{909E8E84-426E-40DD-AFC4-6F175D3DCCD1}">
              <a14:hiddenFill xmlns:a14="http://schemas.microsoft.com/office/drawing/2010/main">
                <a:solidFill>
                  <a:srgbClr val="FFFFFF"/>
                </a:solidFill>
              </a14:hiddenFill>
            </a:ext>
          </a:extLst>
        </p:spPr>
      </p:pic>
      <p:sp>
        <p:nvSpPr>
          <p:cNvPr id="1027" name="TextBox 1026">
            <a:extLst>
              <a:ext uri="{FF2B5EF4-FFF2-40B4-BE49-F238E27FC236}">
                <a16:creationId xmlns:a16="http://schemas.microsoft.com/office/drawing/2014/main" id="{8B59EAA9-DC1D-5D07-DC75-59702C8E440E}"/>
              </a:ext>
            </a:extLst>
          </p:cNvPr>
          <p:cNvSpPr txBox="1"/>
          <p:nvPr/>
        </p:nvSpPr>
        <p:spPr>
          <a:xfrm>
            <a:off x="8861649" y="5016646"/>
            <a:ext cx="270613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Amazon Ember" panose="020B0703020204020204" pitchFamily="34" charset="0"/>
                <a:ea typeface="Amazon Ember" panose="020B0703020204020204" pitchFamily="34" charset="0"/>
                <a:cs typeface="Amazon Ember" panose="020B0703020204020204" pitchFamily="34" charset="0"/>
              </a:rPr>
              <a:t>AWS Lambda</a:t>
            </a:r>
          </a:p>
        </p:txBody>
      </p:sp>
      <p:pic>
        <p:nvPicPr>
          <p:cNvPr id="7" name="Picture 16">
            <a:extLst>
              <a:ext uri="{FF2B5EF4-FFF2-40B4-BE49-F238E27FC236}">
                <a16:creationId xmlns:a16="http://schemas.microsoft.com/office/drawing/2014/main" id="{C569BFCA-B159-96C2-DF6C-CA2FAB8D3B32}"/>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p:blipFill>
        <p:spPr bwMode="auto">
          <a:xfrm>
            <a:off x="5678266" y="1399717"/>
            <a:ext cx="835468" cy="499482"/>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4" descr="AWS RDS Pricing &amp; Cost Optimization Explained | Logicata">
            <a:extLst>
              <a:ext uri="{FF2B5EF4-FFF2-40B4-BE49-F238E27FC236}">
                <a16:creationId xmlns:a16="http://schemas.microsoft.com/office/drawing/2014/main" id="{067A9070-220A-F8AF-5FBE-5D53AA47A2B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548367" y="4947166"/>
            <a:ext cx="523220" cy="52322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18E68234-03AA-FC8F-A301-6E1C6C05701F}"/>
              </a:ext>
            </a:extLst>
          </p:cNvPr>
          <p:cNvSpPr txBox="1"/>
          <p:nvPr/>
        </p:nvSpPr>
        <p:spPr>
          <a:xfrm>
            <a:off x="621113" y="4884378"/>
            <a:ext cx="2706130" cy="646331"/>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Amazon Ember" panose="020B0703020204020204" pitchFamily="34" charset="0"/>
                <a:ea typeface="Amazon Ember" panose="020B0703020204020204" pitchFamily="34" charset="0"/>
                <a:cs typeface="Amazon Ember" panose="020B0703020204020204" pitchFamily="34" charset="0"/>
              </a:rPr>
              <a:t>Amazon Relational Data Storage</a:t>
            </a:r>
          </a:p>
        </p:txBody>
      </p:sp>
      <p:sp>
        <p:nvSpPr>
          <p:cNvPr id="4" name="TextBox 3">
            <a:extLst>
              <a:ext uri="{FF2B5EF4-FFF2-40B4-BE49-F238E27FC236}">
                <a16:creationId xmlns:a16="http://schemas.microsoft.com/office/drawing/2014/main" id="{F42DAB70-9268-B400-CAB2-B6A10A8326D5}"/>
              </a:ext>
            </a:extLst>
          </p:cNvPr>
          <p:cNvSpPr txBox="1"/>
          <p:nvPr/>
        </p:nvSpPr>
        <p:spPr>
          <a:xfrm>
            <a:off x="621113" y="4245661"/>
            <a:ext cx="2706130" cy="369332"/>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Amazon Ember" panose="020B0703020204020204" pitchFamily="34" charset="0"/>
                <a:ea typeface="Amazon Ember" panose="020B0703020204020204" pitchFamily="34" charset="0"/>
                <a:cs typeface="Amazon Ember" panose="020B0703020204020204" pitchFamily="34" charset="0"/>
              </a:rPr>
              <a:t>Amazon DynamoDB</a:t>
            </a:r>
          </a:p>
        </p:txBody>
      </p:sp>
      <p:pic>
        <p:nvPicPr>
          <p:cNvPr id="8" name="Picture 22" descr="Amazon DynamoDB Labs :: Amazon DynamoDB Workshop &amp; Labs">
            <a:extLst>
              <a:ext uri="{FF2B5EF4-FFF2-40B4-BE49-F238E27FC236}">
                <a16:creationId xmlns:a16="http://schemas.microsoft.com/office/drawing/2014/main" id="{E509D6EB-6650-AE36-B5E1-BD45E7043ABF}"/>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548367" y="4170884"/>
            <a:ext cx="515432" cy="515432"/>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0E168E40-8DFB-B2D1-F899-2E093F7604C2}"/>
              </a:ext>
            </a:extLst>
          </p:cNvPr>
          <p:cNvSpPr txBox="1"/>
          <p:nvPr/>
        </p:nvSpPr>
        <p:spPr>
          <a:xfrm>
            <a:off x="8861649" y="1983139"/>
            <a:ext cx="3168269" cy="369332"/>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Amazon Ember" panose="020B0703020204020204" pitchFamily="34" charset="0"/>
                <a:ea typeface="Amazon Ember" panose="020B0703020204020204" pitchFamily="34" charset="0"/>
                <a:cs typeface="Amazon Ember" panose="020B0703020204020204" pitchFamily="34" charset="0"/>
              </a:rPr>
              <a:t>AWS IoT Core for </a:t>
            </a:r>
            <a:r>
              <a:rPr kumimoji="0" lang="en-US" sz="1800" b="0" i="0" u="none" strike="noStrike" kern="1200" cap="none" spc="0" normalizeH="0" baseline="0" noProof="0" err="1">
                <a:ln>
                  <a:noFill/>
                </a:ln>
                <a:solidFill>
                  <a:prstClr val="white"/>
                </a:solidFill>
                <a:effectLst/>
                <a:uLnTx/>
                <a:uFillTx/>
                <a:latin typeface="Amazon Ember" panose="020B0703020204020204" pitchFamily="34" charset="0"/>
                <a:ea typeface="Amazon Ember" panose="020B0703020204020204" pitchFamily="34" charset="0"/>
                <a:cs typeface="Amazon Ember" panose="020B0703020204020204" pitchFamily="34" charset="0"/>
              </a:rPr>
              <a:t>LoRaWAN</a:t>
            </a:r>
            <a:endParaRPr kumimoji="0" lang="en-US" sz="1800" b="0" i="0" u="none" strike="noStrike" kern="1200" cap="none" spc="0" normalizeH="0" baseline="0" noProof="0">
              <a:ln>
                <a:noFill/>
              </a:ln>
              <a:solidFill>
                <a:prstClr val="white"/>
              </a:solidFill>
              <a:effectLst/>
              <a:uLnTx/>
              <a:uFillTx/>
              <a:latin typeface="Amazon Ember" panose="020B0703020204020204" pitchFamily="34" charset="0"/>
              <a:ea typeface="Amazon Ember" panose="020B0703020204020204" pitchFamily="34" charset="0"/>
              <a:cs typeface="Amazon Ember" panose="020B0703020204020204" pitchFamily="34" charset="0"/>
            </a:endParaRPr>
          </a:p>
        </p:txBody>
      </p:sp>
      <p:sp>
        <p:nvSpPr>
          <p:cNvPr id="20" name="TextBox 19">
            <a:extLst>
              <a:ext uri="{FF2B5EF4-FFF2-40B4-BE49-F238E27FC236}">
                <a16:creationId xmlns:a16="http://schemas.microsoft.com/office/drawing/2014/main" id="{C6D56400-D553-BF07-CA21-40C36A708BF8}"/>
              </a:ext>
            </a:extLst>
          </p:cNvPr>
          <p:cNvSpPr txBox="1"/>
          <p:nvPr/>
        </p:nvSpPr>
        <p:spPr>
          <a:xfrm>
            <a:off x="8864757" y="1278598"/>
            <a:ext cx="316826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Amazon Ember" panose="020B0703020204020204" pitchFamily="34" charset="0"/>
                <a:ea typeface="Amazon Ember" panose="020B0703020204020204" pitchFamily="34" charset="0"/>
                <a:cs typeface="Amazon Ember" panose="020B0703020204020204" pitchFamily="34" charset="0"/>
              </a:rPr>
              <a:t>AWS IoT Core for Sidewalk</a:t>
            </a:r>
          </a:p>
        </p:txBody>
      </p:sp>
      <p:pic>
        <p:nvPicPr>
          <p:cNvPr id="22" name="Picture 4" descr="AWS IoT Core - AWS Internet Of Things - AWS Video Catalog">
            <a:extLst>
              <a:ext uri="{FF2B5EF4-FFF2-40B4-BE49-F238E27FC236}">
                <a16:creationId xmlns:a16="http://schemas.microsoft.com/office/drawing/2014/main" id="{1D012B7A-CB6C-B8E1-1B8F-70755678F03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90217" y="1171224"/>
            <a:ext cx="523220" cy="523220"/>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4" descr="AWS IoT Core - AWS Internet Of Things - AWS Video Catalog">
            <a:extLst>
              <a:ext uri="{FF2B5EF4-FFF2-40B4-BE49-F238E27FC236}">
                <a16:creationId xmlns:a16="http://schemas.microsoft.com/office/drawing/2014/main" id="{8B15845D-9825-D72D-D914-9CBC0EA2F73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90217" y="1926412"/>
            <a:ext cx="523220" cy="5232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436220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7000">
        <p159:morph option="byObject"/>
      </p:transition>
    </mc:Choice>
    <mc:Fallback xmlns="">
      <p:transition spd="slow" advClick="0" advTm="7000">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7" name="Picture 10" descr="Install AWS IoT Greengrass on Linux | Snap Store">
            <a:extLst>
              <a:ext uri="{FF2B5EF4-FFF2-40B4-BE49-F238E27FC236}">
                <a16:creationId xmlns:a16="http://schemas.microsoft.com/office/drawing/2014/main" id="{54B46F08-7AAD-8DDC-23B7-3FF04C9EDB9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90919" y="2425900"/>
            <a:ext cx="523220" cy="523220"/>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2" descr="AWS FreeRTOS - AWS Internet Of Things - AWS Video Catalog">
            <a:extLst>
              <a:ext uri="{FF2B5EF4-FFF2-40B4-BE49-F238E27FC236}">
                <a16:creationId xmlns:a16="http://schemas.microsoft.com/office/drawing/2014/main" id="{EBE36680-D2B1-46A9-055C-75AB5C8EFE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90919" y="2425900"/>
            <a:ext cx="523220" cy="523220"/>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4" descr="AWS IoT Core - AWS Internet Of Things - AWS Video Catalog">
            <a:extLst>
              <a:ext uri="{FF2B5EF4-FFF2-40B4-BE49-F238E27FC236}">
                <a16:creationId xmlns:a16="http://schemas.microsoft.com/office/drawing/2014/main" id="{23AE7C12-3E18-D8C8-DAB4-ADD95A588ED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90919" y="2425900"/>
            <a:ext cx="523220" cy="523220"/>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24" descr="Amazon S3 Simple Storage Service Logo PNG Vector (SVG) Free Download">
            <a:extLst>
              <a:ext uri="{FF2B5EF4-FFF2-40B4-BE49-F238E27FC236}">
                <a16:creationId xmlns:a16="http://schemas.microsoft.com/office/drawing/2014/main" id="{2B9DBB75-8F65-BC79-FE63-C75D3B85DCC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90919" y="2425900"/>
            <a:ext cx="523220" cy="523220"/>
          </a:xfrm>
          <a:prstGeom prst="rect">
            <a:avLst/>
          </a:prstGeom>
          <a:noFill/>
          <a:extLst>
            <a:ext uri="{909E8E84-426E-40DD-AFC4-6F175D3DCCD1}">
              <a14:hiddenFill xmlns:a14="http://schemas.microsoft.com/office/drawing/2010/main">
                <a:solidFill>
                  <a:srgbClr val="FFFFFF"/>
                </a:solidFill>
              </a14:hiddenFill>
            </a:ext>
          </a:extLst>
        </p:spPr>
      </p:pic>
      <p:pic>
        <p:nvPicPr>
          <p:cNvPr id="50" name="Picture 10" descr="AWS Kinesis Data Firehose - Metrics - Coralogix">
            <a:extLst>
              <a:ext uri="{FF2B5EF4-FFF2-40B4-BE49-F238E27FC236}">
                <a16:creationId xmlns:a16="http://schemas.microsoft.com/office/drawing/2014/main" id="{5CC71D7A-CBE8-921E-5313-87BE8566AAC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890919" y="2425900"/>
            <a:ext cx="523220" cy="523220"/>
          </a:xfrm>
          <a:prstGeom prst="rect">
            <a:avLst/>
          </a:prstGeom>
          <a:noFill/>
          <a:extLst>
            <a:ext uri="{909E8E84-426E-40DD-AFC4-6F175D3DCCD1}">
              <a14:hiddenFill xmlns:a14="http://schemas.microsoft.com/office/drawing/2010/main">
                <a:solidFill>
                  <a:srgbClr val="FFFFFF"/>
                </a:solidFill>
              </a14:hiddenFill>
            </a:ext>
          </a:extLst>
        </p:spPr>
      </p:pic>
      <p:pic>
        <p:nvPicPr>
          <p:cNvPr id="53" name="Picture 52">
            <a:extLst>
              <a:ext uri="{FF2B5EF4-FFF2-40B4-BE49-F238E27FC236}">
                <a16:creationId xmlns:a16="http://schemas.microsoft.com/office/drawing/2014/main" id="{BD9F8289-B690-5769-8CBD-328E376AF330}"/>
              </a:ext>
            </a:extLst>
          </p:cNvPr>
          <p:cNvPicPr>
            <a:picLocks noChangeAspect="1"/>
          </p:cNvPicPr>
          <p:nvPr/>
        </p:nvPicPr>
        <p:blipFill>
          <a:blip r:embed="rId7"/>
          <a:stretch>
            <a:fillRect/>
          </a:stretch>
        </p:blipFill>
        <p:spPr>
          <a:xfrm>
            <a:off x="5890919" y="2425900"/>
            <a:ext cx="523220" cy="523220"/>
          </a:xfrm>
          <a:prstGeom prst="rect">
            <a:avLst/>
          </a:prstGeom>
        </p:spPr>
      </p:pic>
      <p:pic>
        <p:nvPicPr>
          <p:cNvPr id="56" name="Picture 20" descr="Amazon QuickSight">
            <a:extLst>
              <a:ext uri="{FF2B5EF4-FFF2-40B4-BE49-F238E27FC236}">
                <a16:creationId xmlns:a16="http://schemas.microsoft.com/office/drawing/2014/main" id="{1CD2072E-A80C-2AFD-8889-8E86EA5512E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890919" y="2425900"/>
            <a:ext cx="523220" cy="523220"/>
          </a:xfrm>
          <a:prstGeom prst="rect">
            <a:avLst/>
          </a:prstGeom>
          <a:noFill/>
          <a:extLst>
            <a:ext uri="{909E8E84-426E-40DD-AFC4-6F175D3DCCD1}">
              <a14:hiddenFill xmlns:a14="http://schemas.microsoft.com/office/drawing/2010/main">
                <a:solidFill>
                  <a:srgbClr val="FFFFFF"/>
                </a:solidFill>
              </a14:hiddenFill>
            </a:ext>
          </a:extLst>
        </p:spPr>
      </p:pic>
      <p:pic>
        <p:nvPicPr>
          <p:cNvPr id="59" name="Picture 6" descr="AWS Eventbridge - Coralogix">
            <a:extLst>
              <a:ext uri="{FF2B5EF4-FFF2-40B4-BE49-F238E27FC236}">
                <a16:creationId xmlns:a16="http://schemas.microsoft.com/office/drawing/2014/main" id="{52D8A0B1-99DB-8BB3-0BE6-DAC786297D0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830147" y="2365128"/>
            <a:ext cx="644765" cy="644765"/>
          </a:xfrm>
          <a:prstGeom prst="rect">
            <a:avLst/>
          </a:prstGeom>
          <a:noFill/>
          <a:extLst>
            <a:ext uri="{909E8E84-426E-40DD-AFC4-6F175D3DCCD1}">
              <a14:hiddenFill xmlns:a14="http://schemas.microsoft.com/office/drawing/2010/main">
                <a:solidFill>
                  <a:srgbClr val="FFFFFF"/>
                </a:solidFill>
              </a14:hiddenFill>
            </a:ext>
          </a:extLst>
        </p:spPr>
      </p:pic>
      <p:pic>
        <p:nvPicPr>
          <p:cNvPr id="62" name="Picture 10" descr="Amazon Managed Grafanaをセットアップして使ってみる | DevelopersIO">
            <a:extLst>
              <a:ext uri="{FF2B5EF4-FFF2-40B4-BE49-F238E27FC236}">
                <a16:creationId xmlns:a16="http://schemas.microsoft.com/office/drawing/2014/main" id="{E31490E7-D87B-3083-9EB7-7C90522AB8BF}"/>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16396" t="25701" r="59117" b="26628"/>
          <a:stretch/>
        </p:blipFill>
        <p:spPr bwMode="auto">
          <a:xfrm>
            <a:off x="5891074" y="2425900"/>
            <a:ext cx="522911" cy="523220"/>
          </a:xfrm>
          <a:prstGeom prst="rect">
            <a:avLst/>
          </a:prstGeom>
          <a:noFill/>
          <a:extLst>
            <a:ext uri="{909E8E84-426E-40DD-AFC4-6F175D3DCCD1}">
              <a14:hiddenFill xmlns:a14="http://schemas.microsoft.com/office/drawing/2010/main">
                <a:solidFill>
                  <a:srgbClr val="FFFFFF"/>
                </a:solidFill>
              </a14:hiddenFill>
            </a:ext>
          </a:extLst>
        </p:spPr>
      </p:pic>
      <p:pic>
        <p:nvPicPr>
          <p:cNvPr id="1025" name="Picture 12">
            <a:extLst>
              <a:ext uri="{FF2B5EF4-FFF2-40B4-BE49-F238E27FC236}">
                <a16:creationId xmlns:a16="http://schemas.microsoft.com/office/drawing/2014/main" id="{3E418964-B4CE-196D-C189-51E00335433D}"/>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890919" y="2425900"/>
            <a:ext cx="523220" cy="523220"/>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14" descr="AWS RDS Pricing &amp; Cost Optimization Explained | Logicata">
            <a:extLst>
              <a:ext uri="{FF2B5EF4-FFF2-40B4-BE49-F238E27FC236}">
                <a16:creationId xmlns:a16="http://schemas.microsoft.com/office/drawing/2014/main" id="{067A9070-220A-F8AF-5FBE-5D53AA47A2BA}"/>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890919" y="2425900"/>
            <a:ext cx="523220" cy="523220"/>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4" descr="Build Generative AI Applications with Foundation Models – Amazon Bedrock –  AWS">
            <a:extLst>
              <a:ext uri="{FF2B5EF4-FFF2-40B4-BE49-F238E27FC236}">
                <a16:creationId xmlns:a16="http://schemas.microsoft.com/office/drawing/2014/main" id="{02955926-DA6D-5936-F33F-271584B8DC82}"/>
              </a:ext>
            </a:extLst>
          </p:cNvPr>
          <p:cNvPicPr>
            <a:picLocks noChangeAspect="1" noChangeArrowheads="1"/>
          </p:cNvPicPr>
          <p:nvPr/>
        </p:nvPicPr>
        <p:blipFill rotWithShape="1">
          <a:blip r:embed="rId13">
            <a:extLst>
              <a:ext uri="{28A0092B-C50C-407E-A947-70E740481C1C}">
                <a14:useLocalDpi xmlns:a14="http://schemas.microsoft.com/office/drawing/2010/main" val="0"/>
              </a:ext>
            </a:extLst>
          </a:blip>
          <a:srcRect l="37705" t="18626" r="35825" b="34370"/>
          <a:stretch/>
        </p:blipFill>
        <p:spPr bwMode="auto">
          <a:xfrm>
            <a:off x="5890616" y="2425900"/>
            <a:ext cx="523826" cy="523220"/>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22" descr="Amazon DynamoDB Labs :: Amazon DynamoDB Workshop &amp; Labs">
            <a:extLst>
              <a:ext uri="{FF2B5EF4-FFF2-40B4-BE49-F238E27FC236}">
                <a16:creationId xmlns:a16="http://schemas.microsoft.com/office/drawing/2014/main" id="{E509D6EB-6650-AE36-B5E1-BD45E7043ABF}"/>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894813" y="2429794"/>
            <a:ext cx="515432" cy="515432"/>
          </a:xfrm>
          <a:prstGeom prst="rect">
            <a:avLst/>
          </a:prstGeom>
          <a:noFill/>
          <a:extLst>
            <a:ext uri="{909E8E84-426E-40DD-AFC4-6F175D3DCCD1}">
              <a14:hiddenFill xmlns:a14="http://schemas.microsoft.com/office/drawing/2010/main">
                <a:solidFill>
                  <a:srgbClr val="FFFFFF"/>
                </a:solidFill>
              </a14:hiddenFill>
            </a:ext>
          </a:extLst>
        </p:spPr>
      </p:pic>
      <p:grpSp>
        <p:nvGrpSpPr>
          <p:cNvPr id="1049" name="Group 1048">
            <a:extLst>
              <a:ext uri="{FF2B5EF4-FFF2-40B4-BE49-F238E27FC236}">
                <a16:creationId xmlns:a16="http://schemas.microsoft.com/office/drawing/2014/main" id="{967B8D86-F7E7-48F3-1A85-427D94FA0179}"/>
              </a:ext>
            </a:extLst>
          </p:cNvPr>
          <p:cNvGrpSpPr/>
          <p:nvPr/>
        </p:nvGrpSpPr>
        <p:grpSpPr>
          <a:xfrm>
            <a:off x="5891074" y="2425900"/>
            <a:ext cx="522911" cy="523220"/>
            <a:chOff x="985571" y="4859422"/>
            <a:chExt cx="522911" cy="523220"/>
          </a:xfrm>
        </p:grpSpPr>
        <p:sp>
          <p:nvSpPr>
            <p:cNvPr id="1048" name="Rectangle 1047">
              <a:extLst>
                <a:ext uri="{FF2B5EF4-FFF2-40B4-BE49-F238E27FC236}">
                  <a16:creationId xmlns:a16="http://schemas.microsoft.com/office/drawing/2014/main" id="{EB3995B5-440E-7AE2-FDDE-CD82BF271416}"/>
                </a:ext>
              </a:extLst>
            </p:cNvPr>
            <p:cNvSpPr/>
            <p:nvPr/>
          </p:nvSpPr>
          <p:spPr>
            <a:xfrm>
              <a:off x="985571" y="4859422"/>
              <a:ext cx="522911" cy="523220"/>
            </a:xfrm>
            <a:prstGeom prst="rect">
              <a:avLst/>
            </a:prstGeom>
            <a:solidFill>
              <a:srgbClr val="D8661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47" name="Picture 1046">
              <a:extLst>
                <a:ext uri="{FF2B5EF4-FFF2-40B4-BE49-F238E27FC236}">
                  <a16:creationId xmlns:a16="http://schemas.microsoft.com/office/drawing/2014/main" id="{8E5AE8A9-830E-6385-7175-702045248505}"/>
                </a:ext>
              </a:extLst>
            </p:cNvPr>
            <p:cNvPicPr>
              <a:picLocks noChangeAspect="1"/>
            </p:cNvPicPr>
            <p:nvPr/>
          </p:nvPicPr>
          <p:blipFill>
            <a:blip r:embed="rId15"/>
            <a:stretch>
              <a:fillRect/>
            </a:stretch>
          </p:blipFill>
          <p:spPr>
            <a:xfrm>
              <a:off x="1055116" y="4952921"/>
              <a:ext cx="385338" cy="380959"/>
            </a:xfrm>
            <a:prstGeom prst="rect">
              <a:avLst/>
            </a:prstGeom>
          </p:spPr>
        </p:pic>
      </p:grpSp>
      <p:sp>
        <p:nvSpPr>
          <p:cNvPr id="2" name="Rectangle 1">
            <a:extLst>
              <a:ext uri="{FF2B5EF4-FFF2-40B4-BE49-F238E27FC236}">
                <a16:creationId xmlns:a16="http://schemas.microsoft.com/office/drawing/2014/main" id="{2D04C98B-F415-A536-1C8B-1D5249F2E049}"/>
              </a:ext>
            </a:extLst>
          </p:cNvPr>
          <p:cNvSpPr/>
          <p:nvPr/>
        </p:nvSpPr>
        <p:spPr>
          <a:xfrm>
            <a:off x="3823281" y="2298888"/>
            <a:ext cx="4658497" cy="853704"/>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FA12BD6A-BF22-699A-4BD4-4DB3AD36A24F}"/>
              </a:ext>
            </a:extLst>
          </p:cNvPr>
          <p:cNvSpPr/>
          <p:nvPr/>
        </p:nvSpPr>
        <p:spPr>
          <a:xfrm>
            <a:off x="0" y="5738379"/>
            <a:ext cx="12192000" cy="1124465"/>
          </a:xfrm>
          <a:prstGeom prst="rect">
            <a:avLst/>
          </a:prstGeom>
          <a:solidFill>
            <a:srgbClr val="00BD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44" name="Flowchart: Decision 1043">
            <a:extLst>
              <a:ext uri="{FF2B5EF4-FFF2-40B4-BE49-F238E27FC236}">
                <a16:creationId xmlns:a16="http://schemas.microsoft.com/office/drawing/2014/main" id="{98888082-7C05-B912-64C9-F1C2664C153C}"/>
              </a:ext>
            </a:extLst>
          </p:cNvPr>
          <p:cNvSpPr/>
          <p:nvPr/>
        </p:nvSpPr>
        <p:spPr>
          <a:xfrm>
            <a:off x="4782138" y="1837797"/>
            <a:ext cx="2740783" cy="1836324"/>
          </a:xfrm>
          <a:prstGeom prst="flowChartDecision">
            <a:avLst/>
          </a:prstGeom>
          <a:solidFill>
            <a:schemeClr val="tx1"/>
          </a:solidFill>
          <a:ln w="38100" cap="rnd">
            <a:solidFill>
              <a:srgbClr val="00BD70"/>
            </a:solidFill>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lowchart: Decision 11">
            <a:extLst>
              <a:ext uri="{FF2B5EF4-FFF2-40B4-BE49-F238E27FC236}">
                <a16:creationId xmlns:a16="http://schemas.microsoft.com/office/drawing/2014/main" id="{04D05801-93BA-48FC-D148-D270D8247D31}"/>
              </a:ext>
            </a:extLst>
          </p:cNvPr>
          <p:cNvSpPr/>
          <p:nvPr/>
        </p:nvSpPr>
        <p:spPr>
          <a:xfrm>
            <a:off x="4782138" y="1837797"/>
            <a:ext cx="2740783" cy="1836324"/>
          </a:xfrm>
          <a:prstGeom prst="flowChartDecision">
            <a:avLst/>
          </a:prstGeom>
          <a:solidFill>
            <a:schemeClr val="tx1"/>
          </a:solidFill>
          <a:ln w="38100" cap="rnd">
            <a:solidFill>
              <a:srgbClr val="00BD70"/>
            </a:solidFill>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Flowchart: Decision 5">
            <a:extLst>
              <a:ext uri="{FF2B5EF4-FFF2-40B4-BE49-F238E27FC236}">
                <a16:creationId xmlns:a16="http://schemas.microsoft.com/office/drawing/2014/main" id="{9670B8F0-9C25-A474-4E86-58127D4336CA}"/>
              </a:ext>
            </a:extLst>
          </p:cNvPr>
          <p:cNvSpPr/>
          <p:nvPr/>
        </p:nvSpPr>
        <p:spPr>
          <a:xfrm>
            <a:off x="4782138" y="1837797"/>
            <a:ext cx="2740783" cy="1836324"/>
          </a:xfrm>
          <a:prstGeom prst="flowChartDecision">
            <a:avLst/>
          </a:prstGeom>
          <a:solidFill>
            <a:schemeClr val="tx1"/>
          </a:solidFill>
          <a:ln w="38100" cap="rnd">
            <a:solidFill>
              <a:srgbClr val="00BD70"/>
            </a:solidFill>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Flowchart: Decision 8">
            <a:extLst>
              <a:ext uri="{FF2B5EF4-FFF2-40B4-BE49-F238E27FC236}">
                <a16:creationId xmlns:a16="http://schemas.microsoft.com/office/drawing/2014/main" id="{0CA443FD-914C-D733-F2DE-889B29897AD5}"/>
              </a:ext>
            </a:extLst>
          </p:cNvPr>
          <p:cNvSpPr/>
          <p:nvPr/>
        </p:nvSpPr>
        <p:spPr>
          <a:xfrm>
            <a:off x="4782138" y="1837797"/>
            <a:ext cx="2740783" cy="1836324"/>
          </a:xfrm>
          <a:prstGeom prst="flowChartDecision">
            <a:avLst/>
          </a:prstGeom>
          <a:solidFill>
            <a:schemeClr val="tx1"/>
          </a:solidFill>
          <a:ln w="38100" cap="rnd">
            <a:solidFill>
              <a:srgbClr val="00BD70"/>
            </a:solidFill>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Flowchart: Decision 4">
            <a:extLst>
              <a:ext uri="{FF2B5EF4-FFF2-40B4-BE49-F238E27FC236}">
                <a16:creationId xmlns:a16="http://schemas.microsoft.com/office/drawing/2014/main" id="{60081F5F-639A-6F22-B0E7-E96970DE5B4C}"/>
              </a:ext>
            </a:extLst>
          </p:cNvPr>
          <p:cNvSpPr/>
          <p:nvPr/>
        </p:nvSpPr>
        <p:spPr>
          <a:xfrm>
            <a:off x="4782138" y="1837797"/>
            <a:ext cx="2740783" cy="1836324"/>
          </a:xfrm>
          <a:prstGeom prst="flowChartDecision">
            <a:avLst/>
          </a:prstGeom>
          <a:solidFill>
            <a:schemeClr val="tx1"/>
          </a:solidFill>
          <a:ln w="38100" cap="rnd">
            <a:solidFill>
              <a:srgbClr val="00BD70"/>
            </a:solidFill>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07762DAD-0EB9-6984-C146-A5F3167A64E3}"/>
              </a:ext>
            </a:extLst>
          </p:cNvPr>
          <p:cNvSpPr txBox="1"/>
          <p:nvPr/>
        </p:nvSpPr>
        <p:spPr>
          <a:xfrm flipH="1">
            <a:off x="402886" y="6039001"/>
            <a:ext cx="11885748"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Apercu Avnet" panose="02000506040000020004" pitchFamily="50" charset="0"/>
                <a:ea typeface="+mn-ea"/>
                <a:cs typeface="+mn-cs"/>
              </a:rPr>
              <a:t>And aggregate them to create </a:t>
            </a:r>
            <a:r>
              <a:rPr kumimoji="0" lang="en-US" sz="2800" b="1" i="0" u="none" strike="noStrike" kern="1200" cap="none" spc="0" normalizeH="0" baseline="0" noProof="0">
                <a:ln>
                  <a:noFill/>
                </a:ln>
                <a:solidFill>
                  <a:prstClr val="white"/>
                </a:solidFill>
                <a:effectLst/>
                <a:uLnTx/>
                <a:uFillTx/>
                <a:latin typeface="Apercu Avnet" panose="02000506040000020004" pitchFamily="50" charset="0"/>
                <a:ea typeface="+mn-ea"/>
                <a:cs typeface="+mn-cs"/>
              </a:rPr>
              <a:t>one ecosystem </a:t>
            </a:r>
            <a:r>
              <a:rPr kumimoji="0" lang="en-US" sz="2800" b="0" i="0" u="none" strike="noStrike" kern="1200" cap="none" spc="0" normalizeH="0" baseline="0" noProof="0">
                <a:ln>
                  <a:noFill/>
                </a:ln>
                <a:solidFill>
                  <a:prstClr val="black"/>
                </a:solidFill>
                <a:effectLst/>
                <a:uLnTx/>
                <a:uFillTx/>
                <a:latin typeface="Apercu Avnet" panose="02000506040000020004" pitchFamily="50" charset="0"/>
                <a:ea typeface="+mn-ea"/>
                <a:cs typeface="+mn-cs"/>
              </a:rPr>
              <a:t>for </a:t>
            </a:r>
            <a:r>
              <a:rPr kumimoji="0" lang="en-US" sz="2800" b="1" i="0" u="none" strike="noStrike" kern="1200" cap="none" spc="0" normalizeH="0" baseline="0" noProof="0">
                <a:ln>
                  <a:noFill/>
                </a:ln>
                <a:solidFill>
                  <a:prstClr val="white"/>
                </a:solidFill>
                <a:effectLst/>
                <a:uLnTx/>
                <a:uFillTx/>
                <a:latin typeface="Apercu Avnet" panose="02000506040000020004" pitchFamily="50" charset="0"/>
                <a:ea typeface="+mn-ea"/>
                <a:cs typeface="+mn-cs"/>
              </a:rPr>
              <a:t>production ready IoT</a:t>
            </a:r>
          </a:p>
        </p:txBody>
      </p:sp>
      <p:sp>
        <p:nvSpPr>
          <p:cNvPr id="4" name="TextBox 3">
            <a:extLst>
              <a:ext uri="{FF2B5EF4-FFF2-40B4-BE49-F238E27FC236}">
                <a16:creationId xmlns:a16="http://schemas.microsoft.com/office/drawing/2014/main" id="{87EB9890-3939-28D9-1FE6-E87158A9FA79}"/>
              </a:ext>
            </a:extLst>
          </p:cNvPr>
          <p:cNvSpPr txBox="1"/>
          <p:nvPr/>
        </p:nvSpPr>
        <p:spPr>
          <a:xfrm flipH="1">
            <a:off x="4355425" y="3804648"/>
            <a:ext cx="3594208"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white"/>
                </a:solidFill>
                <a:effectLst/>
                <a:uLnTx/>
                <a:uFillTx/>
                <a:latin typeface="Apercu Avnet" panose="02000506040000020004" pitchFamily="50" charset="0"/>
                <a:ea typeface="+mn-ea"/>
                <a:cs typeface="+mn-cs"/>
              </a:rPr>
              <a:t>One interface for AWS services</a:t>
            </a:r>
            <a:endParaRPr kumimoji="0" lang="en-US" sz="2800" b="0" i="0" u="none" strike="noStrike" kern="1200" cap="none" spc="0" normalizeH="0" baseline="0" noProof="0">
              <a:ln>
                <a:noFill/>
              </a:ln>
              <a:solidFill>
                <a:prstClr val="black"/>
              </a:solidFill>
              <a:effectLst/>
              <a:uLnTx/>
              <a:uFillTx/>
              <a:latin typeface="Apercu Avnet" panose="02000506040000020004" pitchFamily="50" charset="0"/>
              <a:ea typeface="+mn-ea"/>
              <a:cs typeface="+mn-cs"/>
            </a:endParaRPr>
          </a:p>
        </p:txBody>
      </p:sp>
      <p:pic>
        <p:nvPicPr>
          <p:cNvPr id="8" name="Picture 7" descr="A black background with white text&#10;&#10;Description automatically generated">
            <a:extLst>
              <a:ext uri="{FF2B5EF4-FFF2-40B4-BE49-F238E27FC236}">
                <a16:creationId xmlns:a16="http://schemas.microsoft.com/office/drawing/2014/main" id="{5A9005E2-C6A2-7C1F-E55B-17466C8ECA8F}"/>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3204526" y="295779"/>
            <a:ext cx="5896007" cy="1137929"/>
          </a:xfrm>
          <a:prstGeom prst="rect">
            <a:avLst/>
          </a:prstGeom>
        </p:spPr>
      </p:pic>
      <p:pic>
        <p:nvPicPr>
          <p:cNvPr id="3" name="Picture 16">
            <a:extLst>
              <a:ext uri="{FF2B5EF4-FFF2-40B4-BE49-F238E27FC236}">
                <a16:creationId xmlns:a16="http://schemas.microsoft.com/office/drawing/2014/main" id="{F4324184-747A-BB67-17E2-FA43FD12C482}"/>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5734795" y="2554735"/>
            <a:ext cx="835468" cy="4994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042985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7000">
        <p159:morph option="byObject"/>
      </p:transition>
    </mc:Choice>
    <mc:Fallback xmlns="">
      <p:transition spd="slow" advClick="0" advTm="7000">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041C5C00-77EA-34EA-94F7-82A6931D5663}"/>
              </a:ext>
            </a:extLst>
          </p:cNvPr>
          <p:cNvSpPr>
            <a:spLocks noGrp="1"/>
          </p:cNvSpPr>
          <p:nvPr>
            <p:ph type="title"/>
          </p:nvPr>
        </p:nvSpPr>
        <p:spPr>
          <a:xfrm>
            <a:off x="609600" y="363538"/>
            <a:ext cx="10363200" cy="633412"/>
          </a:xfrm>
        </p:spPr>
        <p:txBody>
          <a:bodyPr/>
          <a:lstStyle/>
          <a:p>
            <a:r>
              <a:rPr lang="en-US" sz="4800">
                <a:latin typeface="Arial Narrow"/>
              </a:rPr>
              <a:t>/IOTCONNECT SaaS Application in Action</a:t>
            </a:r>
            <a:endParaRPr lang="en-US" sz="4800"/>
          </a:p>
        </p:txBody>
      </p:sp>
      <p:sp>
        <p:nvSpPr>
          <p:cNvPr id="3" name="Slide Number Placeholder 2">
            <a:extLst>
              <a:ext uri="{FF2B5EF4-FFF2-40B4-BE49-F238E27FC236}">
                <a16:creationId xmlns:a16="http://schemas.microsoft.com/office/drawing/2014/main" id="{55A3C3FB-E5A9-6372-7CEC-94F980862F0A}"/>
              </a:ext>
            </a:extLst>
          </p:cNvPr>
          <p:cNvSpPr>
            <a:spLocks noGrp="1"/>
          </p:cNvSpPr>
          <p:nvPr>
            <p:ph type="sldNum" sz="quarter" idx="4"/>
          </p:nvPr>
        </p:nvSpPr>
        <p:spPr/>
        <p:txBody>
          <a:bodyPr/>
          <a:lstStyle/>
          <a:p>
            <a:fld id="{EF03F2D8-09E8-4F65-B5E4-919B7BA10877}" type="slidenum">
              <a:rPr lang="en-US" smtClean="0"/>
              <a:pPr/>
              <a:t>28</a:t>
            </a:fld>
            <a:endParaRPr lang="en-US"/>
          </a:p>
        </p:txBody>
      </p:sp>
      <p:pic>
        <p:nvPicPr>
          <p:cNvPr id="7" name="Picture 6" descr="Graphical user interface, application&#10;&#10;Description automatically generated">
            <a:extLst>
              <a:ext uri="{FF2B5EF4-FFF2-40B4-BE49-F238E27FC236}">
                <a16:creationId xmlns:a16="http://schemas.microsoft.com/office/drawing/2014/main" id="{13B4C52E-596F-F5A4-5E92-8823D40C2454}"/>
              </a:ext>
            </a:extLst>
          </p:cNvPr>
          <p:cNvPicPr>
            <a:picLocks noChangeAspect="1"/>
          </p:cNvPicPr>
          <p:nvPr/>
        </p:nvPicPr>
        <p:blipFill rotWithShape="1">
          <a:blip r:embed="rId3"/>
          <a:srcRect t="8267"/>
          <a:stretch/>
        </p:blipFill>
        <p:spPr>
          <a:xfrm>
            <a:off x="531165" y="1502978"/>
            <a:ext cx="8399404" cy="4245877"/>
          </a:xfrm>
          <a:prstGeom prst="rect">
            <a:avLst/>
          </a:prstGeom>
        </p:spPr>
      </p:pic>
      <p:pic>
        <p:nvPicPr>
          <p:cNvPr id="16" name="Picture 15">
            <a:extLst>
              <a:ext uri="{FF2B5EF4-FFF2-40B4-BE49-F238E27FC236}">
                <a16:creationId xmlns:a16="http://schemas.microsoft.com/office/drawing/2014/main" id="{1ECC463C-FAB1-81E6-91F8-554626112C57}"/>
              </a:ext>
            </a:extLst>
          </p:cNvPr>
          <p:cNvPicPr>
            <a:picLocks noChangeAspect="1"/>
          </p:cNvPicPr>
          <p:nvPr/>
        </p:nvPicPr>
        <p:blipFill rotWithShape="1">
          <a:blip r:embed="rId4"/>
          <a:srcRect r="42625"/>
          <a:stretch/>
        </p:blipFill>
        <p:spPr>
          <a:xfrm>
            <a:off x="10065763" y="996950"/>
            <a:ext cx="2126237" cy="4245878"/>
          </a:xfrm>
          <a:prstGeom prst="rect">
            <a:avLst/>
          </a:prstGeom>
        </p:spPr>
      </p:pic>
      <p:pic>
        <p:nvPicPr>
          <p:cNvPr id="14" name="Picture 13">
            <a:extLst>
              <a:ext uri="{FF2B5EF4-FFF2-40B4-BE49-F238E27FC236}">
                <a16:creationId xmlns:a16="http://schemas.microsoft.com/office/drawing/2014/main" id="{ECA3267C-E29C-6B25-5B72-287A2889F858}"/>
              </a:ext>
            </a:extLst>
          </p:cNvPr>
          <p:cNvPicPr>
            <a:picLocks noChangeAspect="1"/>
          </p:cNvPicPr>
          <p:nvPr/>
        </p:nvPicPr>
        <p:blipFill>
          <a:blip r:embed="rId5"/>
          <a:stretch>
            <a:fillRect/>
          </a:stretch>
        </p:blipFill>
        <p:spPr>
          <a:xfrm>
            <a:off x="9292487" y="2486477"/>
            <a:ext cx="2016479" cy="4245878"/>
          </a:xfrm>
          <a:prstGeom prst="rect">
            <a:avLst/>
          </a:prstGeom>
        </p:spPr>
      </p:pic>
    </p:spTree>
    <p:extLst>
      <p:ext uri="{BB962C8B-B14F-4D97-AF65-F5344CB8AC3E}">
        <p14:creationId xmlns:p14="http://schemas.microsoft.com/office/powerpoint/2010/main" val="10635489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E553E9F-A83B-0BD4-6210-6A8209D87A76}"/>
              </a:ext>
            </a:extLst>
          </p:cNvPr>
          <p:cNvSpPr>
            <a:spLocks noGrp="1"/>
          </p:cNvSpPr>
          <p:nvPr>
            <p:ph type="body" sz="quarter" idx="14"/>
          </p:nvPr>
        </p:nvSpPr>
        <p:spPr>
          <a:xfrm>
            <a:off x="1907830" y="1656329"/>
            <a:ext cx="8972205" cy="4252383"/>
          </a:xfrm>
        </p:spPr>
        <p:txBody>
          <a:bodyPr/>
          <a:lstStyle/>
          <a:p>
            <a:r>
              <a:rPr lang="en-US"/>
              <a:t>Next Steps</a:t>
            </a:r>
          </a:p>
        </p:txBody>
      </p:sp>
    </p:spTree>
    <p:extLst>
      <p:ext uri="{BB962C8B-B14F-4D97-AF65-F5344CB8AC3E}">
        <p14:creationId xmlns:p14="http://schemas.microsoft.com/office/powerpoint/2010/main" val="5855992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64DDC9D-38A6-071C-EECA-5C0ED63FF20C}"/>
              </a:ext>
            </a:extLst>
          </p:cNvPr>
          <p:cNvSpPr>
            <a:spLocks noGrp="1"/>
          </p:cNvSpPr>
          <p:nvPr>
            <p:ph type="title"/>
          </p:nvPr>
        </p:nvSpPr>
        <p:spPr/>
        <p:txBody>
          <a:bodyPr/>
          <a:lstStyle/>
          <a:p>
            <a:r>
              <a:rPr lang="en-US">
                <a:latin typeface="Arial Narrow"/>
              </a:rPr>
              <a:t>Visit Our Marketplace Listings</a:t>
            </a:r>
          </a:p>
        </p:txBody>
      </p:sp>
      <p:pic>
        <p:nvPicPr>
          <p:cNvPr id="2" name="Picture 1" descr="A qr code with black squares&#10;&#10;Description automatically generated">
            <a:extLst>
              <a:ext uri="{FF2B5EF4-FFF2-40B4-BE49-F238E27FC236}">
                <a16:creationId xmlns:a16="http://schemas.microsoft.com/office/drawing/2014/main" id="{48734869-D036-BB26-F6A8-FD18FF186066}"/>
              </a:ext>
            </a:extLst>
          </p:cNvPr>
          <p:cNvPicPr>
            <a:picLocks noChangeAspect="1"/>
          </p:cNvPicPr>
          <p:nvPr/>
        </p:nvPicPr>
        <p:blipFill>
          <a:blip r:embed="rId2"/>
          <a:stretch>
            <a:fillRect/>
          </a:stretch>
        </p:blipFill>
        <p:spPr>
          <a:xfrm>
            <a:off x="9602101" y="3567420"/>
            <a:ext cx="1866586" cy="1866586"/>
          </a:xfrm>
          <a:prstGeom prst="rect">
            <a:avLst/>
          </a:prstGeom>
        </p:spPr>
      </p:pic>
      <p:grpSp>
        <p:nvGrpSpPr>
          <p:cNvPr id="10" name="Group 9">
            <a:extLst>
              <a:ext uri="{FF2B5EF4-FFF2-40B4-BE49-F238E27FC236}">
                <a16:creationId xmlns:a16="http://schemas.microsoft.com/office/drawing/2014/main" id="{1F63FCDE-0ED8-85F1-C33D-3F17C4106C8A}"/>
              </a:ext>
            </a:extLst>
          </p:cNvPr>
          <p:cNvGrpSpPr/>
          <p:nvPr/>
        </p:nvGrpSpPr>
        <p:grpSpPr>
          <a:xfrm>
            <a:off x="1322901" y="1268101"/>
            <a:ext cx="7519751" cy="5346374"/>
            <a:chOff x="1199076" y="1249051"/>
            <a:chExt cx="7519751" cy="5346374"/>
          </a:xfrm>
        </p:grpSpPr>
        <p:pic>
          <p:nvPicPr>
            <p:cNvPr id="7" name="Picture 6">
              <a:extLst>
                <a:ext uri="{FF2B5EF4-FFF2-40B4-BE49-F238E27FC236}">
                  <a16:creationId xmlns:a16="http://schemas.microsoft.com/office/drawing/2014/main" id="{75A0BE38-2826-1A9B-4379-CC5A2F962D33}"/>
                </a:ext>
              </a:extLst>
            </p:cNvPr>
            <p:cNvPicPr>
              <a:picLocks noChangeAspect="1"/>
            </p:cNvPicPr>
            <p:nvPr/>
          </p:nvPicPr>
          <p:blipFill>
            <a:blip r:embed="rId3"/>
            <a:stretch>
              <a:fillRect/>
            </a:stretch>
          </p:blipFill>
          <p:spPr>
            <a:xfrm>
              <a:off x="1199076" y="1249051"/>
              <a:ext cx="3688572" cy="4827899"/>
            </a:xfrm>
            <a:prstGeom prst="rect">
              <a:avLst/>
            </a:prstGeom>
            <a:ln w="9525">
              <a:solidFill>
                <a:schemeClr val="tx1"/>
              </a:solidFill>
            </a:ln>
          </p:spPr>
        </p:pic>
        <p:pic>
          <p:nvPicPr>
            <p:cNvPr id="9" name="Picture 8">
              <a:extLst>
                <a:ext uri="{FF2B5EF4-FFF2-40B4-BE49-F238E27FC236}">
                  <a16:creationId xmlns:a16="http://schemas.microsoft.com/office/drawing/2014/main" id="{87807E89-6CA9-AD3A-EA20-CA697F77EE8C}"/>
                </a:ext>
              </a:extLst>
            </p:cNvPr>
            <p:cNvPicPr>
              <a:picLocks noChangeAspect="1"/>
            </p:cNvPicPr>
            <p:nvPr/>
          </p:nvPicPr>
          <p:blipFill>
            <a:blip r:embed="rId4"/>
            <a:stretch>
              <a:fillRect/>
            </a:stretch>
          </p:blipFill>
          <p:spPr>
            <a:xfrm>
              <a:off x="3843963" y="1619575"/>
              <a:ext cx="4874864" cy="4975850"/>
            </a:xfrm>
            <a:prstGeom prst="rect">
              <a:avLst/>
            </a:prstGeom>
            <a:ln w="9525">
              <a:solidFill>
                <a:schemeClr val="tx1"/>
              </a:solidFill>
            </a:ln>
          </p:spPr>
        </p:pic>
      </p:grpSp>
      <p:sp>
        <p:nvSpPr>
          <p:cNvPr id="12" name="Rectangle 11">
            <a:hlinkClick r:id="rId5"/>
            <a:extLst>
              <a:ext uri="{FF2B5EF4-FFF2-40B4-BE49-F238E27FC236}">
                <a16:creationId xmlns:a16="http://schemas.microsoft.com/office/drawing/2014/main" id="{06942287-90A8-9B27-25B2-0EB67A2B4347}"/>
              </a:ext>
            </a:extLst>
          </p:cNvPr>
          <p:cNvSpPr/>
          <p:nvPr/>
        </p:nvSpPr>
        <p:spPr>
          <a:xfrm>
            <a:off x="9602101" y="2731621"/>
            <a:ext cx="1866586" cy="558959"/>
          </a:xfrm>
          <a:prstGeom prst="rect">
            <a:avLst/>
          </a:prstGeom>
          <a:solidFill>
            <a:srgbClr val="41C363"/>
          </a:solidFill>
          <a:effectLst>
            <a:outerShdw blurRad="50800" dist="38100" dir="2700000" algn="tl" rotWithShape="0">
              <a:prstClr val="black">
                <a:alpha val="40000"/>
              </a:prstClr>
            </a:outerShdw>
          </a:effectLst>
        </p:spPr>
        <p:style>
          <a:lnRef idx="0">
            <a:schemeClr val="accent5"/>
          </a:lnRef>
          <a:fillRef idx="3">
            <a:schemeClr val="accent5"/>
          </a:fillRef>
          <a:effectRef idx="3">
            <a:schemeClr val="accent5"/>
          </a:effectRef>
          <a:fontRef idx="minor">
            <a:schemeClr val="lt1"/>
          </a:fontRef>
        </p:style>
        <p:txBody>
          <a:bodyPr wrap="square" rtlCol="0" anchor="ctr" anchorCtr="0">
            <a:noAutofit/>
          </a:bodyPr>
          <a:lstStyle/>
          <a:p>
            <a:pPr algn="ctr"/>
            <a:r>
              <a:rPr lang="en-US" sz="1400" b="1">
                <a:solidFill>
                  <a:schemeClr val="tx1"/>
                </a:solidFill>
                <a:latin typeface="+mj-lt"/>
              </a:rPr>
              <a:t>All Avnet Listings</a:t>
            </a:r>
          </a:p>
        </p:txBody>
      </p:sp>
    </p:spTree>
    <p:extLst>
      <p:ext uri="{BB962C8B-B14F-4D97-AF65-F5344CB8AC3E}">
        <p14:creationId xmlns:p14="http://schemas.microsoft.com/office/powerpoint/2010/main" val="23982380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729366E5-4755-80A8-6869-6DE1D8EF8604}"/>
              </a:ext>
            </a:extLst>
          </p:cNvPr>
          <p:cNvPicPr>
            <a:picLocks noChangeAspect="1"/>
          </p:cNvPicPr>
          <p:nvPr/>
        </p:nvPicPr>
        <p:blipFill>
          <a:blip r:embed="rId3"/>
          <a:stretch>
            <a:fillRect/>
          </a:stretch>
        </p:blipFill>
        <p:spPr>
          <a:xfrm rot="311655">
            <a:off x="3194063" y="859525"/>
            <a:ext cx="4032395" cy="5214166"/>
          </a:xfrm>
          <a:prstGeom prst="rect">
            <a:avLst/>
          </a:prstGeom>
          <a:ln w="38100">
            <a:solidFill>
              <a:schemeClr val="accent1"/>
            </a:solidFill>
          </a:ln>
        </p:spPr>
      </p:pic>
      <p:sp>
        <p:nvSpPr>
          <p:cNvPr id="4" name="Slide Number Placeholder 3">
            <a:extLst>
              <a:ext uri="{FF2B5EF4-FFF2-40B4-BE49-F238E27FC236}">
                <a16:creationId xmlns:a16="http://schemas.microsoft.com/office/drawing/2014/main" id="{42AB7192-32B8-0890-0010-2B4A141C3E1F}"/>
              </a:ext>
            </a:extLst>
          </p:cNvPr>
          <p:cNvSpPr>
            <a:spLocks noGrp="1"/>
          </p:cNvSpPr>
          <p:nvPr>
            <p:ph type="sldNum" sz="quarter" idx="4294967295"/>
          </p:nvPr>
        </p:nvSpPr>
        <p:spPr>
          <a:xfrm>
            <a:off x="0" y="6521450"/>
            <a:ext cx="330200" cy="163513"/>
          </a:xfrm>
        </p:spPr>
        <p:txBody>
          <a:bodyPr/>
          <a:lstStyle/>
          <a:p>
            <a:fld id="{EB4B8DE2-A4E8-46E4-8BBF-D75455EFF32C}" type="slidenum">
              <a:rPr lang="en-US" smtClean="0"/>
              <a:pPr/>
              <a:t>30</a:t>
            </a:fld>
            <a:endParaRPr lang="en-US"/>
          </a:p>
        </p:txBody>
      </p:sp>
      <p:pic>
        <p:nvPicPr>
          <p:cNvPr id="9" name="Picture 8">
            <a:extLst>
              <a:ext uri="{FF2B5EF4-FFF2-40B4-BE49-F238E27FC236}">
                <a16:creationId xmlns:a16="http://schemas.microsoft.com/office/drawing/2014/main" id="{C4DBBC57-1D22-D4B3-44F8-A9DF07A3ED72}"/>
              </a:ext>
            </a:extLst>
          </p:cNvPr>
          <p:cNvPicPr>
            <a:picLocks noChangeAspect="1"/>
          </p:cNvPicPr>
          <p:nvPr/>
        </p:nvPicPr>
        <p:blipFill>
          <a:blip r:embed="rId4"/>
          <a:stretch>
            <a:fillRect/>
          </a:stretch>
        </p:blipFill>
        <p:spPr>
          <a:xfrm>
            <a:off x="2322148" y="939790"/>
            <a:ext cx="3894546" cy="5053637"/>
          </a:xfrm>
          <a:prstGeom prst="rect">
            <a:avLst/>
          </a:prstGeom>
          <a:ln w="38100">
            <a:solidFill>
              <a:schemeClr val="accent1"/>
            </a:solidFill>
          </a:ln>
        </p:spPr>
      </p:pic>
      <p:sp>
        <p:nvSpPr>
          <p:cNvPr id="8" name="Rectangle 7">
            <a:hlinkClick r:id="rId5"/>
            <a:extLst>
              <a:ext uri="{FF2B5EF4-FFF2-40B4-BE49-F238E27FC236}">
                <a16:creationId xmlns:a16="http://schemas.microsoft.com/office/drawing/2014/main" id="{ED35BF4E-BE04-A615-0883-2F09CCD72AC6}"/>
              </a:ext>
            </a:extLst>
          </p:cNvPr>
          <p:cNvSpPr/>
          <p:nvPr/>
        </p:nvSpPr>
        <p:spPr>
          <a:xfrm>
            <a:off x="8215990" y="2850807"/>
            <a:ext cx="2478256" cy="615802"/>
          </a:xfrm>
          <a:prstGeom prst="rect">
            <a:avLst/>
          </a:prstGeom>
          <a:solidFill>
            <a:schemeClr val="accent1"/>
          </a:solidFill>
          <a:effectLst>
            <a:outerShdw blurRad="50800" dist="38100" dir="2700000" algn="tl" rotWithShape="0">
              <a:prstClr val="black">
                <a:alpha val="40000"/>
              </a:prstClr>
            </a:outerShdw>
          </a:effectLst>
        </p:spPr>
        <p:style>
          <a:lnRef idx="0">
            <a:schemeClr val="accent5"/>
          </a:lnRef>
          <a:fillRef idx="3">
            <a:schemeClr val="accent5"/>
          </a:fillRef>
          <a:effectRef idx="3">
            <a:schemeClr val="accent5"/>
          </a:effectRef>
          <a:fontRef idx="minor">
            <a:schemeClr val="lt1"/>
          </a:fontRef>
        </p:style>
        <p:txBody>
          <a:bodyPr wrap="square" rtlCol="0" anchor="ctr" anchorCtr="0">
            <a:noAutofit/>
          </a:bodyPr>
          <a:lstStyle/>
          <a:p>
            <a:pPr algn="ctr"/>
            <a:r>
              <a:rPr lang="en-US" sz="1600" b="1">
                <a:solidFill>
                  <a:schemeClr val="tx1"/>
                </a:solidFill>
                <a:latin typeface="+mj-lt"/>
              </a:rPr>
              <a:t>Contact us!</a:t>
            </a:r>
          </a:p>
        </p:txBody>
      </p:sp>
      <p:sp>
        <p:nvSpPr>
          <p:cNvPr id="14" name="Rectangle 13">
            <a:hlinkClick r:id="rId6"/>
            <a:extLst>
              <a:ext uri="{FF2B5EF4-FFF2-40B4-BE49-F238E27FC236}">
                <a16:creationId xmlns:a16="http://schemas.microsoft.com/office/drawing/2014/main" id="{AB7CDA52-EF1D-FF77-2A59-189B6CBA2DCF}"/>
              </a:ext>
            </a:extLst>
          </p:cNvPr>
          <p:cNvSpPr/>
          <p:nvPr/>
        </p:nvSpPr>
        <p:spPr>
          <a:xfrm>
            <a:off x="8440133" y="3834560"/>
            <a:ext cx="2084076" cy="517856"/>
          </a:xfrm>
          <a:prstGeom prst="rect">
            <a:avLst/>
          </a:prstGeom>
          <a:solidFill>
            <a:srgbClr val="49D06B"/>
          </a:solidFill>
          <a:effectLst>
            <a:outerShdw blurRad="50800" dist="38100" dir="2700000" algn="tl" rotWithShape="0">
              <a:prstClr val="black">
                <a:alpha val="40000"/>
              </a:prstClr>
            </a:outerShdw>
          </a:effectLst>
        </p:spPr>
        <p:style>
          <a:lnRef idx="0">
            <a:schemeClr val="accent5"/>
          </a:lnRef>
          <a:fillRef idx="3">
            <a:schemeClr val="accent5"/>
          </a:fillRef>
          <a:effectRef idx="3">
            <a:schemeClr val="accent5"/>
          </a:effectRef>
          <a:fontRef idx="minor">
            <a:schemeClr val="lt1"/>
          </a:fontRef>
        </p:style>
        <p:txBody>
          <a:bodyPr wrap="square" rtlCol="0" anchor="ctr" anchorCtr="0">
            <a:noAutofit/>
          </a:bodyPr>
          <a:lstStyle/>
          <a:p>
            <a:pPr algn="ctr"/>
            <a:r>
              <a:rPr lang="en-US" sz="1400" b="1">
                <a:solidFill>
                  <a:schemeClr val="tx1"/>
                </a:solidFill>
                <a:latin typeface="+mj-lt"/>
              </a:rPr>
              <a:t>Learn more</a:t>
            </a:r>
          </a:p>
        </p:txBody>
      </p:sp>
    </p:spTree>
    <p:extLst>
      <p:ext uri="{BB962C8B-B14F-4D97-AF65-F5344CB8AC3E}">
        <p14:creationId xmlns:p14="http://schemas.microsoft.com/office/powerpoint/2010/main" val="23313263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48BAD5-0356-34E4-B102-34FC1651EA89}"/>
              </a:ext>
            </a:extLst>
          </p:cNvPr>
          <p:cNvSpPr>
            <a:spLocks noGrp="1"/>
          </p:cNvSpPr>
          <p:nvPr>
            <p:ph type="title"/>
          </p:nvPr>
        </p:nvSpPr>
        <p:spPr/>
        <p:txBody>
          <a:bodyPr/>
          <a:lstStyle/>
          <a:p>
            <a:r>
              <a:rPr lang="en-US">
                <a:latin typeface="Arial Narrow"/>
              </a:rPr>
              <a:t>Resources</a:t>
            </a:r>
            <a:endParaRPr lang="en-US"/>
          </a:p>
        </p:txBody>
      </p:sp>
      <p:sp>
        <p:nvSpPr>
          <p:cNvPr id="4" name="Slide Number Placeholder 3">
            <a:extLst>
              <a:ext uri="{FF2B5EF4-FFF2-40B4-BE49-F238E27FC236}">
                <a16:creationId xmlns:a16="http://schemas.microsoft.com/office/drawing/2014/main" id="{0451F5DB-7F6E-CE99-1B2C-BF06CF81CE3F}"/>
              </a:ext>
            </a:extLst>
          </p:cNvPr>
          <p:cNvSpPr>
            <a:spLocks noGrp="1"/>
          </p:cNvSpPr>
          <p:nvPr>
            <p:ph type="sldNum" sz="quarter" idx="12"/>
          </p:nvPr>
        </p:nvSpPr>
        <p:spPr/>
        <p:txBody>
          <a:bodyPr/>
          <a:lstStyle/>
          <a:p>
            <a:fld id="{EB4B8DE2-A4E8-46E4-8BBF-D75455EFF32C}" type="slidenum">
              <a:rPr lang="en-US" smtClean="0"/>
              <a:pPr/>
              <a:t>31</a:t>
            </a:fld>
            <a:endParaRPr lang="en-US"/>
          </a:p>
        </p:txBody>
      </p:sp>
      <p:sp>
        <p:nvSpPr>
          <p:cNvPr id="6" name="TextBox 5">
            <a:extLst>
              <a:ext uri="{FF2B5EF4-FFF2-40B4-BE49-F238E27FC236}">
                <a16:creationId xmlns:a16="http://schemas.microsoft.com/office/drawing/2014/main" id="{20A15003-A656-1547-5928-0F4F06DFB8A6}"/>
              </a:ext>
            </a:extLst>
          </p:cNvPr>
          <p:cNvSpPr txBox="1"/>
          <p:nvPr/>
        </p:nvSpPr>
        <p:spPr>
          <a:xfrm>
            <a:off x="923752" y="4275595"/>
            <a:ext cx="2631623" cy="800219"/>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r>
              <a:rPr lang="en-US" b="1">
                <a:solidFill>
                  <a:srgbClr val="0F0F0F"/>
                </a:solidFill>
                <a:latin typeface="Apercu Avnet"/>
                <a:ea typeface="Roboto"/>
                <a:cs typeface="Roboto"/>
                <a:hlinkClick r:id="rId2"/>
              </a:rPr>
              <a:t>Avnet and AWS: </a:t>
            </a:r>
            <a:endParaRPr lang="en-US">
              <a:solidFill>
                <a:srgbClr val="000000"/>
              </a:solidFill>
              <a:latin typeface="Arial" panose="020B0604020202020204"/>
              <a:ea typeface="Roboto"/>
              <a:cs typeface="Arial" panose="020B0604020202020204"/>
            </a:endParaRPr>
          </a:p>
          <a:p>
            <a:pPr algn="ctr"/>
            <a:r>
              <a:rPr lang="en-US" b="1">
                <a:solidFill>
                  <a:srgbClr val="0F0F0F"/>
                </a:solidFill>
                <a:latin typeface="Apercu Avnet"/>
                <a:ea typeface="Roboto"/>
                <a:cs typeface="Roboto"/>
                <a:hlinkClick r:id="rId2"/>
              </a:rPr>
              <a:t>This is My Architecture</a:t>
            </a:r>
            <a:endParaRPr lang="en-US">
              <a:cs typeface="Arial"/>
            </a:endParaRPr>
          </a:p>
          <a:p>
            <a:pPr algn="ctr"/>
            <a:endParaRPr lang="en-US" sz="1600">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F796EC9A-D9D6-00E1-EFD7-20CAF17750F6}"/>
              </a:ext>
            </a:extLst>
          </p:cNvPr>
          <p:cNvSpPr txBox="1"/>
          <p:nvPr/>
        </p:nvSpPr>
        <p:spPr>
          <a:xfrm>
            <a:off x="4962898" y="4275595"/>
            <a:ext cx="2480661" cy="553998"/>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r>
              <a:rPr lang="en-US" b="1">
                <a:solidFill>
                  <a:srgbClr val="0F0F0F"/>
                </a:solidFill>
                <a:latin typeface="Apercu Avnet"/>
                <a:ea typeface="Roboto"/>
                <a:cs typeface="Roboto"/>
                <a:hlinkClick r:id="rId3"/>
              </a:rPr>
              <a:t>Avnet </a:t>
            </a:r>
            <a:endParaRPr lang="en-US">
              <a:solidFill>
                <a:srgbClr val="000000"/>
              </a:solidFill>
              <a:latin typeface="Arial" panose="020B0604020202020204"/>
              <a:ea typeface="Roboto"/>
              <a:cs typeface="Arial" panose="020B0604020202020204"/>
            </a:endParaRPr>
          </a:p>
          <a:p>
            <a:pPr algn="ctr"/>
            <a:r>
              <a:rPr lang="en-US" b="1">
                <a:solidFill>
                  <a:srgbClr val="0F0F0F"/>
                </a:solidFill>
                <a:latin typeface="Apercu Avnet"/>
                <a:ea typeface="Roboto"/>
                <a:cs typeface="Roboto"/>
                <a:hlinkClick r:id="rId3"/>
              </a:rPr>
              <a:t>/IOTCONNECT Webinar</a:t>
            </a:r>
            <a:endParaRPr lang="en-US">
              <a:cs typeface="Arial"/>
            </a:endParaRPr>
          </a:p>
        </p:txBody>
      </p:sp>
      <p:sp>
        <p:nvSpPr>
          <p:cNvPr id="10" name="TextBox 9">
            <a:extLst>
              <a:ext uri="{FF2B5EF4-FFF2-40B4-BE49-F238E27FC236}">
                <a16:creationId xmlns:a16="http://schemas.microsoft.com/office/drawing/2014/main" id="{16EBA817-786A-C1EF-1175-893360076E50}"/>
              </a:ext>
            </a:extLst>
          </p:cNvPr>
          <p:cNvSpPr txBox="1"/>
          <p:nvPr/>
        </p:nvSpPr>
        <p:spPr>
          <a:xfrm>
            <a:off x="8873657" y="4275594"/>
            <a:ext cx="2480661" cy="553998"/>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r>
              <a:rPr lang="en-US" b="1">
                <a:solidFill>
                  <a:srgbClr val="0F0F0F"/>
                </a:solidFill>
                <a:latin typeface="Apercu Avnet"/>
                <a:ea typeface="Roboto"/>
                <a:cs typeface="Roboto"/>
                <a:hlinkClick r:id="rId4"/>
              </a:rPr>
              <a:t>/IOTCONNECT Quick Start Development Kits</a:t>
            </a:r>
            <a:endParaRPr lang="en-US" b="1">
              <a:solidFill>
                <a:srgbClr val="0F0F0F"/>
              </a:solidFill>
              <a:latin typeface="Apercu Avnet"/>
              <a:ea typeface="Roboto"/>
              <a:cs typeface="Roboto"/>
            </a:endParaRPr>
          </a:p>
        </p:txBody>
      </p:sp>
      <p:pic>
        <p:nvPicPr>
          <p:cNvPr id="11" name="Picture 10" descr="A person and person smiling&#10;&#10;Description automatically generated">
            <a:extLst>
              <a:ext uri="{FF2B5EF4-FFF2-40B4-BE49-F238E27FC236}">
                <a16:creationId xmlns:a16="http://schemas.microsoft.com/office/drawing/2014/main" id="{8BA950AE-6300-ECD1-C2AB-44627FC3DA6E}"/>
              </a:ext>
            </a:extLst>
          </p:cNvPr>
          <p:cNvPicPr>
            <a:picLocks noChangeAspect="1"/>
          </p:cNvPicPr>
          <p:nvPr/>
        </p:nvPicPr>
        <p:blipFill>
          <a:blip r:embed="rId5"/>
          <a:stretch>
            <a:fillRect/>
          </a:stretch>
        </p:blipFill>
        <p:spPr>
          <a:xfrm>
            <a:off x="514636" y="1624759"/>
            <a:ext cx="3448267" cy="2109671"/>
          </a:xfrm>
          <a:prstGeom prst="rect">
            <a:avLst/>
          </a:prstGeom>
          <a:ln w="38100">
            <a:solidFill>
              <a:srgbClr val="00B050"/>
            </a:solidFill>
          </a:ln>
        </p:spPr>
      </p:pic>
      <p:pic>
        <p:nvPicPr>
          <p:cNvPr id="12" name="Picture 11" descr="A black screen with white squares and text&#10;&#10;Description automatically generated">
            <a:extLst>
              <a:ext uri="{FF2B5EF4-FFF2-40B4-BE49-F238E27FC236}">
                <a16:creationId xmlns:a16="http://schemas.microsoft.com/office/drawing/2014/main" id="{DB892C32-71C0-5A84-017E-CC3D3FEF5FE7}"/>
              </a:ext>
            </a:extLst>
          </p:cNvPr>
          <p:cNvPicPr>
            <a:picLocks noChangeAspect="1"/>
          </p:cNvPicPr>
          <p:nvPr/>
        </p:nvPicPr>
        <p:blipFill>
          <a:blip r:embed="rId6"/>
          <a:stretch>
            <a:fillRect/>
          </a:stretch>
        </p:blipFill>
        <p:spPr>
          <a:xfrm>
            <a:off x="4313171" y="1627711"/>
            <a:ext cx="3786071" cy="2097469"/>
          </a:xfrm>
          <a:prstGeom prst="rect">
            <a:avLst/>
          </a:prstGeom>
          <a:ln w="38100">
            <a:solidFill>
              <a:srgbClr val="00B050"/>
            </a:solidFill>
          </a:ln>
        </p:spPr>
      </p:pic>
      <p:pic>
        <p:nvPicPr>
          <p:cNvPr id="13" name="Picture 12" descr="A screenshot of a computer&#10;&#10;Description automatically generated">
            <a:extLst>
              <a:ext uri="{FF2B5EF4-FFF2-40B4-BE49-F238E27FC236}">
                <a16:creationId xmlns:a16="http://schemas.microsoft.com/office/drawing/2014/main" id="{E5E822AA-10F3-A26C-6F47-FBDA14D6478D}"/>
              </a:ext>
            </a:extLst>
          </p:cNvPr>
          <p:cNvPicPr>
            <a:picLocks noChangeAspect="1"/>
          </p:cNvPicPr>
          <p:nvPr/>
        </p:nvPicPr>
        <p:blipFill>
          <a:blip r:embed="rId7"/>
          <a:stretch>
            <a:fillRect/>
          </a:stretch>
        </p:blipFill>
        <p:spPr>
          <a:xfrm>
            <a:off x="8709532" y="1328777"/>
            <a:ext cx="2808571" cy="2701636"/>
          </a:xfrm>
          <a:prstGeom prst="rect">
            <a:avLst/>
          </a:prstGeom>
          <a:ln w="38100">
            <a:solidFill>
              <a:srgbClr val="00B050"/>
            </a:solidFill>
          </a:ln>
        </p:spPr>
      </p:pic>
    </p:spTree>
    <p:extLst>
      <p:ext uri="{BB962C8B-B14F-4D97-AF65-F5344CB8AC3E}">
        <p14:creationId xmlns:p14="http://schemas.microsoft.com/office/powerpoint/2010/main" val="910182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1" name="Title 40">
            <a:extLst>
              <a:ext uri="{FF2B5EF4-FFF2-40B4-BE49-F238E27FC236}">
                <a16:creationId xmlns:a16="http://schemas.microsoft.com/office/drawing/2014/main" id="{E87616B2-627F-DA2E-D3B5-D58CAFA312CD}"/>
              </a:ext>
            </a:extLst>
          </p:cNvPr>
          <p:cNvSpPr>
            <a:spLocks noGrp="1"/>
          </p:cNvSpPr>
          <p:nvPr>
            <p:ph type="title"/>
          </p:nvPr>
        </p:nvSpPr>
        <p:spPr>
          <a:xfrm>
            <a:off x="599847" y="406529"/>
            <a:ext cx="10972800" cy="535531"/>
          </a:xfrm>
        </p:spPr>
        <p:txBody>
          <a:bodyPr/>
          <a:lstStyle/>
          <a:p>
            <a:r>
              <a:rPr lang="en-US">
                <a:solidFill>
                  <a:schemeClr val="bg1"/>
                </a:solidFill>
              </a:rPr>
              <a:t>/IOTCONNECT Quick Start Enablement</a:t>
            </a:r>
          </a:p>
        </p:txBody>
      </p:sp>
      <p:pic>
        <p:nvPicPr>
          <p:cNvPr id="5" name="Picture Placeholder 40" descr="A computer chip on a black background&#10;&#10;Description automatically generated">
            <a:hlinkClick r:id="rId2"/>
            <a:extLst>
              <a:ext uri="{FF2B5EF4-FFF2-40B4-BE49-F238E27FC236}">
                <a16:creationId xmlns:a16="http://schemas.microsoft.com/office/drawing/2014/main" id="{BDB50563-D42F-C170-6E63-45EBB73B4B2F}"/>
              </a:ext>
            </a:extLst>
          </p:cNvPr>
          <p:cNvPicPr>
            <a:picLocks noChangeAspect="1"/>
          </p:cNvPicPr>
          <p:nvPr/>
        </p:nvPicPr>
        <p:blipFill>
          <a:blip r:embed="rId3"/>
          <a:srcRect/>
          <a:stretch/>
        </p:blipFill>
        <p:spPr>
          <a:xfrm>
            <a:off x="3508198" y="1348159"/>
            <a:ext cx="2386275" cy="3109823"/>
          </a:xfrm>
          <a:prstGeom prst="rect">
            <a:avLst/>
          </a:prstGeom>
        </p:spPr>
      </p:pic>
      <p:pic>
        <p:nvPicPr>
          <p:cNvPr id="6" name="Picture Placeholder 25" descr="A screenshot of a computer&#10;&#10;Description automatically generated">
            <a:hlinkClick r:id="rId4"/>
            <a:extLst>
              <a:ext uri="{FF2B5EF4-FFF2-40B4-BE49-F238E27FC236}">
                <a16:creationId xmlns:a16="http://schemas.microsoft.com/office/drawing/2014/main" id="{18ED5E38-73EF-4A94-E631-E8181ABA8051}"/>
              </a:ext>
            </a:extLst>
          </p:cNvPr>
          <p:cNvPicPr>
            <a:picLocks noChangeAspect="1"/>
          </p:cNvPicPr>
          <p:nvPr/>
        </p:nvPicPr>
        <p:blipFill>
          <a:blip r:embed="rId5"/>
          <a:srcRect/>
          <a:stretch/>
        </p:blipFill>
        <p:spPr>
          <a:xfrm>
            <a:off x="609973" y="1349420"/>
            <a:ext cx="2381247" cy="3114614"/>
          </a:xfrm>
          <a:prstGeom prst="rect">
            <a:avLst/>
          </a:prstGeom>
        </p:spPr>
      </p:pic>
      <p:pic>
        <p:nvPicPr>
          <p:cNvPr id="7" name="Picture Placeholder 20">
            <a:hlinkClick r:id="rId6"/>
            <a:extLst>
              <a:ext uri="{FF2B5EF4-FFF2-40B4-BE49-F238E27FC236}">
                <a16:creationId xmlns:a16="http://schemas.microsoft.com/office/drawing/2014/main" id="{A2618D92-02E6-3E4B-40F9-A3FFD928363C}"/>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6418683" y="1348158"/>
            <a:ext cx="2381475" cy="3109823"/>
          </a:xfrm>
          <a:prstGeom prst="rect">
            <a:avLst/>
          </a:prstGeom>
        </p:spPr>
      </p:pic>
      <p:pic>
        <p:nvPicPr>
          <p:cNvPr id="8" name="Picture Placeholder 12">
            <a:hlinkClick r:id="rId8"/>
            <a:extLst>
              <a:ext uri="{FF2B5EF4-FFF2-40B4-BE49-F238E27FC236}">
                <a16:creationId xmlns:a16="http://schemas.microsoft.com/office/drawing/2014/main" id="{E30DCC40-5A12-AB8C-E04C-644697953657}"/>
              </a:ext>
            </a:extLst>
          </p:cNvPr>
          <p:cNvPicPr>
            <a:picLocks noChangeAspect="1"/>
          </p:cNvPicPr>
          <p:nvPr/>
        </p:nvPicPr>
        <p:blipFill rotWithShape="1">
          <a:blip r:embed="rId9">
            <a:extLst>
              <a:ext uri="{28A0092B-C50C-407E-A947-70E740481C1C}">
                <a14:useLocalDpi xmlns:a14="http://schemas.microsoft.com/office/drawing/2010/main" val="0"/>
              </a:ext>
            </a:extLst>
          </a:blip>
          <a:srcRect r="25753"/>
          <a:stretch/>
        </p:blipFill>
        <p:spPr>
          <a:xfrm>
            <a:off x="9338744" y="1346281"/>
            <a:ext cx="2389218" cy="3191197"/>
          </a:xfrm>
          <a:prstGeom prst="rect">
            <a:avLst/>
          </a:prstGeom>
        </p:spPr>
      </p:pic>
      <p:sp>
        <p:nvSpPr>
          <p:cNvPr id="9" name="Rectangle 8">
            <a:extLst>
              <a:ext uri="{FF2B5EF4-FFF2-40B4-BE49-F238E27FC236}">
                <a16:creationId xmlns:a16="http://schemas.microsoft.com/office/drawing/2014/main" id="{2371F7D1-8567-4206-DCC7-CE2CFBEA710D}"/>
              </a:ext>
            </a:extLst>
          </p:cNvPr>
          <p:cNvSpPr/>
          <p:nvPr/>
        </p:nvSpPr>
        <p:spPr>
          <a:xfrm>
            <a:off x="599847" y="4457982"/>
            <a:ext cx="2391928" cy="541323"/>
          </a:xfrm>
          <a:prstGeom prst="rect">
            <a:avLst/>
          </a:prstGeom>
          <a:solidFill>
            <a:srgbClr val="38EF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5447B11E-4351-35E1-C88F-BF94BEAE99C8}"/>
              </a:ext>
            </a:extLst>
          </p:cNvPr>
          <p:cNvSpPr/>
          <p:nvPr/>
        </p:nvSpPr>
        <p:spPr>
          <a:xfrm>
            <a:off x="3515431" y="4457982"/>
            <a:ext cx="2381476" cy="541323"/>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7DAD591B-669D-F365-ADF2-248E06540190}"/>
              </a:ext>
            </a:extLst>
          </p:cNvPr>
          <p:cNvSpPr/>
          <p:nvPr/>
        </p:nvSpPr>
        <p:spPr>
          <a:xfrm>
            <a:off x="6409678" y="4457982"/>
            <a:ext cx="2402813" cy="541323"/>
          </a:xfrm>
          <a:prstGeom prst="rect">
            <a:avLst/>
          </a:prstGeom>
          <a:solidFill>
            <a:srgbClr val="FF8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F155EF80-C38A-A645-5179-0AAC11EEA225}"/>
              </a:ext>
            </a:extLst>
          </p:cNvPr>
          <p:cNvSpPr/>
          <p:nvPr/>
        </p:nvSpPr>
        <p:spPr>
          <a:xfrm>
            <a:off x="9330431" y="4457982"/>
            <a:ext cx="2397646" cy="541323"/>
          </a:xfrm>
          <a:prstGeom prst="rect">
            <a:avLst/>
          </a:prstGeom>
          <a:solidFill>
            <a:srgbClr val="0958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0F52C763-7FD5-90BB-BB3D-0D690291263A}"/>
              </a:ext>
            </a:extLst>
          </p:cNvPr>
          <p:cNvSpPr txBox="1"/>
          <p:nvPr/>
        </p:nvSpPr>
        <p:spPr>
          <a:xfrm>
            <a:off x="608730" y="4544120"/>
            <a:ext cx="2372593" cy="338554"/>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1600" b="1">
                <a:solidFill>
                  <a:srgbClr val="FFFFFF"/>
                </a:solidFill>
                <a:latin typeface="Arial" panose="020B0604020202020204" pitchFamily="34" charset="0"/>
                <a:cs typeface="Arial" panose="020B0604020202020204" pitchFamily="34" charset="0"/>
              </a:rPr>
              <a:t>Pick a Board</a:t>
            </a:r>
            <a:endParaRPr kumimoji="0" lang="en-US" sz="16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cxnSp>
        <p:nvCxnSpPr>
          <p:cNvPr id="16" name="Straight Connector 15">
            <a:extLst>
              <a:ext uri="{FF2B5EF4-FFF2-40B4-BE49-F238E27FC236}">
                <a16:creationId xmlns:a16="http://schemas.microsoft.com/office/drawing/2014/main" id="{BE11C198-97CD-ED38-5D09-0233100625BD}"/>
              </a:ext>
            </a:extLst>
          </p:cNvPr>
          <p:cNvCxnSpPr/>
          <p:nvPr/>
        </p:nvCxnSpPr>
        <p:spPr>
          <a:xfrm>
            <a:off x="599848" y="5096199"/>
            <a:ext cx="2381475" cy="0"/>
          </a:xfrm>
          <a:prstGeom prst="line">
            <a:avLst/>
          </a:prstGeom>
          <a:ln w="12700">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EC28D192-3BF2-041D-7EC0-A8B828E64050}"/>
              </a:ext>
            </a:extLst>
          </p:cNvPr>
          <p:cNvGrpSpPr/>
          <p:nvPr/>
        </p:nvGrpSpPr>
        <p:grpSpPr>
          <a:xfrm>
            <a:off x="2544395" y="1345578"/>
            <a:ext cx="446225" cy="432287"/>
            <a:chOff x="2534867" y="1345578"/>
            <a:chExt cx="446225" cy="432286"/>
          </a:xfrm>
          <a:solidFill>
            <a:srgbClr val="38EF7D"/>
          </a:solidFill>
        </p:grpSpPr>
        <p:sp>
          <p:nvSpPr>
            <p:cNvPr id="18" name="Rectangle 17">
              <a:extLst>
                <a:ext uri="{FF2B5EF4-FFF2-40B4-BE49-F238E27FC236}">
                  <a16:creationId xmlns:a16="http://schemas.microsoft.com/office/drawing/2014/main" id="{F08F4C11-D39E-F0F2-71C4-2F12245D7886}"/>
                </a:ext>
              </a:extLst>
            </p:cNvPr>
            <p:cNvSpPr/>
            <p:nvPr/>
          </p:nvSpPr>
          <p:spPr>
            <a:xfrm>
              <a:off x="2534867" y="1345578"/>
              <a:ext cx="446225" cy="43228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9" name="TextBox 18">
              <a:extLst>
                <a:ext uri="{FF2B5EF4-FFF2-40B4-BE49-F238E27FC236}">
                  <a16:creationId xmlns:a16="http://schemas.microsoft.com/office/drawing/2014/main" id="{4DF6BAF7-CB00-DBBA-7588-6BD804BA8C26}"/>
                </a:ext>
              </a:extLst>
            </p:cNvPr>
            <p:cNvSpPr txBox="1"/>
            <p:nvPr/>
          </p:nvSpPr>
          <p:spPr>
            <a:xfrm>
              <a:off x="2558379" y="1428645"/>
              <a:ext cx="393453" cy="276998"/>
            </a:xfrm>
            <a:prstGeom prst="rect">
              <a:avLst/>
            </a:prstGeom>
            <a:grp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FFFFFF"/>
                  </a:solidFill>
                  <a:effectLst/>
                  <a:uLnTx/>
                  <a:uFillTx/>
                  <a:latin typeface="Arial" panose="020B0604020202020204"/>
                  <a:ea typeface="+mn-ea"/>
                  <a:cs typeface="Arial" panose="020B0604020202020204" pitchFamily="34" charset="0"/>
                </a:rPr>
                <a:t>1</a:t>
              </a:r>
            </a:p>
          </p:txBody>
        </p:sp>
      </p:grpSp>
      <p:grpSp>
        <p:nvGrpSpPr>
          <p:cNvPr id="20" name="Group 19">
            <a:extLst>
              <a:ext uri="{FF2B5EF4-FFF2-40B4-BE49-F238E27FC236}">
                <a16:creationId xmlns:a16="http://schemas.microsoft.com/office/drawing/2014/main" id="{82A0D4E4-7FD4-EEDB-BBB1-DC835CCC6120}"/>
              </a:ext>
            </a:extLst>
          </p:cNvPr>
          <p:cNvGrpSpPr/>
          <p:nvPr/>
        </p:nvGrpSpPr>
        <p:grpSpPr>
          <a:xfrm>
            <a:off x="5450796" y="1338263"/>
            <a:ext cx="446225" cy="432287"/>
            <a:chOff x="2535208" y="1338263"/>
            <a:chExt cx="446225" cy="432286"/>
          </a:xfrm>
          <a:solidFill>
            <a:srgbClr val="595959"/>
          </a:solidFill>
        </p:grpSpPr>
        <p:sp>
          <p:nvSpPr>
            <p:cNvPr id="21" name="Rectangle 20">
              <a:extLst>
                <a:ext uri="{FF2B5EF4-FFF2-40B4-BE49-F238E27FC236}">
                  <a16:creationId xmlns:a16="http://schemas.microsoft.com/office/drawing/2014/main" id="{5C3613CA-E9F4-D152-DFDC-0A61A913010A}"/>
                </a:ext>
              </a:extLst>
            </p:cNvPr>
            <p:cNvSpPr/>
            <p:nvPr/>
          </p:nvSpPr>
          <p:spPr>
            <a:xfrm>
              <a:off x="2535208" y="1338263"/>
              <a:ext cx="446225" cy="43228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2" name="TextBox 21">
              <a:extLst>
                <a:ext uri="{FF2B5EF4-FFF2-40B4-BE49-F238E27FC236}">
                  <a16:creationId xmlns:a16="http://schemas.microsoft.com/office/drawing/2014/main" id="{E46ADC1D-C41D-9635-9302-7E6DE7C1BEE5}"/>
                </a:ext>
              </a:extLst>
            </p:cNvPr>
            <p:cNvSpPr txBox="1"/>
            <p:nvPr/>
          </p:nvSpPr>
          <p:spPr>
            <a:xfrm>
              <a:off x="2558720" y="1421330"/>
              <a:ext cx="393453" cy="276998"/>
            </a:xfrm>
            <a:prstGeom prst="rect">
              <a:avLst/>
            </a:prstGeom>
            <a:grp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FFFFFF"/>
                  </a:solidFill>
                  <a:effectLst/>
                  <a:uLnTx/>
                  <a:uFillTx/>
                  <a:latin typeface="Arial" panose="020B0604020202020204"/>
                  <a:ea typeface="+mn-ea"/>
                  <a:cs typeface="Arial" panose="020B0604020202020204" pitchFamily="34" charset="0"/>
                </a:rPr>
                <a:t>2</a:t>
              </a:r>
            </a:p>
          </p:txBody>
        </p:sp>
      </p:grpSp>
      <p:grpSp>
        <p:nvGrpSpPr>
          <p:cNvPr id="23" name="Group 22">
            <a:extLst>
              <a:ext uri="{FF2B5EF4-FFF2-40B4-BE49-F238E27FC236}">
                <a16:creationId xmlns:a16="http://schemas.microsoft.com/office/drawing/2014/main" id="{BD637553-BDBF-97EE-A8F9-7ECBED506081}"/>
              </a:ext>
            </a:extLst>
          </p:cNvPr>
          <p:cNvGrpSpPr/>
          <p:nvPr/>
        </p:nvGrpSpPr>
        <p:grpSpPr>
          <a:xfrm>
            <a:off x="8366038" y="1338263"/>
            <a:ext cx="446225" cy="432287"/>
            <a:chOff x="2534867" y="1338263"/>
            <a:chExt cx="446225" cy="432286"/>
          </a:xfrm>
          <a:solidFill>
            <a:srgbClr val="FF8500"/>
          </a:solidFill>
        </p:grpSpPr>
        <p:sp>
          <p:nvSpPr>
            <p:cNvPr id="24" name="Rectangle 23">
              <a:extLst>
                <a:ext uri="{FF2B5EF4-FFF2-40B4-BE49-F238E27FC236}">
                  <a16:creationId xmlns:a16="http://schemas.microsoft.com/office/drawing/2014/main" id="{44025C72-4585-CB51-826D-D6284898C235}"/>
                </a:ext>
              </a:extLst>
            </p:cNvPr>
            <p:cNvSpPr/>
            <p:nvPr/>
          </p:nvSpPr>
          <p:spPr>
            <a:xfrm>
              <a:off x="2534867" y="1338263"/>
              <a:ext cx="446225" cy="43228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5" name="TextBox 24">
              <a:extLst>
                <a:ext uri="{FF2B5EF4-FFF2-40B4-BE49-F238E27FC236}">
                  <a16:creationId xmlns:a16="http://schemas.microsoft.com/office/drawing/2014/main" id="{D2886AD8-F881-6379-D112-CCF0BF8D0D6E}"/>
                </a:ext>
              </a:extLst>
            </p:cNvPr>
            <p:cNvSpPr txBox="1"/>
            <p:nvPr/>
          </p:nvSpPr>
          <p:spPr>
            <a:xfrm>
              <a:off x="2558379" y="1421330"/>
              <a:ext cx="393453" cy="276998"/>
            </a:xfrm>
            <a:prstGeom prst="rect">
              <a:avLst/>
            </a:prstGeom>
            <a:grp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FFFFFF"/>
                  </a:solidFill>
                  <a:effectLst/>
                  <a:uLnTx/>
                  <a:uFillTx/>
                  <a:latin typeface="Arial" panose="020B0604020202020204"/>
                  <a:ea typeface="+mn-ea"/>
                  <a:cs typeface="Arial" panose="020B0604020202020204" pitchFamily="34" charset="0"/>
                </a:rPr>
                <a:t>3</a:t>
              </a:r>
            </a:p>
          </p:txBody>
        </p:sp>
      </p:grpSp>
      <p:grpSp>
        <p:nvGrpSpPr>
          <p:cNvPr id="26" name="Group 25">
            <a:extLst>
              <a:ext uri="{FF2B5EF4-FFF2-40B4-BE49-F238E27FC236}">
                <a16:creationId xmlns:a16="http://schemas.microsoft.com/office/drawing/2014/main" id="{0F86C9FA-AA40-10CA-6205-8D0A39580DA4}"/>
              </a:ext>
            </a:extLst>
          </p:cNvPr>
          <p:cNvGrpSpPr/>
          <p:nvPr/>
        </p:nvGrpSpPr>
        <p:grpSpPr>
          <a:xfrm>
            <a:off x="11281737" y="1338263"/>
            <a:ext cx="446225" cy="432287"/>
            <a:chOff x="2534981" y="1338263"/>
            <a:chExt cx="446225" cy="432286"/>
          </a:xfrm>
          <a:solidFill>
            <a:srgbClr val="09589A"/>
          </a:solidFill>
        </p:grpSpPr>
        <p:sp>
          <p:nvSpPr>
            <p:cNvPr id="27" name="Rectangle 26">
              <a:extLst>
                <a:ext uri="{FF2B5EF4-FFF2-40B4-BE49-F238E27FC236}">
                  <a16:creationId xmlns:a16="http://schemas.microsoft.com/office/drawing/2014/main" id="{2F8F26E6-23E9-729B-F75E-1DA9BCE16550}"/>
                </a:ext>
              </a:extLst>
            </p:cNvPr>
            <p:cNvSpPr/>
            <p:nvPr/>
          </p:nvSpPr>
          <p:spPr>
            <a:xfrm>
              <a:off x="2534981" y="1338263"/>
              <a:ext cx="446225" cy="43228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8" name="TextBox 27">
              <a:extLst>
                <a:ext uri="{FF2B5EF4-FFF2-40B4-BE49-F238E27FC236}">
                  <a16:creationId xmlns:a16="http://schemas.microsoft.com/office/drawing/2014/main" id="{00D7A7A2-E78D-4F4B-0646-7DEDD8A693AC}"/>
                </a:ext>
              </a:extLst>
            </p:cNvPr>
            <p:cNvSpPr txBox="1"/>
            <p:nvPr/>
          </p:nvSpPr>
          <p:spPr>
            <a:xfrm>
              <a:off x="2558493" y="1421330"/>
              <a:ext cx="393453" cy="276998"/>
            </a:xfrm>
            <a:prstGeom prst="rect">
              <a:avLst/>
            </a:prstGeom>
            <a:grpFill/>
            <a:ln>
              <a:noFill/>
            </a:ln>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FFFFFF"/>
                  </a:solidFill>
                  <a:effectLst/>
                  <a:uLnTx/>
                  <a:uFillTx/>
                  <a:latin typeface="Arial" panose="020B0604020202020204"/>
                  <a:ea typeface="+mn-ea"/>
                  <a:cs typeface="Arial" panose="020B0604020202020204" pitchFamily="34" charset="0"/>
                </a:rPr>
                <a:t>4</a:t>
              </a:r>
            </a:p>
          </p:txBody>
        </p:sp>
      </p:grpSp>
      <p:sp>
        <p:nvSpPr>
          <p:cNvPr id="29" name="TextBox 28">
            <a:extLst>
              <a:ext uri="{FF2B5EF4-FFF2-40B4-BE49-F238E27FC236}">
                <a16:creationId xmlns:a16="http://schemas.microsoft.com/office/drawing/2014/main" id="{DC4928EA-D031-44B7-545D-34FF26AFAC05}"/>
              </a:ext>
            </a:extLst>
          </p:cNvPr>
          <p:cNvSpPr txBox="1"/>
          <p:nvPr/>
        </p:nvSpPr>
        <p:spPr>
          <a:xfrm>
            <a:off x="3515433" y="4544120"/>
            <a:ext cx="2372593" cy="338554"/>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Access GitHub</a:t>
            </a:r>
          </a:p>
        </p:txBody>
      </p:sp>
      <p:cxnSp>
        <p:nvCxnSpPr>
          <p:cNvPr id="32" name="Straight Connector 31">
            <a:extLst>
              <a:ext uri="{FF2B5EF4-FFF2-40B4-BE49-F238E27FC236}">
                <a16:creationId xmlns:a16="http://schemas.microsoft.com/office/drawing/2014/main" id="{7EDE9E4E-5CD1-29B6-3529-B44F2BCB3569}"/>
              </a:ext>
            </a:extLst>
          </p:cNvPr>
          <p:cNvCxnSpPr/>
          <p:nvPr/>
        </p:nvCxnSpPr>
        <p:spPr>
          <a:xfrm>
            <a:off x="3506549" y="5096199"/>
            <a:ext cx="2381475" cy="0"/>
          </a:xfrm>
          <a:prstGeom prst="line">
            <a:avLst/>
          </a:prstGeom>
          <a:ln w="12700">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B8BBD448-2A33-8A50-F85C-F81A10EEB2D8}"/>
              </a:ext>
            </a:extLst>
          </p:cNvPr>
          <p:cNvSpPr txBox="1"/>
          <p:nvPr/>
        </p:nvSpPr>
        <p:spPr>
          <a:xfrm>
            <a:off x="6431017" y="4544120"/>
            <a:ext cx="2372593" cy="338554"/>
          </a:xfrm>
          <a:prstGeom prst="rect">
            <a:avLst/>
          </a:prstGeom>
          <a:noFill/>
        </p:spPr>
        <p:txBody>
          <a:bodyPr wrap="square" lIns="91440" tIns="45720" rIns="91440" bIns="45720" rtlCol="0" anchor="t">
            <a:spAutoFit/>
          </a:bodyPr>
          <a:lstStyle/>
          <a:p>
            <a:pPr algn="ctr" defTabSz="914377">
              <a:defRPr/>
            </a:pPr>
            <a:r>
              <a:rPr lang="en-US" sz="1600" b="1">
                <a:solidFill>
                  <a:srgbClr val="FFFFFF"/>
                </a:solidFill>
                <a:latin typeface="Arial"/>
                <a:cs typeface="Arial"/>
              </a:rPr>
              <a:t>Sign up for Free Trial</a:t>
            </a:r>
            <a:endParaRPr lang="en-US">
              <a:ea typeface="+mn-ea"/>
            </a:endParaRPr>
          </a:p>
        </p:txBody>
      </p:sp>
      <p:cxnSp>
        <p:nvCxnSpPr>
          <p:cNvPr id="36" name="Straight Connector 35">
            <a:extLst>
              <a:ext uri="{FF2B5EF4-FFF2-40B4-BE49-F238E27FC236}">
                <a16:creationId xmlns:a16="http://schemas.microsoft.com/office/drawing/2014/main" id="{F68D5001-603D-BF66-5C03-78D605FF2862}"/>
              </a:ext>
            </a:extLst>
          </p:cNvPr>
          <p:cNvCxnSpPr/>
          <p:nvPr/>
        </p:nvCxnSpPr>
        <p:spPr>
          <a:xfrm>
            <a:off x="6422133" y="5096199"/>
            <a:ext cx="2381475" cy="0"/>
          </a:xfrm>
          <a:prstGeom prst="line">
            <a:avLst/>
          </a:prstGeom>
          <a:ln w="12700">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2E4373FE-D9A7-8AFE-930A-6A8ECB4E0A5B}"/>
              </a:ext>
            </a:extLst>
          </p:cNvPr>
          <p:cNvSpPr txBox="1"/>
          <p:nvPr/>
        </p:nvSpPr>
        <p:spPr>
          <a:xfrm>
            <a:off x="9346601" y="4544120"/>
            <a:ext cx="2372593" cy="338554"/>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Start Developing</a:t>
            </a:r>
          </a:p>
        </p:txBody>
      </p:sp>
      <p:cxnSp>
        <p:nvCxnSpPr>
          <p:cNvPr id="40" name="Straight Connector 39">
            <a:extLst>
              <a:ext uri="{FF2B5EF4-FFF2-40B4-BE49-F238E27FC236}">
                <a16:creationId xmlns:a16="http://schemas.microsoft.com/office/drawing/2014/main" id="{DF8733E6-2E1B-6DF2-E544-ACE9EC419A33}"/>
              </a:ext>
            </a:extLst>
          </p:cNvPr>
          <p:cNvCxnSpPr/>
          <p:nvPr/>
        </p:nvCxnSpPr>
        <p:spPr>
          <a:xfrm>
            <a:off x="9337717" y="5096199"/>
            <a:ext cx="2381475" cy="0"/>
          </a:xfrm>
          <a:prstGeom prst="line">
            <a:avLst/>
          </a:prstGeom>
          <a:ln w="12700">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43" name="TextBox 42">
            <a:extLst>
              <a:ext uri="{FF2B5EF4-FFF2-40B4-BE49-F238E27FC236}">
                <a16:creationId xmlns:a16="http://schemas.microsoft.com/office/drawing/2014/main" id="{B4457113-DFF0-E9C1-4F2B-032286E1F454}"/>
              </a:ext>
            </a:extLst>
          </p:cNvPr>
          <p:cNvSpPr txBox="1"/>
          <p:nvPr/>
        </p:nvSpPr>
        <p:spPr>
          <a:xfrm>
            <a:off x="565622" y="5193094"/>
            <a:ext cx="2449925" cy="749179"/>
          </a:xfrm>
          <a:prstGeom prst="rect">
            <a:avLst/>
          </a:prstGeom>
        </p:spPr>
        <p:txBody>
          <a:bodyPr wrap="squar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schemeClr val="bg1"/>
                </a:solidFill>
                <a:effectLst/>
                <a:uLnTx/>
                <a:uFillTx/>
                <a:latin typeface="Arial" panose="020B0604020202020204" pitchFamily="34" charset="0"/>
                <a:ea typeface="+mn-ea"/>
                <a:cs typeface="Arial" panose="020B0604020202020204" pitchFamily="34" charset="0"/>
              </a:rPr>
              <a:t>Access our quick start landing page to look at the variety of developer board options that we have enabled. Select which board fits your need.</a:t>
            </a:r>
          </a:p>
        </p:txBody>
      </p:sp>
      <p:sp>
        <p:nvSpPr>
          <p:cNvPr id="44" name="TextBox 43">
            <a:extLst>
              <a:ext uri="{FF2B5EF4-FFF2-40B4-BE49-F238E27FC236}">
                <a16:creationId xmlns:a16="http://schemas.microsoft.com/office/drawing/2014/main" id="{EEEF0A04-12B2-84C0-E1DE-9E5A87104042}"/>
              </a:ext>
            </a:extLst>
          </p:cNvPr>
          <p:cNvSpPr txBox="1"/>
          <p:nvPr/>
        </p:nvSpPr>
        <p:spPr>
          <a:xfrm>
            <a:off x="3472324" y="5193094"/>
            <a:ext cx="2449925" cy="749179"/>
          </a:xfrm>
          <a:prstGeom prst="rect">
            <a:avLst/>
          </a:prstGeom>
        </p:spPr>
        <p:txBody>
          <a:bodyPr wrap="squar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schemeClr val="bg1"/>
                </a:solidFill>
                <a:effectLst/>
                <a:uLnTx/>
                <a:uFillTx/>
                <a:latin typeface="Arial" panose="020B0604020202020204" pitchFamily="34" charset="0"/>
                <a:ea typeface="+mn-ea"/>
                <a:cs typeface="Arial" panose="020B0604020202020204" pitchFamily="34" charset="0"/>
              </a:rPr>
              <a:t>Click the GitHub link to see the sample code we have created for each of these developer kits. These include templates and dashboards.</a:t>
            </a:r>
          </a:p>
        </p:txBody>
      </p:sp>
      <p:sp>
        <p:nvSpPr>
          <p:cNvPr id="45" name="TextBox 44">
            <a:extLst>
              <a:ext uri="{FF2B5EF4-FFF2-40B4-BE49-F238E27FC236}">
                <a16:creationId xmlns:a16="http://schemas.microsoft.com/office/drawing/2014/main" id="{5D5B8C98-6FDD-E0B2-19FA-2E53905EB971}"/>
              </a:ext>
            </a:extLst>
          </p:cNvPr>
          <p:cNvSpPr txBox="1"/>
          <p:nvPr/>
        </p:nvSpPr>
        <p:spPr>
          <a:xfrm>
            <a:off x="6380266" y="5193094"/>
            <a:ext cx="2449925" cy="749179"/>
          </a:xfrm>
          <a:prstGeom prst="rect">
            <a:avLst/>
          </a:prstGeom>
        </p:spPr>
        <p:txBody>
          <a:bodyPr wrap="squar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schemeClr val="bg1"/>
                </a:solidFill>
                <a:effectLst/>
                <a:uLnTx/>
                <a:uFillTx/>
                <a:latin typeface="Arial" panose="020B0604020202020204" pitchFamily="34" charset="0"/>
                <a:ea typeface="+mn-ea"/>
                <a:cs typeface="Arial" panose="020B0604020202020204" pitchFamily="34" charset="0"/>
              </a:rPr>
              <a:t>Using the provided link from the quick start guide, sign up for a free /IOTCONNECT account and demo all of the design acceleration features.</a:t>
            </a:r>
          </a:p>
        </p:txBody>
      </p:sp>
      <p:sp>
        <p:nvSpPr>
          <p:cNvPr id="46" name="TextBox 45">
            <a:extLst>
              <a:ext uri="{FF2B5EF4-FFF2-40B4-BE49-F238E27FC236}">
                <a16:creationId xmlns:a16="http://schemas.microsoft.com/office/drawing/2014/main" id="{F7F0F56B-3688-8A1D-76EA-4FF4954E07A0}"/>
              </a:ext>
            </a:extLst>
          </p:cNvPr>
          <p:cNvSpPr txBox="1"/>
          <p:nvPr/>
        </p:nvSpPr>
        <p:spPr>
          <a:xfrm>
            <a:off x="9312374" y="5193094"/>
            <a:ext cx="2449925" cy="749179"/>
          </a:xfrm>
          <a:prstGeom prst="rect">
            <a:avLst/>
          </a:prstGeom>
        </p:spPr>
        <p:txBody>
          <a:bodyPr wrap="squar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schemeClr val="bg1"/>
                </a:solidFill>
                <a:effectLst/>
                <a:uLnTx/>
                <a:uFillTx/>
                <a:latin typeface="Arial" panose="020B0604020202020204" pitchFamily="34" charset="0"/>
                <a:ea typeface="+mn-ea"/>
                <a:cs typeface="Arial" panose="020B0604020202020204" pitchFamily="34" charset="0"/>
              </a:rPr>
              <a:t>With dynamic dashboards and easy onboarding widgets, /IOTCONNECT makes designing for your application simple, secure, and scalable.</a:t>
            </a:r>
          </a:p>
        </p:txBody>
      </p:sp>
    </p:spTree>
    <p:extLst>
      <p:ext uri="{BB962C8B-B14F-4D97-AF65-F5344CB8AC3E}">
        <p14:creationId xmlns:p14="http://schemas.microsoft.com/office/powerpoint/2010/main" val="2151011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B0A85A0-9320-23DC-FC17-C8BDD649C13A}"/>
              </a:ext>
            </a:extLst>
          </p:cNvPr>
          <p:cNvSpPr>
            <a:spLocks noGrp="1"/>
          </p:cNvSpPr>
          <p:nvPr>
            <p:ph type="body" sz="quarter" idx="14"/>
          </p:nvPr>
        </p:nvSpPr>
        <p:spPr/>
        <p:txBody>
          <a:bodyPr/>
          <a:lstStyle/>
          <a:p>
            <a:r>
              <a:rPr lang="en-US"/>
              <a:t>Appendix</a:t>
            </a:r>
          </a:p>
        </p:txBody>
      </p:sp>
    </p:spTree>
    <p:extLst>
      <p:ext uri="{BB962C8B-B14F-4D97-AF65-F5344CB8AC3E}">
        <p14:creationId xmlns:p14="http://schemas.microsoft.com/office/powerpoint/2010/main" val="16401274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E689E06-D5B5-3E24-CE11-499C2B5627E5}"/>
              </a:ext>
            </a:extLst>
          </p:cNvPr>
          <p:cNvSpPr>
            <a:spLocks noGrp="1"/>
          </p:cNvSpPr>
          <p:nvPr>
            <p:ph type="sldNum" sz="quarter" idx="12"/>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fld id="{EF03F2D8-09E8-4F65-B5E4-919B7BA10877}" type="slidenum">
              <a:rPr kumimoji="0" lang="en-US" sz="800" b="0" i="0" u="none" strike="noStrike" kern="1200" cap="none" spc="0" normalizeH="0" baseline="0" noProof="0">
                <a:ln>
                  <a:noFill/>
                </a:ln>
                <a:solidFill>
                  <a:srgbClr val="919191"/>
                </a:solidFill>
                <a:effectLst/>
                <a:uLnTx/>
                <a:uFillTx/>
                <a:latin typeface="Arial" panose="020B0604020202020204"/>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34</a:t>
            </a:fld>
            <a:endParaRPr kumimoji="0" lang="en-US" sz="800" b="0" i="0" u="none" strike="noStrike" kern="1200" cap="none" spc="0" normalizeH="0" baseline="0" noProof="0">
              <a:ln>
                <a:noFill/>
              </a:ln>
              <a:solidFill>
                <a:srgbClr val="919191"/>
              </a:solidFill>
              <a:effectLst/>
              <a:uLnTx/>
              <a:uFillTx/>
              <a:latin typeface="Arial" panose="020B0604020202020204"/>
              <a:ea typeface="+mn-ea"/>
              <a:cs typeface="+mn-cs"/>
            </a:endParaRPr>
          </a:p>
        </p:txBody>
      </p:sp>
      <p:sp>
        <p:nvSpPr>
          <p:cNvPr id="159" name="Rectangle 158">
            <a:extLst>
              <a:ext uri="{FF2B5EF4-FFF2-40B4-BE49-F238E27FC236}">
                <a16:creationId xmlns:a16="http://schemas.microsoft.com/office/drawing/2014/main" id="{74AD2C98-C669-D159-9035-EF0802874845}"/>
              </a:ext>
            </a:extLst>
          </p:cNvPr>
          <p:cNvSpPr/>
          <p:nvPr/>
        </p:nvSpPr>
        <p:spPr>
          <a:xfrm>
            <a:off x="-33400" y="1167382"/>
            <a:ext cx="12214523" cy="1083957"/>
          </a:xfrm>
          <a:prstGeom prst="rect">
            <a:avLst/>
          </a:prstGeom>
          <a:solidFill>
            <a:schemeClr val="accent4">
              <a:alpha val="28000"/>
            </a:schemeClr>
          </a:solidFill>
          <a:ln>
            <a:noFill/>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ctr" defTabSz="1219139"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panose="020B0604020202020204"/>
              <a:ea typeface="+mn-ea"/>
              <a:cs typeface="+mn-cs"/>
            </a:endParaRPr>
          </a:p>
        </p:txBody>
      </p:sp>
      <p:sp>
        <p:nvSpPr>
          <p:cNvPr id="160" name="Title 1">
            <a:extLst>
              <a:ext uri="{FF2B5EF4-FFF2-40B4-BE49-F238E27FC236}">
                <a16:creationId xmlns:a16="http://schemas.microsoft.com/office/drawing/2014/main" id="{28779428-C5D9-A948-AFBE-D215F3E37C79}"/>
              </a:ext>
            </a:extLst>
          </p:cNvPr>
          <p:cNvSpPr txBox="1">
            <a:spLocks/>
          </p:cNvSpPr>
          <p:nvPr/>
        </p:nvSpPr>
        <p:spPr>
          <a:xfrm>
            <a:off x="570707" y="395769"/>
            <a:ext cx="10382344" cy="477904"/>
          </a:xfrm>
          <a:prstGeom prst="rect">
            <a:avLst/>
          </a:prstGeom>
        </p:spPr>
        <p:txBody>
          <a:bodyPr vert="horz" wrap="square" lIns="0" tIns="0" rIns="0" bIns="0" rtlCol="0" anchor="t" anchorCtr="0">
            <a:noAutofit/>
          </a:bodyPr>
          <a:lstStyle>
            <a:lvl1pPr algn="l" defTabSz="914400" rtl="0" eaLnBrk="1" latinLnBrk="0" hangingPunct="1">
              <a:lnSpc>
                <a:spcPct val="85000"/>
              </a:lnSpc>
              <a:spcBef>
                <a:spcPct val="0"/>
              </a:spcBef>
              <a:buNone/>
              <a:defRPr sz="2800" b="0" kern="1200" spc="0" baseline="0">
                <a:solidFill>
                  <a:schemeClr val="bg1"/>
                </a:solidFill>
                <a:latin typeface="Arial Narrow" panose="020B0606020202030204" pitchFamily="34" charset="0"/>
                <a:ea typeface="+mj-ea"/>
                <a:cs typeface="+mj-cs"/>
              </a:defRPr>
            </a:lvl1pPr>
          </a:lstStyle>
          <a:p>
            <a:pPr marL="463115" marR="0" lvl="0" indent="-463115" algn="l" defTabSz="1219170" rtl="0" eaLnBrk="1" fontAlgn="auto" latinLnBrk="0" hangingPunct="1">
              <a:lnSpc>
                <a:spcPct val="85000"/>
              </a:lnSpc>
              <a:spcBef>
                <a:spcPct val="0"/>
              </a:spcBef>
              <a:spcAft>
                <a:spcPts val="0"/>
              </a:spcAft>
              <a:buClrTx/>
              <a:buSzTx/>
              <a:buFontTx/>
              <a:buNone/>
              <a:tabLst/>
              <a:defRPr/>
            </a:pPr>
            <a:r>
              <a:rPr kumimoji="0" lang="en-US" sz="3200" b="0" i="0" u="none" strike="noStrike" kern="1200" cap="none" spc="0" normalizeH="0" baseline="0" noProof="0">
                <a:ln>
                  <a:noFill/>
                </a:ln>
                <a:solidFill>
                  <a:srgbClr val="FFFFFF"/>
                </a:solidFill>
                <a:effectLst/>
                <a:uLnTx/>
                <a:uFillTx/>
                <a:latin typeface="Apercu Avnet" panose="02000506040000020004" pitchFamily="50" charset="0"/>
                <a:ea typeface="+mj-ea"/>
                <a:cs typeface="+mj-cs"/>
              </a:rPr>
              <a:t>IOTCONNECT</a:t>
            </a:r>
            <a:r>
              <a:rPr kumimoji="0" lang="en-US" sz="3200" b="0" i="0" u="none" strike="noStrike" kern="1200" cap="none" spc="0" normalizeH="0" baseline="30000" noProof="0">
                <a:ln>
                  <a:noFill/>
                </a:ln>
                <a:solidFill>
                  <a:srgbClr val="FFFFFF"/>
                </a:solidFill>
                <a:effectLst/>
                <a:uLnTx/>
                <a:uFillTx/>
                <a:latin typeface="Apercu Avnet" panose="02000506040000020004" pitchFamily="50" charset="0"/>
                <a:ea typeface="+mj-ea"/>
                <a:cs typeface="+mj-cs"/>
              </a:rPr>
              <a:t>™</a:t>
            </a:r>
            <a:r>
              <a:rPr kumimoji="0" lang="en-US" sz="3200" b="0" i="0" u="none" strike="noStrike" kern="1200" cap="none" spc="0" normalizeH="0" baseline="0" noProof="0">
                <a:ln>
                  <a:noFill/>
                </a:ln>
                <a:solidFill>
                  <a:srgbClr val="FFFFFF"/>
                </a:solidFill>
                <a:effectLst/>
                <a:uLnTx/>
                <a:uFillTx/>
                <a:latin typeface="Apercu Avnet" panose="02000506040000020004" pitchFamily="50" charset="0"/>
                <a:ea typeface="+mj-ea"/>
                <a:cs typeface="+mj-cs"/>
              </a:rPr>
              <a:t> Supports All Devices</a:t>
            </a:r>
            <a:br>
              <a:rPr kumimoji="0" lang="en-US" sz="3200" b="0" i="0" u="none" strike="noStrike" kern="1200" cap="none" spc="0" normalizeH="0" baseline="0" noProof="0">
                <a:ln>
                  <a:noFill/>
                </a:ln>
                <a:solidFill>
                  <a:srgbClr val="FFFFFF"/>
                </a:solidFill>
                <a:effectLst/>
                <a:uLnTx/>
                <a:uFillTx/>
                <a:latin typeface="Apercu Avnet" panose="02000506040000020004" pitchFamily="50" charset="0"/>
                <a:ea typeface="+mj-ea"/>
                <a:cs typeface="+mj-cs"/>
              </a:rPr>
            </a:br>
            <a:endParaRPr kumimoji="0" lang="en-US" sz="3200" b="0" i="0" u="none" strike="noStrike" kern="1200" cap="none" spc="0" normalizeH="0" baseline="0" noProof="0">
              <a:ln>
                <a:noFill/>
              </a:ln>
              <a:solidFill>
                <a:srgbClr val="FFFFFF"/>
              </a:solidFill>
              <a:effectLst/>
              <a:uLnTx/>
              <a:uFillTx/>
              <a:latin typeface="Apercu Avnet" panose="02000506040000020004" pitchFamily="50" charset="0"/>
              <a:ea typeface="Amazon Ember Display"/>
              <a:cs typeface="Amazon Ember Display"/>
            </a:endParaRPr>
          </a:p>
        </p:txBody>
      </p:sp>
      <p:pic>
        <p:nvPicPr>
          <p:cNvPr id="161" name="Picture 6" descr="LoRaWAN® | The Things Network">
            <a:extLst>
              <a:ext uri="{FF2B5EF4-FFF2-40B4-BE49-F238E27FC236}">
                <a16:creationId xmlns:a16="http://schemas.microsoft.com/office/drawing/2014/main" id="{0ADFF0B6-3539-CDEA-FE51-68D210D54E1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28571" y="1681614"/>
            <a:ext cx="934644" cy="406925"/>
          </a:xfrm>
          <a:prstGeom prst="rect">
            <a:avLst/>
          </a:prstGeom>
          <a:noFill/>
          <a:extLst>
            <a:ext uri="{909E8E84-426E-40DD-AFC4-6F175D3DCCD1}">
              <a14:hiddenFill xmlns:a14="http://schemas.microsoft.com/office/drawing/2010/main">
                <a:solidFill>
                  <a:srgbClr val="FFFFFF"/>
                </a:solidFill>
              </a14:hiddenFill>
            </a:ext>
          </a:extLst>
        </p:spPr>
      </p:pic>
      <p:pic>
        <p:nvPicPr>
          <p:cNvPr id="162" name="Picture 4" descr="Amazon Sidewalk | TI.com">
            <a:extLst>
              <a:ext uri="{FF2B5EF4-FFF2-40B4-BE49-F238E27FC236}">
                <a16:creationId xmlns:a16="http://schemas.microsoft.com/office/drawing/2014/main" id="{E847D102-718D-895F-380F-908EAB4FB24A}"/>
              </a:ext>
            </a:extLst>
          </p:cNvPr>
          <p:cNvPicPr>
            <a:picLocks noChangeAspect="1" noChangeArrowheads="1"/>
          </p:cNvPicPr>
          <p:nvPr/>
        </p:nvPicPr>
        <p:blipFill rotWithShape="1">
          <a:blip r:embed="rId4" cstate="print">
            <a:duotone>
              <a:schemeClr val="bg2">
                <a:shade val="45000"/>
                <a:satMod val="135000"/>
              </a:schemeClr>
              <a:prstClr val="white"/>
            </a:duotone>
            <a:extLst>
              <a:ext uri="{28A0092B-C50C-407E-A947-70E740481C1C}">
                <a14:useLocalDpi xmlns:a14="http://schemas.microsoft.com/office/drawing/2010/main" val="0"/>
              </a:ext>
            </a:extLst>
          </a:blip>
          <a:srcRect t="30934" b="32896"/>
          <a:stretch/>
        </p:blipFill>
        <p:spPr bwMode="auto">
          <a:xfrm>
            <a:off x="7859084" y="1764718"/>
            <a:ext cx="1319117" cy="267007"/>
          </a:xfrm>
          <a:prstGeom prst="rect">
            <a:avLst/>
          </a:prstGeom>
          <a:noFill/>
          <a:extLst>
            <a:ext uri="{909E8E84-426E-40DD-AFC4-6F175D3DCCD1}">
              <a14:hiddenFill xmlns:a14="http://schemas.microsoft.com/office/drawing/2010/main">
                <a:solidFill>
                  <a:srgbClr val="FFFFFF"/>
                </a:solidFill>
              </a14:hiddenFill>
            </a:ext>
          </a:extLst>
        </p:spPr>
      </p:pic>
      <p:sp>
        <p:nvSpPr>
          <p:cNvPr id="163" name="TextBox 162">
            <a:extLst>
              <a:ext uri="{FF2B5EF4-FFF2-40B4-BE49-F238E27FC236}">
                <a16:creationId xmlns:a16="http://schemas.microsoft.com/office/drawing/2014/main" id="{E1C55FA5-7CFD-DA73-F79A-0FB0DABCB9F6}"/>
              </a:ext>
            </a:extLst>
          </p:cNvPr>
          <p:cNvSpPr txBox="1"/>
          <p:nvPr/>
        </p:nvSpPr>
        <p:spPr>
          <a:xfrm>
            <a:off x="7425416" y="3156148"/>
            <a:ext cx="799963" cy="615361"/>
          </a:xfrm>
          <a:prstGeom prst="rect">
            <a:avLst/>
          </a:prstGeom>
        </p:spPr>
        <p:txBody>
          <a:bodyPr wrap="none" lIns="0" tIns="0" rIns="0" bIns="0" rtlCol="0">
            <a:spAutoFit/>
          </a:bodyPr>
          <a:lstStyle/>
          <a:p>
            <a:pPr marL="0" marR="0" lvl="0" indent="0" algn="ctr" defTabSz="1219139"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Public </a:t>
            </a:r>
          </a:p>
          <a:p>
            <a:pPr marL="0" marR="0" lvl="0" indent="0" algn="ctr" defTabSz="1219139"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err="1">
                <a:ln>
                  <a:noFill/>
                </a:ln>
                <a:solidFill>
                  <a:prstClr val="white"/>
                </a:solidFill>
                <a:effectLst/>
                <a:uLnTx/>
                <a:uFillTx/>
                <a:latin typeface="Arial" panose="020B0604020202020204" pitchFamily="34" charset="0"/>
                <a:ea typeface="+mn-ea"/>
                <a:cs typeface="Arial" panose="020B0604020202020204" pitchFamily="34" charset="0"/>
              </a:rPr>
              <a:t>LoRaWAN</a:t>
            </a:r>
            <a:endParaRPr kumimoji="0" lang="en-US" sz="1333"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1219139"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Device</a:t>
            </a:r>
          </a:p>
        </p:txBody>
      </p:sp>
      <p:sp>
        <p:nvSpPr>
          <p:cNvPr id="164" name="TextBox 163">
            <a:extLst>
              <a:ext uri="{FF2B5EF4-FFF2-40B4-BE49-F238E27FC236}">
                <a16:creationId xmlns:a16="http://schemas.microsoft.com/office/drawing/2014/main" id="{043A9DBF-76F5-F644-1DE7-830B74F7BD9C}"/>
              </a:ext>
            </a:extLst>
          </p:cNvPr>
          <p:cNvSpPr txBox="1"/>
          <p:nvPr/>
        </p:nvSpPr>
        <p:spPr>
          <a:xfrm>
            <a:off x="6078387" y="3132220"/>
            <a:ext cx="987450" cy="615361"/>
          </a:xfrm>
          <a:prstGeom prst="rect">
            <a:avLst/>
          </a:prstGeom>
        </p:spPr>
        <p:txBody>
          <a:bodyPr wrap="none" lIns="0" tIns="0" rIns="0" bIns="0" rtlCol="0">
            <a:spAutoFit/>
          </a:bodyPr>
          <a:lstStyle/>
          <a:p>
            <a:pPr marL="0" marR="0" lvl="0" indent="0" algn="ctr" defTabSz="1219139"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Private</a:t>
            </a:r>
          </a:p>
          <a:p>
            <a:pPr marL="0" marR="0" lvl="0" indent="0" algn="ctr" defTabSz="1219139"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LoRaWAN</a:t>
            </a:r>
          </a:p>
          <a:p>
            <a:pPr marL="0" marR="0" lvl="0" indent="0" algn="ctr" defTabSz="1219139"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Concentrator</a:t>
            </a:r>
          </a:p>
        </p:txBody>
      </p:sp>
      <p:sp>
        <p:nvSpPr>
          <p:cNvPr id="165" name="TextBox 164">
            <a:extLst>
              <a:ext uri="{FF2B5EF4-FFF2-40B4-BE49-F238E27FC236}">
                <a16:creationId xmlns:a16="http://schemas.microsoft.com/office/drawing/2014/main" id="{CA07C107-6E47-49C2-EAC6-6B7BB072041D}"/>
              </a:ext>
            </a:extLst>
          </p:cNvPr>
          <p:cNvSpPr txBox="1"/>
          <p:nvPr/>
        </p:nvSpPr>
        <p:spPr>
          <a:xfrm>
            <a:off x="8512357" y="3132220"/>
            <a:ext cx="682879" cy="615361"/>
          </a:xfrm>
          <a:prstGeom prst="rect">
            <a:avLst/>
          </a:prstGeom>
        </p:spPr>
        <p:txBody>
          <a:bodyPr wrap="none" lIns="0" tIns="0" rIns="0" bIns="0" rtlCol="0">
            <a:spAutoFit/>
          </a:bodyPr>
          <a:lstStyle/>
          <a:p>
            <a:pPr marL="0" marR="0" lvl="0" indent="0" algn="ctr" defTabSz="1219139"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Amazon</a:t>
            </a:r>
          </a:p>
          <a:p>
            <a:pPr marL="0" marR="0" lvl="0" indent="0" algn="ctr" defTabSz="1219139"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Sidewalk</a:t>
            </a:r>
          </a:p>
          <a:p>
            <a:pPr marL="0" marR="0" lvl="0" indent="0" algn="ctr" defTabSz="1219139"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Device</a:t>
            </a:r>
          </a:p>
        </p:txBody>
      </p:sp>
      <p:sp>
        <p:nvSpPr>
          <p:cNvPr id="166" name="TextBox 165">
            <a:extLst>
              <a:ext uri="{FF2B5EF4-FFF2-40B4-BE49-F238E27FC236}">
                <a16:creationId xmlns:a16="http://schemas.microsoft.com/office/drawing/2014/main" id="{D5BE74A5-93C7-C663-99C4-34716067E9CF}"/>
              </a:ext>
            </a:extLst>
          </p:cNvPr>
          <p:cNvSpPr txBox="1"/>
          <p:nvPr/>
        </p:nvSpPr>
        <p:spPr>
          <a:xfrm>
            <a:off x="9499716" y="3234456"/>
            <a:ext cx="1054033" cy="410241"/>
          </a:xfrm>
          <a:prstGeom prst="rect">
            <a:avLst/>
          </a:prstGeom>
        </p:spPr>
        <p:txBody>
          <a:bodyPr wrap="square" lIns="0" tIns="0" rIns="0" bIns="0" rtlCol="0">
            <a:spAutoFit/>
          </a:bodyPr>
          <a:lstStyle/>
          <a:p>
            <a:pPr marL="0" marR="0" lvl="0" indent="0" algn="ctr" defTabSz="1219139"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Edge Server or Gateway</a:t>
            </a:r>
          </a:p>
        </p:txBody>
      </p:sp>
      <p:sp>
        <p:nvSpPr>
          <p:cNvPr id="167" name="TextBox 166">
            <a:extLst>
              <a:ext uri="{FF2B5EF4-FFF2-40B4-BE49-F238E27FC236}">
                <a16:creationId xmlns:a16="http://schemas.microsoft.com/office/drawing/2014/main" id="{8C421477-0EC1-5559-C0DF-7F8F1EDFC062}"/>
              </a:ext>
            </a:extLst>
          </p:cNvPr>
          <p:cNvSpPr txBox="1"/>
          <p:nvPr/>
        </p:nvSpPr>
        <p:spPr>
          <a:xfrm>
            <a:off x="4506013" y="3086204"/>
            <a:ext cx="1471417" cy="707694"/>
          </a:xfrm>
          <a:prstGeom prst="rect">
            <a:avLst/>
          </a:prstGeom>
          <a:noFill/>
        </p:spPr>
        <p:txBody>
          <a:bodyPr wrap="square">
            <a:spAutoFit/>
          </a:bodyPr>
          <a:lstStyle/>
          <a:p>
            <a:pPr marL="0" marR="0" lvl="0" indent="0" algn="ctr" defTabSz="1219139"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Private</a:t>
            </a:r>
          </a:p>
          <a:p>
            <a:pPr marL="0" marR="0" lvl="0" indent="0" algn="ctr" defTabSz="1219139"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err="1">
                <a:ln>
                  <a:noFill/>
                </a:ln>
                <a:solidFill>
                  <a:prstClr val="white"/>
                </a:solidFill>
                <a:effectLst/>
                <a:uLnTx/>
                <a:uFillTx/>
                <a:latin typeface="Arial" panose="020B0604020202020204" pitchFamily="34" charset="0"/>
                <a:ea typeface="+mn-ea"/>
                <a:cs typeface="Arial" panose="020B0604020202020204" pitchFamily="34" charset="0"/>
              </a:rPr>
              <a:t>LoRaWAN</a:t>
            </a:r>
            <a:endParaRPr kumimoji="0" lang="en-US" sz="1333"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1219139"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Base Station</a:t>
            </a:r>
          </a:p>
        </p:txBody>
      </p:sp>
      <p:sp>
        <p:nvSpPr>
          <p:cNvPr id="168" name="TextBox 167">
            <a:extLst>
              <a:ext uri="{FF2B5EF4-FFF2-40B4-BE49-F238E27FC236}">
                <a16:creationId xmlns:a16="http://schemas.microsoft.com/office/drawing/2014/main" id="{71977DFA-D631-23EA-4F46-B6909A1C6466}"/>
              </a:ext>
            </a:extLst>
          </p:cNvPr>
          <p:cNvSpPr txBox="1"/>
          <p:nvPr/>
        </p:nvSpPr>
        <p:spPr>
          <a:xfrm>
            <a:off x="3476159" y="3166792"/>
            <a:ext cx="1396903" cy="502573"/>
          </a:xfrm>
          <a:prstGeom prst="rect">
            <a:avLst/>
          </a:prstGeom>
          <a:noFill/>
        </p:spPr>
        <p:txBody>
          <a:bodyPr wrap="square">
            <a:spAutoFit/>
          </a:bodyPr>
          <a:lstStyle/>
          <a:p>
            <a:pPr marL="0" marR="0" lvl="0" indent="0" algn="ctr" defTabSz="1219139"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Gateway &amp; Child Devices</a:t>
            </a:r>
          </a:p>
        </p:txBody>
      </p:sp>
      <p:sp>
        <p:nvSpPr>
          <p:cNvPr id="169" name="TextBox 168">
            <a:extLst>
              <a:ext uri="{FF2B5EF4-FFF2-40B4-BE49-F238E27FC236}">
                <a16:creationId xmlns:a16="http://schemas.microsoft.com/office/drawing/2014/main" id="{AF569C24-356D-3E43-3CA0-346BE2406195}"/>
              </a:ext>
            </a:extLst>
          </p:cNvPr>
          <p:cNvSpPr txBox="1"/>
          <p:nvPr/>
        </p:nvSpPr>
        <p:spPr>
          <a:xfrm>
            <a:off x="2334443" y="3216919"/>
            <a:ext cx="1127947" cy="502573"/>
          </a:xfrm>
          <a:prstGeom prst="rect">
            <a:avLst/>
          </a:prstGeom>
          <a:noFill/>
        </p:spPr>
        <p:txBody>
          <a:bodyPr wrap="square">
            <a:spAutoFit/>
          </a:bodyPr>
          <a:lstStyle/>
          <a:p>
            <a:pPr marL="0" marR="0" lvl="0" indent="0" algn="ctr" defTabSz="1219139"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Connected Devices</a:t>
            </a:r>
          </a:p>
        </p:txBody>
      </p:sp>
      <p:sp>
        <p:nvSpPr>
          <p:cNvPr id="170" name="TextBox 169">
            <a:extLst>
              <a:ext uri="{FF2B5EF4-FFF2-40B4-BE49-F238E27FC236}">
                <a16:creationId xmlns:a16="http://schemas.microsoft.com/office/drawing/2014/main" id="{40AD6C06-ABCA-98DD-2457-AE2EF7FEAB76}"/>
              </a:ext>
            </a:extLst>
          </p:cNvPr>
          <p:cNvSpPr txBox="1"/>
          <p:nvPr/>
        </p:nvSpPr>
        <p:spPr>
          <a:xfrm>
            <a:off x="273099" y="2554660"/>
            <a:ext cx="1489355" cy="789896"/>
          </a:xfrm>
          <a:prstGeom prst="rect">
            <a:avLst/>
          </a:prstGeom>
          <a:noFill/>
        </p:spPr>
        <p:txBody>
          <a:bodyPr wrap="square">
            <a:spAutoFit/>
          </a:bodyPr>
          <a:lstStyle/>
          <a:p>
            <a:pPr marL="0" marR="0" lvl="0" indent="0" algn="ctr" defTabSz="1219139" rtl="0" eaLnBrk="1" fontAlgn="auto" latinLnBrk="0" hangingPunct="1">
              <a:lnSpc>
                <a:spcPct val="100000"/>
              </a:lnSpc>
              <a:spcBef>
                <a:spcPts val="0"/>
              </a:spcBef>
              <a:spcAft>
                <a:spcPts val="0"/>
              </a:spcAft>
              <a:buClrTx/>
              <a:buSzTx/>
              <a:buFontTx/>
              <a:buNone/>
              <a:tabLst/>
              <a:defRPr/>
            </a:pPr>
            <a:r>
              <a:rPr kumimoji="0" lang="en-US" sz="2133"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Device</a:t>
            </a:r>
          </a:p>
          <a:p>
            <a:pPr marL="0" marR="0" lvl="0" indent="0" algn="ctr" defTabSz="1219139" rtl="0" eaLnBrk="1" fontAlgn="auto" latinLnBrk="0" hangingPunct="1">
              <a:lnSpc>
                <a:spcPct val="100000"/>
              </a:lnSpc>
              <a:spcBef>
                <a:spcPts val="0"/>
              </a:spcBef>
              <a:spcAft>
                <a:spcPts val="0"/>
              </a:spcAft>
              <a:buClrTx/>
              <a:buSzTx/>
              <a:buFontTx/>
              <a:buNone/>
              <a:tabLst/>
              <a:defRPr/>
            </a:pPr>
            <a:r>
              <a:rPr kumimoji="0" lang="en-US" sz="267"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 </a:t>
            </a:r>
          </a:p>
          <a:p>
            <a:pPr marL="0" marR="0" lvl="0" indent="0" algn="ctr" defTabSz="1219139" rtl="0" eaLnBrk="1" fontAlgn="auto" latinLnBrk="0" hangingPunct="1">
              <a:lnSpc>
                <a:spcPct val="100000"/>
              </a:lnSpc>
              <a:spcBef>
                <a:spcPts val="0"/>
              </a:spcBef>
              <a:spcAft>
                <a:spcPts val="0"/>
              </a:spcAft>
              <a:buClrTx/>
              <a:buSzTx/>
              <a:buFontTx/>
              <a:buNone/>
              <a:tabLst/>
              <a:defRPr/>
            </a:pPr>
            <a:r>
              <a:rPr kumimoji="0" lang="en-US" sz="2133"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Types</a:t>
            </a:r>
          </a:p>
        </p:txBody>
      </p:sp>
      <p:sp>
        <p:nvSpPr>
          <p:cNvPr id="171" name="TextBox 170">
            <a:extLst>
              <a:ext uri="{FF2B5EF4-FFF2-40B4-BE49-F238E27FC236}">
                <a16:creationId xmlns:a16="http://schemas.microsoft.com/office/drawing/2014/main" id="{2DA287D1-6EB2-8F5C-3FDA-18D2286A4F25}"/>
              </a:ext>
            </a:extLst>
          </p:cNvPr>
          <p:cNvSpPr txBox="1"/>
          <p:nvPr/>
        </p:nvSpPr>
        <p:spPr>
          <a:xfrm>
            <a:off x="82481" y="1807008"/>
            <a:ext cx="1992505" cy="420564"/>
          </a:xfrm>
          <a:prstGeom prst="rect">
            <a:avLst/>
          </a:prstGeom>
          <a:noFill/>
        </p:spPr>
        <p:txBody>
          <a:bodyPr wrap="square">
            <a:spAutoFit/>
          </a:bodyPr>
          <a:lstStyle/>
          <a:p>
            <a:pPr marL="0" marR="0" lvl="0" indent="0" algn="ctr" defTabSz="1219139" rtl="0" eaLnBrk="1" fontAlgn="auto" latinLnBrk="0" hangingPunct="1">
              <a:lnSpc>
                <a:spcPct val="100000"/>
              </a:lnSpc>
              <a:spcBef>
                <a:spcPts val="0"/>
              </a:spcBef>
              <a:spcAft>
                <a:spcPts val="0"/>
              </a:spcAft>
              <a:buClrTx/>
              <a:buSzTx/>
              <a:buFontTx/>
              <a:buNone/>
              <a:tabLst/>
              <a:defRPr/>
            </a:pPr>
            <a:r>
              <a:rPr kumimoji="0" lang="en-US" sz="2133"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Services</a:t>
            </a:r>
          </a:p>
        </p:txBody>
      </p:sp>
      <p:cxnSp>
        <p:nvCxnSpPr>
          <p:cNvPr id="172" name="Straight Connector 171">
            <a:extLst>
              <a:ext uri="{FF2B5EF4-FFF2-40B4-BE49-F238E27FC236}">
                <a16:creationId xmlns:a16="http://schemas.microsoft.com/office/drawing/2014/main" id="{DBE5D090-4FB2-1678-7934-A82315572E23}"/>
              </a:ext>
            </a:extLst>
          </p:cNvPr>
          <p:cNvCxnSpPr>
            <a:cxnSpLocks/>
          </p:cNvCxnSpPr>
          <p:nvPr/>
        </p:nvCxnSpPr>
        <p:spPr>
          <a:xfrm>
            <a:off x="5889600" y="1163524"/>
            <a:ext cx="5353" cy="2661345"/>
          </a:xfrm>
          <a:prstGeom prst="line">
            <a:avLst/>
          </a:prstGeom>
          <a:ln w="38100">
            <a:solidFill>
              <a:schemeClr val="bg1"/>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73" name="Straight Connector 172">
            <a:extLst>
              <a:ext uri="{FF2B5EF4-FFF2-40B4-BE49-F238E27FC236}">
                <a16:creationId xmlns:a16="http://schemas.microsoft.com/office/drawing/2014/main" id="{469F5A3D-932D-ED63-2598-021331D9B614}"/>
              </a:ext>
            </a:extLst>
          </p:cNvPr>
          <p:cNvCxnSpPr>
            <a:cxnSpLocks/>
          </p:cNvCxnSpPr>
          <p:nvPr/>
        </p:nvCxnSpPr>
        <p:spPr>
          <a:xfrm>
            <a:off x="9289471" y="1163524"/>
            <a:ext cx="0" cy="2661345"/>
          </a:xfrm>
          <a:prstGeom prst="line">
            <a:avLst/>
          </a:prstGeom>
          <a:ln w="38100">
            <a:solidFill>
              <a:schemeClr val="bg1"/>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174" name="Rectangle 173">
            <a:extLst>
              <a:ext uri="{FF2B5EF4-FFF2-40B4-BE49-F238E27FC236}">
                <a16:creationId xmlns:a16="http://schemas.microsoft.com/office/drawing/2014/main" id="{03F57718-B839-4919-DF52-15E7695BF761}"/>
              </a:ext>
            </a:extLst>
          </p:cNvPr>
          <p:cNvSpPr/>
          <p:nvPr/>
        </p:nvSpPr>
        <p:spPr>
          <a:xfrm>
            <a:off x="-134347" y="3855973"/>
            <a:ext cx="12427611" cy="2315112"/>
          </a:xfrm>
          <a:prstGeom prst="rect">
            <a:avLst/>
          </a:prstGeom>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wrap="square" rtlCol="0" anchor="t" anchorCtr="0">
            <a:noAutofit/>
          </a:bodyPr>
          <a:lstStyle/>
          <a:p>
            <a:pPr marL="0" marR="0" lvl="0" indent="0" algn="l" defTabSz="1219170" rtl="0" eaLnBrk="1" fontAlgn="auto" latinLnBrk="0" hangingPunct="1">
              <a:lnSpc>
                <a:spcPct val="100000"/>
              </a:lnSpc>
              <a:spcBef>
                <a:spcPts val="0"/>
              </a:spcBef>
              <a:spcAft>
                <a:spcPts val="800"/>
              </a:spcAft>
              <a:buClrTx/>
              <a:buSzTx/>
              <a:buFontTx/>
              <a:buNone/>
              <a:tabLst/>
              <a:defRPr/>
            </a:pPr>
            <a:endParaRPr kumimoji="0" lang="en-US" sz="2133"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175" name="Picture 8" descr="Landing Page - In-memory Database Management System - Raima">
            <a:extLst>
              <a:ext uri="{FF2B5EF4-FFF2-40B4-BE49-F238E27FC236}">
                <a16:creationId xmlns:a16="http://schemas.microsoft.com/office/drawing/2014/main" id="{235AA951-CD62-2EA0-0FD6-EE985F59F0DB}"/>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770599" y="4208679"/>
            <a:ext cx="1241176" cy="647760"/>
          </a:xfrm>
          <a:prstGeom prst="rect">
            <a:avLst/>
          </a:prstGeom>
          <a:noFill/>
          <a:extLst>
            <a:ext uri="{909E8E84-426E-40DD-AFC4-6F175D3DCCD1}">
              <a14:hiddenFill xmlns:a14="http://schemas.microsoft.com/office/drawing/2010/main">
                <a:solidFill>
                  <a:srgbClr val="FFFFFF"/>
                </a:solidFill>
              </a14:hiddenFill>
            </a:ext>
          </a:extLst>
        </p:spPr>
      </p:pic>
      <p:pic>
        <p:nvPicPr>
          <p:cNvPr id="176" name="Picture 175">
            <a:extLst>
              <a:ext uri="{FF2B5EF4-FFF2-40B4-BE49-F238E27FC236}">
                <a16:creationId xmlns:a16="http://schemas.microsoft.com/office/drawing/2014/main" id="{889755D7-77C6-23F1-DAB0-79CE78268EFD}"/>
              </a:ext>
            </a:extLst>
          </p:cNvPr>
          <p:cNvPicPr>
            <a:picLocks noChangeAspect="1"/>
          </p:cNvPicPr>
          <p:nvPr/>
        </p:nvPicPr>
        <p:blipFill>
          <a:blip r:embed="rId6"/>
          <a:stretch>
            <a:fillRect/>
          </a:stretch>
        </p:blipFill>
        <p:spPr>
          <a:xfrm>
            <a:off x="8778235" y="4189160"/>
            <a:ext cx="614691" cy="614165"/>
          </a:xfrm>
          <a:prstGeom prst="rect">
            <a:avLst/>
          </a:prstGeom>
        </p:spPr>
      </p:pic>
      <p:pic>
        <p:nvPicPr>
          <p:cNvPr id="177" name="Picture 18">
            <a:extLst>
              <a:ext uri="{FF2B5EF4-FFF2-40B4-BE49-F238E27FC236}">
                <a16:creationId xmlns:a16="http://schemas.microsoft.com/office/drawing/2014/main" id="{B30FFE8F-59CF-A480-425A-6676D95C8616}"/>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417431" y="5121813"/>
            <a:ext cx="759124" cy="766164"/>
          </a:xfrm>
          <a:prstGeom prst="rect">
            <a:avLst/>
          </a:prstGeom>
          <a:noFill/>
          <a:extLst>
            <a:ext uri="{909E8E84-426E-40DD-AFC4-6F175D3DCCD1}">
              <a14:hiddenFill xmlns:a14="http://schemas.microsoft.com/office/drawing/2010/main">
                <a:solidFill>
                  <a:srgbClr val="FFFFFF"/>
                </a:solidFill>
              </a14:hiddenFill>
            </a:ext>
          </a:extLst>
        </p:spPr>
      </p:pic>
      <p:pic>
        <p:nvPicPr>
          <p:cNvPr id="178" name="Picture 6" descr="Eclipse ThreadX: Microsoft's Azure RTOS Goes Open Source">
            <a:extLst>
              <a:ext uri="{FF2B5EF4-FFF2-40B4-BE49-F238E27FC236}">
                <a16:creationId xmlns:a16="http://schemas.microsoft.com/office/drawing/2014/main" id="{D9072888-0E42-90BD-60D6-C8625871605B}"/>
              </a:ext>
            </a:extLst>
          </p:cNvPr>
          <p:cNvPicPr>
            <a:picLocks noChangeAspect="1" noChangeArrowheads="1"/>
          </p:cNvPicPr>
          <p:nvPr/>
        </p:nvPicPr>
        <p:blipFill>
          <a:blip r:embed="rId8" cstate="print">
            <a:biLevel thresh="25000"/>
            <a:extLst>
              <a:ext uri="{28A0092B-C50C-407E-A947-70E740481C1C}">
                <a14:useLocalDpi xmlns:a14="http://schemas.microsoft.com/office/drawing/2010/main" val="0"/>
              </a:ext>
            </a:extLst>
          </a:blip>
          <a:srcRect/>
          <a:stretch>
            <a:fillRect/>
          </a:stretch>
        </p:blipFill>
        <p:spPr bwMode="auto">
          <a:xfrm>
            <a:off x="9784207" y="4208679"/>
            <a:ext cx="1152427" cy="859875"/>
          </a:xfrm>
          <a:prstGeom prst="rect">
            <a:avLst/>
          </a:prstGeom>
          <a:noFill/>
          <a:extLst>
            <a:ext uri="{909E8E84-426E-40DD-AFC4-6F175D3DCCD1}">
              <a14:hiddenFill xmlns:a14="http://schemas.microsoft.com/office/drawing/2010/main">
                <a:solidFill>
                  <a:srgbClr val="FFFFFF"/>
                </a:solidFill>
              </a14:hiddenFill>
            </a:ext>
          </a:extLst>
        </p:spPr>
      </p:pic>
      <p:pic>
        <p:nvPicPr>
          <p:cNvPr id="179" name="Picture 12" descr="White os windows icon - Free white operating system icons">
            <a:extLst>
              <a:ext uri="{FF2B5EF4-FFF2-40B4-BE49-F238E27FC236}">
                <a16:creationId xmlns:a16="http://schemas.microsoft.com/office/drawing/2014/main" id="{8E1C5911-9DB0-3936-30C3-C7F7FFD5BA17}"/>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8869215" y="5296684"/>
            <a:ext cx="418572" cy="416419"/>
          </a:xfrm>
          <a:prstGeom prst="rect">
            <a:avLst/>
          </a:prstGeom>
          <a:noFill/>
          <a:extLst>
            <a:ext uri="{909E8E84-426E-40DD-AFC4-6F175D3DCCD1}">
              <a14:hiddenFill xmlns:a14="http://schemas.microsoft.com/office/drawing/2010/main">
                <a:solidFill>
                  <a:srgbClr val="FFFFFF"/>
                </a:solidFill>
              </a14:hiddenFill>
            </a:ext>
          </a:extLst>
        </p:spPr>
      </p:pic>
      <p:pic>
        <p:nvPicPr>
          <p:cNvPr id="180" name="Picture 14" descr="White mac os icon - Free white operating system icons">
            <a:extLst>
              <a:ext uri="{FF2B5EF4-FFF2-40B4-BE49-F238E27FC236}">
                <a16:creationId xmlns:a16="http://schemas.microsoft.com/office/drawing/2014/main" id="{58E9A67A-4781-EC1F-9AB5-6340CF7D2908}"/>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0133759" y="5298601"/>
            <a:ext cx="414717" cy="412584"/>
          </a:xfrm>
          <a:prstGeom prst="rect">
            <a:avLst/>
          </a:prstGeom>
          <a:noFill/>
          <a:extLst>
            <a:ext uri="{909E8E84-426E-40DD-AFC4-6F175D3DCCD1}">
              <a14:hiddenFill xmlns:a14="http://schemas.microsoft.com/office/drawing/2010/main">
                <a:solidFill>
                  <a:srgbClr val="FFFFFF"/>
                </a:solidFill>
              </a14:hiddenFill>
            </a:ext>
          </a:extLst>
        </p:spPr>
      </p:pic>
      <p:pic>
        <p:nvPicPr>
          <p:cNvPr id="181" name="Picture 16" descr="White android 6 icon - Free white android icons">
            <a:extLst>
              <a:ext uri="{FF2B5EF4-FFF2-40B4-BE49-F238E27FC236}">
                <a16:creationId xmlns:a16="http://schemas.microsoft.com/office/drawing/2014/main" id="{C6F85073-F9B0-F5C6-B792-C2D25FBD7FD0}"/>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1327914" y="4371221"/>
            <a:ext cx="414717" cy="412584"/>
          </a:xfrm>
          <a:prstGeom prst="rect">
            <a:avLst/>
          </a:prstGeom>
          <a:noFill/>
          <a:extLst>
            <a:ext uri="{909E8E84-426E-40DD-AFC4-6F175D3DCCD1}">
              <a14:hiddenFill xmlns:a14="http://schemas.microsoft.com/office/drawing/2010/main">
                <a:solidFill>
                  <a:srgbClr val="FFFFFF"/>
                </a:solidFill>
              </a14:hiddenFill>
            </a:ext>
          </a:extLst>
        </p:spPr>
      </p:pic>
      <p:pic>
        <p:nvPicPr>
          <p:cNvPr id="182" name="Picture 20" descr="documentation/yocto-project-qs/figures/">
            <a:extLst>
              <a:ext uri="{FF2B5EF4-FFF2-40B4-BE49-F238E27FC236}">
                <a16:creationId xmlns:a16="http://schemas.microsoft.com/office/drawing/2014/main" id="{2DBBF2A7-A478-872F-51EE-FD2A3B2CB397}"/>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807401" y="5212838"/>
            <a:ext cx="1287652" cy="654927"/>
          </a:xfrm>
          <a:prstGeom prst="rect">
            <a:avLst/>
          </a:prstGeom>
          <a:noFill/>
          <a:extLst>
            <a:ext uri="{909E8E84-426E-40DD-AFC4-6F175D3DCCD1}">
              <a14:hiddenFill xmlns:a14="http://schemas.microsoft.com/office/drawing/2010/main">
                <a:solidFill>
                  <a:srgbClr val="FFFFFF"/>
                </a:solidFill>
              </a14:hiddenFill>
            </a:ext>
          </a:extLst>
        </p:spPr>
      </p:pic>
      <p:pic>
        <p:nvPicPr>
          <p:cNvPr id="183" name="Picture 182">
            <a:extLst>
              <a:ext uri="{FF2B5EF4-FFF2-40B4-BE49-F238E27FC236}">
                <a16:creationId xmlns:a16="http://schemas.microsoft.com/office/drawing/2014/main" id="{4284DF47-F0B1-9857-53E2-49B42ED7A110}"/>
              </a:ext>
            </a:extLst>
          </p:cNvPr>
          <p:cNvPicPr>
            <a:picLocks noChangeAspect="1"/>
          </p:cNvPicPr>
          <p:nvPr/>
        </p:nvPicPr>
        <p:blipFill>
          <a:blip r:embed="rId13"/>
          <a:stretch>
            <a:fillRect/>
          </a:stretch>
        </p:blipFill>
        <p:spPr>
          <a:xfrm>
            <a:off x="6178691" y="2401097"/>
            <a:ext cx="799725" cy="607673"/>
          </a:xfrm>
          <a:prstGeom prst="rect">
            <a:avLst/>
          </a:prstGeom>
        </p:spPr>
      </p:pic>
      <p:pic>
        <p:nvPicPr>
          <p:cNvPr id="184" name="Picture 183">
            <a:extLst>
              <a:ext uri="{FF2B5EF4-FFF2-40B4-BE49-F238E27FC236}">
                <a16:creationId xmlns:a16="http://schemas.microsoft.com/office/drawing/2014/main" id="{B4BF1592-325E-E3F3-FBB3-040BA44A8E0C}"/>
              </a:ext>
            </a:extLst>
          </p:cNvPr>
          <p:cNvPicPr>
            <a:picLocks noChangeAspect="1"/>
          </p:cNvPicPr>
          <p:nvPr/>
        </p:nvPicPr>
        <p:blipFill>
          <a:blip r:embed="rId14"/>
          <a:stretch>
            <a:fillRect/>
          </a:stretch>
        </p:blipFill>
        <p:spPr>
          <a:xfrm>
            <a:off x="4845316" y="2396088"/>
            <a:ext cx="830315" cy="726521"/>
          </a:xfrm>
          <a:prstGeom prst="rect">
            <a:avLst/>
          </a:prstGeom>
        </p:spPr>
      </p:pic>
      <p:pic>
        <p:nvPicPr>
          <p:cNvPr id="185" name="Picture 184">
            <a:extLst>
              <a:ext uri="{FF2B5EF4-FFF2-40B4-BE49-F238E27FC236}">
                <a16:creationId xmlns:a16="http://schemas.microsoft.com/office/drawing/2014/main" id="{7F5AECC6-03F5-62EC-BDB5-2EA3CF750672}"/>
              </a:ext>
            </a:extLst>
          </p:cNvPr>
          <p:cNvPicPr>
            <a:picLocks noChangeAspect="1"/>
          </p:cNvPicPr>
          <p:nvPr/>
        </p:nvPicPr>
        <p:blipFill>
          <a:blip r:embed="rId15"/>
          <a:stretch>
            <a:fillRect/>
          </a:stretch>
        </p:blipFill>
        <p:spPr>
          <a:xfrm>
            <a:off x="3760586" y="2411019"/>
            <a:ext cx="838693" cy="753416"/>
          </a:xfrm>
          <a:prstGeom prst="rect">
            <a:avLst/>
          </a:prstGeom>
        </p:spPr>
      </p:pic>
      <p:pic>
        <p:nvPicPr>
          <p:cNvPr id="186" name="Picture 185">
            <a:extLst>
              <a:ext uri="{FF2B5EF4-FFF2-40B4-BE49-F238E27FC236}">
                <a16:creationId xmlns:a16="http://schemas.microsoft.com/office/drawing/2014/main" id="{450A2349-C07D-4C78-6D23-668D862276FD}"/>
              </a:ext>
            </a:extLst>
          </p:cNvPr>
          <p:cNvPicPr>
            <a:picLocks noChangeAspect="1"/>
          </p:cNvPicPr>
          <p:nvPr/>
        </p:nvPicPr>
        <p:blipFill>
          <a:blip r:embed="rId16"/>
          <a:stretch>
            <a:fillRect/>
          </a:stretch>
        </p:blipFill>
        <p:spPr>
          <a:xfrm>
            <a:off x="2235295" y="2299244"/>
            <a:ext cx="1321991" cy="940459"/>
          </a:xfrm>
          <a:prstGeom prst="rect">
            <a:avLst/>
          </a:prstGeom>
        </p:spPr>
      </p:pic>
      <p:pic>
        <p:nvPicPr>
          <p:cNvPr id="187" name="Picture 186">
            <a:extLst>
              <a:ext uri="{FF2B5EF4-FFF2-40B4-BE49-F238E27FC236}">
                <a16:creationId xmlns:a16="http://schemas.microsoft.com/office/drawing/2014/main" id="{806EB61E-3B3B-4FFE-8850-441405C45326}"/>
              </a:ext>
            </a:extLst>
          </p:cNvPr>
          <p:cNvPicPr>
            <a:picLocks noChangeAspect="1"/>
          </p:cNvPicPr>
          <p:nvPr/>
        </p:nvPicPr>
        <p:blipFill>
          <a:blip r:embed="rId17"/>
          <a:stretch>
            <a:fillRect/>
          </a:stretch>
        </p:blipFill>
        <p:spPr>
          <a:xfrm>
            <a:off x="7417431" y="2320793"/>
            <a:ext cx="727552" cy="736184"/>
          </a:xfrm>
          <a:prstGeom prst="rect">
            <a:avLst/>
          </a:prstGeom>
        </p:spPr>
      </p:pic>
      <p:pic>
        <p:nvPicPr>
          <p:cNvPr id="188" name="Picture 187">
            <a:extLst>
              <a:ext uri="{FF2B5EF4-FFF2-40B4-BE49-F238E27FC236}">
                <a16:creationId xmlns:a16="http://schemas.microsoft.com/office/drawing/2014/main" id="{65AF34B4-B02C-4472-F811-1B3A73EB1BF7}"/>
              </a:ext>
            </a:extLst>
          </p:cNvPr>
          <p:cNvPicPr>
            <a:picLocks noChangeAspect="1"/>
          </p:cNvPicPr>
          <p:nvPr/>
        </p:nvPicPr>
        <p:blipFill>
          <a:blip r:embed="rId18"/>
          <a:stretch>
            <a:fillRect/>
          </a:stretch>
        </p:blipFill>
        <p:spPr>
          <a:xfrm flipH="1">
            <a:off x="8541967" y="2414950"/>
            <a:ext cx="583236" cy="671255"/>
          </a:xfrm>
          <a:prstGeom prst="rect">
            <a:avLst/>
          </a:prstGeom>
        </p:spPr>
      </p:pic>
      <p:pic>
        <p:nvPicPr>
          <p:cNvPr id="189" name="Picture 188">
            <a:extLst>
              <a:ext uri="{FF2B5EF4-FFF2-40B4-BE49-F238E27FC236}">
                <a16:creationId xmlns:a16="http://schemas.microsoft.com/office/drawing/2014/main" id="{D9B4F44D-8E71-F4B2-E001-DAC1B803170F}"/>
              </a:ext>
            </a:extLst>
          </p:cNvPr>
          <p:cNvPicPr>
            <a:picLocks noChangeAspect="1"/>
          </p:cNvPicPr>
          <p:nvPr/>
        </p:nvPicPr>
        <p:blipFill>
          <a:blip r:embed="rId19"/>
          <a:stretch>
            <a:fillRect/>
          </a:stretch>
        </p:blipFill>
        <p:spPr>
          <a:xfrm>
            <a:off x="9642743" y="2351055"/>
            <a:ext cx="767980" cy="826559"/>
          </a:xfrm>
          <a:prstGeom prst="rect">
            <a:avLst/>
          </a:prstGeom>
        </p:spPr>
      </p:pic>
      <p:pic>
        <p:nvPicPr>
          <p:cNvPr id="190" name="Picture 189">
            <a:extLst>
              <a:ext uri="{FF2B5EF4-FFF2-40B4-BE49-F238E27FC236}">
                <a16:creationId xmlns:a16="http://schemas.microsoft.com/office/drawing/2014/main" id="{5CEEDC55-6077-5910-4235-FBB8CF09A90B}"/>
              </a:ext>
            </a:extLst>
          </p:cNvPr>
          <p:cNvPicPr>
            <a:picLocks noChangeAspect="1"/>
          </p:cNvPicPr>
          <p:nvPr/>
        </p:nvPicPr>
        <p:blipFill rotWithShape="1">
          <a:blip r:embed="rId20">
            <a:extLst>
              <a:ext uri="{BEBA8EAE-BF5A-486C-A8C5-ECC9F3942E4B}">
                <a14:imgProps xmlns:a14="http://schemas.microsoft.com/office/drawing/2010/main">
                  <a14:imgLayer r:embed="rId21">
                    <a14:imgEffect>
                      <a14:backgroundRemoval t="2068" b="64286" l="4069" r="93740">
                        <a14:foregroundMark x1="11581" y1="10714" x2="13302" y2="62218"/>
                        <a14:foregroundMark x1="48233" y1="66322" x2="48698" y2="66377"/>
                        <a14:foregroundMark x1="13302" y1="62218" x2="43193" y2="65730"/>
                        <a14:foregroundMark x1="69781" y1="65340" x2="49296" y2="62218"/>
                        <a14:foregroundMark x1="49296" y1="62218" x2="74961" y2="22368"/>
                        <a14:foregroundMark x1="74961" y1="22368" x2="86228" y2="24436"/>
                        <a14:foregroundMark x1="14085" y1="2632" x2="33959" y2="4887"/>
                        <a14:foregroundMark x1="32394" y1="2820" x2="42567" y2="2444"/>
                        <a14:foregroundMark x1="41941" y1="2444" x2="61659" y2="2068"/>
                        <a14:foregroundMark x1="61659" y1="2068" x2="85133" y2="3383"/>
                        <a14:foregroundMark x1="85603" y1="3947" x2="85603" y2="53759"/>
                        <a14:foregroundMark x1="85603" y1="50940" x2="66667" y2="60338"/>
                        <a14:foregroundMark x1="66667" y1="60338" x2="23474" y2="60714"/>
                        <a14:foregroundMark x1="23474" y1="60714" x2="11581" y2="48308"/>
                        <a14:foregroundMark x1="11111" y1="48120" x2="11111" y2="63158"/>
                        <a14:foregroundMark x1="4069" y1="64286" x2="15649" y2="63910"/>
                        <a14:foregroundMark x1="70137" y1="64572" x2="88732" y2="63910"/>
                        <a14:foregroundMark x1="67606" y1="64662" x2="70124" y2="64572"/>
                        <a14:foregroundMark x1="88732" y1="63910" x2="93740" y2="63910"/>
                        <a14:foregroundMark x1="48826" y1="44173" x2="48044" y2="47932"/>
                        <a14:backgroundMark x1="48200" y1="67293" x2="70110" y2="68233"/>
                        <a14:backgroundMark x1="71831" y1="67857" x2="80438" y2="68233"/>
                        <a14:backgroundMark x1="77308" y1="67669" x2="71518" y2="67293"/>
                        <a14:backgroundMark x1="71987" y1="67293" x2="71049" y2="67481"/>
                        <a14:backgroundMark x1="48357" y1="66541" x2="43975" y2="67105"/>
                        <a14:backgroundMark x1="49452" y1="67669" x2="48983" y2="67293"/>
                      </a14:backgroundRemoval>
                    </a14:imgEffect>
                  </a14:imgLayer>
                </a14:imgProps>
              </a:ext>
            </a:extLst>
          </a:blip>
          <a:srcRect l="333" t="-928" r="2781" b="33785"/>
          <a:stretch/>
        </p:blipFill>
        <p:spPr>
          <a:xfrm>
            <a:off x="1676289" y="3867308"/>
            <a:ext cx="3735583" cy="2144208"/>
          </a:xfrm>
          <a:prstGeom prst="rect">
            <a:avLst/>
          </a:prstGeom>
        </p:spPr>
      </p:pic>
      <p:sp>
        <p:nvSpPr>
          <p:cNvPr id="191" name="Text Placeholder 3">
            <a:extLst>
              <a:ext uri="{FF2B5EF4-FFF2-40B4-BE49-F238E27FC236}">
                <a16:creationId xmlns:a16="http://schemas.microsoft.com/office/drawing/2014/main" id="{6EDAE437-AA3D-0DBB-1B00-A6C5FAA972D9}"/>
              </a:ext>
            </a:extLst>
          </p:cNvPr>
          <p:cNvSpPr txBox="1">
            <a:spLocks/>
          </p:cNvSpPr>
          <p:nvPr/>
        </p:nvSpPr>
        <p:spPr>
          <a:xfrm>
            <a:off x="-47937" y="6193232"/>
            <a:ext cx="12255183" cy="664769"/>
          </a:xfrm>
          <a:prstGeom prst="rect">
            <a:avLst/>
          </a:prstGeom>
          <a:solidFill>
            <a:srgbClr val="00BD70"/>
          </a:solidFill>
        </p:spPr>
        <p:txBody>
          <a:bodyPr vert="horz" lIns="121920" tIns="60960" rIns="121920" bIns="60960" rtlCol="0" anchor="ctr">
            <a:normAutofit/>
          </a:bodyP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2133" b="0" i="0" u="none" strike="noStrike" kern="1200" cap="none" spc="0" normalizeH="0" baseline="0" noProof="0">
                <a:ln>
                  <a:noFill/>
                </a:ln>
                <a:solidFill>
                  <a:srgbClr val="FFFFFF"/>
                </a:solidFill>
                <a:effectLst/>
                <a:uLnTx/>
                <a:uFillTx/>
                <a:latin typeface="Apercu Avnet" panose="02000506040000020004" pitchFamily="50" charset="0"/>
                <a:ea typeface="+mn-ea"/>
                <a:cs typeface="+mn-cs"/>
              </a:rPr>
              <a:t>/IOTCONNECT</a:t>
            </a:r>
            <a:r>
              <a:rPr kumimoji="0" lang="en-US" sz="2400" b="0" i="0" u="none" strike="noStrike" kern="1200" cap="none" spc="0" normalizeH="0" baseline="30000" noProof="0">
                <a:ln>
                  <a:noFill/>
                </a:ln>
                <a:solidFill>
                  <a:srgbClr val="FFFFFF"/>
                </a:solidFill>
                <a:effectLst/>
                <a:uLnTx/>
                <a:uFillTx/>
                <a:latin typeface="Apercu Avnet" panose="02000506040000020004" pitchFamily="50" charset="0"/>
                <a:ea typeface="+mn-ea"/>
                <a:cs typeface="+mn-cs"/>
              </a:rPr>
              <a:t>™</a:t>
            </a:r>
            <a:r>
              <a:rPr kumimoji="0" lang="en-US" sz="2133" b="0" i="0" u="none" strike="noStrike" kern="1200" cap="none" spc="0" normalizeH="0" baseline="0" noProof="0">
                <a:ln>
                  <a:noFill/>
                </a:ln>
                <a:solidFill>
                  <a:srgbClr val="FFFFFF"/>
                </a:solidFill>
                <a:effectLst/>
                <a:uLnTx/>
                <a:uFillTx/>
                <a:latin typeface="Apercu Avnet" panose="02000506040000020004" pitchFamily="50" charset="0"/>
                <a:ea typeface="+mn-ea"/>
                <a:cs typeface="+mn-cs"/>
              </a:rPr>
              <a:t> enables ALL devices types through a single pane of glass.</a:t>
            </a:r>
          </a:p>
        </p:txBody>
      </p:sp>
      <p:sp>
        <p:nvSpPr>
          <p:cNvPr id="192" name="TextBox 191">
            <a:extLst>
              <a:ext uri="{FF2B5EF4-FFF2-40B4-BE49-F238E27FC236}">
                <a16:creationId xmlns:a16="http://schemas.microsoft.com/office/drawing/2014/main" id="{4E1D68F1-A72A-365B-A597-0089B482BDCE}"/>
              </a:ext>
            </a:extLst>
          </p:cNvPr>
          <p:cNvSpPr txBox="1"/>
          <p:nvPr/>
        </p:nvSpPr>
        <p:spPr>
          <a:xfrm>
            <a:off x="-37417" y="4087131"/>
            <a:ext cx="2110384" cy="748795"/>
          </a:xfrm>
          <a:prstGeom prst="rect">
            <a:avLst/>
          </a:prstGeom>
          <a:noFill/>
        </p:spPr>
        <p:txBody>
          <a:bodyPr wrap="square">
            <a:spAutoFit/>
          </a:bodyPr>
          <a:lstStyle/>
          <a:p>
            <a:pPr marL="0" marR="0" lvl="0" indent="0" algn="ctr" defTabSz="1219139" rtl="0" eaLnBrk="1" fontAlgn="auto" latinLnBrk="0" hangingPunct="1">
              <a:lnSpc>
                <a:spcPct val="100000"/>
              </a:lnSpc>
              <a:spcBef>
                <a:spcPts val="0"/>
              </a:spcBef>
              <a:spcAft>
                <a:spcPts val="0"/>
              </a:spcAft>
              <a:buClrTx/>
              <a:buSzTx/>
              <a:buFontTx/>
              <a:buNone/>
              <a:tabLst/>
              <a:defRPr/>
            </a:pPr>
            <a:r>
              <a:rPr kumimoji="0" lang="en-US" sz="2133"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Device </a:t>
            </a:r>
          </a:p>
          <a:p>
            <a:pPr marL="0" marR="0" lvl="0" indent="0" algn="ctr" defTabSz="1219139" rtl="0" eaLnBrk="1" fontAlgn="auto" latinLnBrk="0" hangingPunct="1">
              <a:lnSpc>
                <a:spcPct val="100000"/>
              </a:lnSpc>
              <a:spcBef>
                <a:spcPts val="0"/>
              </a:spcBef>
              <a:spcAft>
                <a:spcPts val="0"/>
              </a:spcAft>
              <a:buClrTx/>
              <a:buSzTx/>
              <a:buFontTx/>
              <a:buNone/>
              <a:tabLst/>
              <a:defRPr/>
            </a:pPr>
            <a:r>
              <a:rPr kumimoji="0" lang="en-US" sz="2133"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Enablement</a:t>
            </a:r>
          </a:p>
        </p:txBody>
      </p:sp>
      <p:pic>
        <p:nvPicPr>
          <p:cNvPr id="193" name="Picture 2" descr="GitHub Logo, Git Hub Icon With Text On White and Black Background 17119660  Vector Art at Vecteezy">
            <a:extLst>
              <a:ext uri="{FF2B5EF4-FFF2-40B4-BE49-F238E27FC236}">
                <a16:creationId xmlns:a16="http://schemas.microsoft.com/office/drawing/2014/main" id="{8420F315-3DA1-56A6-9BE5-7FDB8FB306A5}"/>
              </a:ext>
            </a:extLst>
          </p:cNvPr>
          <p:cNvPicPr>
            <a:picLocks noChangeAspect="1" noChangeArrowheads="1"/>
          </p:cNvPicPr>
          <p:nvPr/>
        </p:nvPicPr>
        <p:blipFill rotWithShape="1">
          <a:blip r:embed="rId22" cstate="print">
            <a:extLst>
              <a:ext uri="{28A0092B-C50C-407E-A947-70E740481C1C}">
                <a14:useLocalDpi xmlns:a14="http://schemas.microsoft.com/office/drawing/2010/main" val="0"/>
              </a:ext>
            </a:extLst>
          </a:blip>
          <a:srcRect l="51725" r="702"/>
          <a:stretch/>
        </p:blipFill>
        <p:spPr bwMode="auto">
          <a:xfrm>
            <a:off x="571342" y="4818921"/>
            <a:ext cx="994399" cy="1039767"/>
          </a:xfrm>
          <a:prstGeom prst="rect">
            <a:avLst/>
          </a:prstGeom>
          <a:noFill/>
          <a:extLst>
            <a:ext uri="{909E8E84-426E-40DD-AFC4-6F175D3DCCD1}">
              <a14:hiddenFill xmlns:a14="http://schemas.microsoft.com/office/drawing/2010/main">
                <a:solidFill>
                  <a:srgbClr val="FFFFFF"/>
                </a:solidFill>
              </a14:hiddenFill>
            </a:ext>
          </a:extLst>
        </p:spPr>
      </p:pic>
      <p:sp>
        <p:nvSpPr>
          <p:cNvPr id="194" name="TextBox 193">
            <a:extLst>
              <a:ext uri="{FF2B5EF4-FFF2-40B4-BE49-F238E27FC236}">
                <a16:creationId xmlns:a16="http://schemas.microsoft.com/office/drawing/2014/main" id="{354EE7AA-0652-6E8F-4DFE-BC1A4E460540}"/>
              </a:ext>
            </a:extLst>
          </p:cNvPr>
          <p:cNvSpPr txBox="1"/>
          <p:nvPr/>
        </p:nvSpPr>
        <p:spPr>
          <a:xfrm>
            <a:off x="7028479" y="4809040"/>
            <a:ext cx="1595108" cy="502573"/>
          </a:xfrm>
          <a:prstGeom prst="rect">
            <a:avLst/>
          </a:prstGeom>
          <a:solidFill>
            <a:schemeClr val="tx1"/>
          </a:solid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333" b="1" i="0" u="none" strike="noStrike" kern="1200" cap="none" spc="0" normalizeH="0" baseline="0" noProof="0">
                <a:ln>
                  <a:noFill/>
                </a:ln>
                <a:solidFill>
                  <a:srgbClr val="FFFFFF"/>
                </a:solidFill>
                <a:effectLst/>
                <a:uLnTx/>
                <a:uFillTx/>
                <a:latin typeface="Arial" panose="020B0604020202020204"/>
                <a:ea typeface="+mn-ea"/>
                <a:cs typeface="+mn-cs"/>
              </a:rPr>
              <a:t>AWS IoT Greengrass</a:t>
            </a:r>
          </a:p>
        </p:txBody>
      </p:sp>
      <p:sp>
        <p:nvSpPr>
          <p:cNvPr id="195" name="TextBox 194">
            <a:extLst>
              <a:ext uri="{FF2B5EF4-FFF2-40B4-BE49-F238E27FC236}">
                <a16:creationId xmlns:a16="http://schemas.microsoft.com/office/drawing/2014/main" id="{B7ED2968-25DA-8248-58D4-932E590D3202}"/>
              </a:ext>
            </a:extLst>
          </p:cNvPr>
          <p:cNvSpPr txBox="1"/>
          <p:nvPr/>
        </p:nvSpPr>
        <p:spPr>
          <a:xfrm>
            <a:off x="3788385" y="1508947"/>
            <a:ext cx="1804340" cy="420564"/>
          </a:xfrm>
          <a:prstGeom prst="rect">
            <a:avLst/>
          </a:prstGeom>
          <a:noFill/>
        </p:spPr>
        <p:txBody>
          <a:bodyPr wrap="none" lIns="0" rIns="0"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2133" b="1" i="0" u="none" strike="noStrike" kern="1200" cap="none" spc="0" normalizeH="0" baseline="0" noProof="0">
                <a:ln>
                  <a:noFill/>
                </a:ln>
                <a:solidFill>
                  <a:srgbClr val="FFFFFF"/>
                </a:solidFill>
                <a:effectLst/>
                <a:uLnTx/>
                <a:uFillTx/>
                <a:latin typeface="Arial" panose="020B0604020202020204"/>
                <a:ea typeface="+mn-ea"/>
                <a:cs typeface="+mn-cs"/>
              </a:rPr>
              <a:t>AWS IoT Core</a:t>
            </a:r>
          </a:p>
        </p:txBody>
      </p:sp>
      <p:pic>
        <p:nvPicPr>
          <p:cNvPr id="196" name="Picture 195">
            <a:extLst>
              <a:ext uri="{FF2B5EF4-FFF2-40B4-BE49-F238E27FC236}">
                <a16:creationId xmlns:a16="http://schemas.microsoft.com/office/drawing/2014/main" id="{D78A652D-F5B5-2558-FD21-058A9AC4667E}"/>
              </a:ext>
            </a:extLst>
          </p:cNvPr>
          <p:cNvPicPr>
            <a:picLocks noChangeAspect="1"/>
          </p:cNvPicPr>
          <p:nvPr/>
        </p:nvPicPr>
        <p:blipFill>
          <a:blip r:embed="rId23"/>
          <a:stretch>
            <a:fillRect/>
          </a:stretch>
        </p:blipFill>
        <p:spPr>
          <a:xfrm>
            <a:off x="2777255" y="1362651"/>
            <a:ext cx="711992" cy="708331"/>
          </a:xfrm>
          <a:prstGeom prst="rect">
            <a:avLst/>
          </a:prstGeom>
        </p:spPr>
      </p:pic>
      <p:grpSp>
        <p:nvGrpSpPr>
          <p:cNvPr id="210" name="Group 209">
            <a:extLst>
              <a:ext uri="{FF2B5EF4-FFF2-40B4-BE49-F238E27FC236}">
                <a16:creationId xmlns:a16="http://schemas.microsoft.com/office/drawing/2014/main" id="{26EAB352-C722-698D-2413-E4B22AADEA4A}"/>
              </a:ext>
            </a:extLst>
          </p:cNvPr>
          <p:cNvGrpSpPr/>
          <p:nvPr/>
        </p:nvGrpSpPr>
        <p:grpSpPr>
          <a:xfrm>
            <a:off x="6063889" y="1334693"/>
            <a:ext cx="723895" cy="705464"/>
            <a:chOff x="4547916" y="1001020"/>
            <a:chExt cx="542921" cy="529098"/>
          </a:xfrm>
        </p:grpSpPr>
        <p:sp>
          <p:nvSpPr>
            <p:cNvPr id="197" name="Rectangle 196">
              <a:extLst>
                <a:ext uri="{FF2B5EF4-FFF2-40B4-BE49-F238E27FC236}">
                  <a16:creationId xmlns:a16="http://schemas.microsoft.com/office/drawing/2014/main" id="{C0B453E8-E571-F0D0-0D7A-3E26B542320C}"/>
                </a:ext>
              </a:extLst>
            </p:cNvPr>
            <p:cNvSpPr/>
            <p:nvPr/>
          </p:nvSpPr>
          <p:spPr>
            <a:xfrm>
              <a:off x="4547916" y="1001020"/>
              <a:ext cx="542921" cy="529098"/>
            </a:xfrm>
            <a:prstGeom prst="rect">
              <a:avLst/>
            </a:prstGeom>
            <a:solidFill>
              <a:srgbClr val="438A27"/>
            </a:solidFill>
          </p:spPr>
          <p:txBody>
            <a:bodyPr wrap="square" rtlCol="0" anchor="ctr" anchorCtr="0">
              <a:noAutofit/>
            </a:bodyPr>
            <a:lstStyle/>
            <a:p>
              <a:pPr marL="0" marR="0" lvl="0" indent="0" algn="ctr" defTabSz="1219139"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panose="020B0604020202020204"/>
                <a:ea typeface="+mn-ea"/>
                <a:cs typeface="+mn-cs"/>
              </a:endParaRPr>
            </a:p>
          </p:txBody>
        </p:sp>
        <p:pic>
          <p:nvPicPr>
            <p:cNvPr id="198" name="Graphic 197" descr="AWS IoT Core for LoRaWAN protocol resource icon for the Internet of Things category.">
              <a:extLst>
                <a:ext uri="{FF2B5EF4-FFF2-40B4-BE49-F238E27FC236}">
                  <a16:creationId xmlns:a16="http://schemas.microsoft.com/office/drawing/2014/main" id="{3D879BC6-7CDD-6B7F-D580-E494E686205F}"/>
                </a:ext>
              </a:extLst>
            </p:cNvPr>
            <p:cNvPicPr>
              <a:picLocks noChangeAspect="1"/>
            </p:cNvPicPr>
            <p:nvPr/>
          </p:nvPicPr>
          <p:blipFill>
            <a:blip>
              <a:extLst>
                <a:ext uri="{96DAC541-7B7A-43D3-8B79-37D633B846F1}">
                  <asvg:svgBlip xmlns:asvg="http://schemas.microsoft.com/office/drawing/2016/SVG/main" r:embed="rId24"/>
                </a:ext>
              </a:extLst>
            </a:blip>
            <a:stretch>
              <a:fillRect/>
            </a:stretch>
          </p:blipFill>
          <p:spPr>
            <a:xfrm>
              <a:off x="4647610" y="1094686"/>
              <a:ext cx="343533" cy="341767"/>
            </a:xfrm>
            <a:prstGeom prst="rect">
              <a:avLst/>
            </a:prstGeom>
          </p:spPr>
        </p:pic>
      </p:grpSp>
      <p:sp>
        <p:nvSpPr>
          <p:cNvPr id="199" name="TextBox 198">
            <a:extLst>
              <a:ext uri="{FF2B5EF4-FFF2-40B4-BE49-F238E27FC236}">
                <a16:creationId xmlns:a16="http://schemas.microsoft.com/office/drawing/2014/main" id="{548F5DCA-C175-BFBB-F873-D16FB6E520AA}"/>
              </a:ext>
            </a:extLst>
          </p:cNvPr>
          <p:cNvSpPr txBox="1"/>
          <p:nvPr/>
        </p:nvSpPr>
        <p:spPr>
          <a:xfrm>
            <a:off x="6962073" y="1356788"/>
            <a:ext cx="2243563" cy="420564"/>
          </a:xfrm>
          <a:prstGeom prst="rect">
            <a:avLst/>
          </a:prstGeom>
          <a:noFill/>
        </p:spPr>
        <p:txBody>
          <a:bodyPr wrap="none" lIns="0" rIns="0"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2133" b="1" i="0" u="none" strike="noStrike" kern="1200" cap="none" spc="0" normalizeH="0" baseline="0" noProof="0">
                <a:ln>
                  <a:noFill/>
                </a:ln>
                <a:solidFill>
                  <a:srgbClr val="FFFFFF"/>
                </a:solidFill>
                <a:effectLst/>
                <a:uLnTx/>
                <a:uFillTx/>
                <a:latin typeface="Arial" panose="020B0604020202020204"/>
                <a:ea typeface="+mn-ea"/>
                <a:cs typeface="+mn-cs"/>
              </a:rPr>
              <a:t>AWS IoT Core for</a:t>
            </a:r>
          </a:p>
        </p:txBody>
      </p:sp>
      <p:pic>
        <p:nvPicPr>
          <p:cNvPr id="200" name="Picture 2" descr="Install AWS IoT Greengrass on Linux | Snap Store">
            <a:extLst>
              <a:ext uri="{FF2B5EF4-FFF2-40B4-BE49-F238E27FC236}">
                <a16:creationId xmlns:a16="http://schemas.microsoft.com/office/drawing/2014/main" id="{6EC27F37-00C6-A8A9-35EC-AC00D2BAE3DE}"/>
              </a:ext>
            </a:extLst>
          </p:cNvPr>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9421767" y="1346740"/>
            <a:ext cx="711992" cy="708331"/>
          </a:xfrm>
          <a:prstGeom prst="rect">
            <a:avLst/>
          </a:prstGeom>
          <a:noFill/>
          <a:extLst>
            <a:ext uri="{909E8E84-426E-40DD-AFC4-6F175D3DCCD1}">
              <a14:hiddenFill xmlns:a14="http://schemas.microsoft.com/office/drawing/2010/main">
                <a:solidFill>
                  <a:srgbClr val="FFFFFF"/>
                </a:solidFill>
              </a14:hiddenFill>
            </a:ext>
          </a:extLst>
        </p:spPr>
      </p:pic>
      <p:sp>
        <p:nvSpPr>
          <p:cNvPr id="201" name="TextBox 200">
            <a:extLst>
              <a:ext uri="{FF2B5EF4-FFF2-40B4-BE49-F238E27FC236}">
                <a16:creationId xmlns:a16="http://schemas.microsoft.com/office/drawing/2014/main" id="{C2958774-318E-A0CC-B226-DAD3508F258F}"/>
              </a:ext>
            </a:extLst>
          </p:cNvPr>
          <p:cNvSpPr txBox="1"/>
          <p:nvPr/>
        </p:nvSpPr>
        <p:spPr>
          <a:xfrm>
            <a:off x="10253535" y="1410339"/>
            <a:ext cx="2300876" cy="543867"/>
          </a:xfrm>
          <a:prstGeom prst="rect">
            <a:avLst/>
          </a:prstGeom>
          <a:noFill/>
        </p:spPr>
        <p:txBody>
          <a:bodyPr wrap="square" lIns="0" rIns="0"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67" b="1" i="0" u="none" strike="noStrike" kern="1200" cap="none" spc="0" normalizeH="0" baseline="0" noProof="0">
                <a:ln>
                  <a:noFill/>
                </a:ln>
                <a:solidFill>
                  <a:srgbClr val="FFFFFF"/>
                </a:solidFill>
                <a:effectLst/>
                <a:uLnTx/>
                <a:uFillTx/>
                <a:latin typeface="Arial" panose="020B0604020202020204"/>
                <a:ea typeface="+mn-ea"/>
                <a:cs typeface="+mn-cs"/>
              </a:rPr>
              <a:t>AWS IoT Greengrass </a:t>
            </a:r>
          </a:p>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67" b="1" i="0" u="none" strike="noStrike" kern="1200" cap="none" spc="0" normalizeH="0" baseline="0" noProof="0">
                <a:ln>
                  <a:noFill/>
                </a:ln>
                <a:solidFill>
                  <a:srgbClr val="FFFFFF"/>
                </a:solidFill>
                <a:effectLst/>
                <a:uLnTx/>
                <a:uFillTx/>
                <a:latin typeface="Arial" panose="020B0604020202020204"/>
                <a:ea typeface="+mn-ea"/>
                <a:cs typeface="+mn-cs"/>
              </a:rPr>
              <a:t>+ Greengrass lite </a:t>
            </a:r>
          </a:p>
        </p:txBody>
      </p:sp>
      <p:pic>
        <p:nvPicPr>
          <p:cNvPr id="202" name="Picture 16">
            <a:extLst>
              <a:ext uri="{FF2B5EF4-FFF2-40B4-BE49-F238E27FC236}">
                <a16:creationId xmlns:a16="http://schemas.microsoft.com/office/drawing/2014/main" id="{A5CBF7FD-0E92-82EC-511F-1FFFD86E3564}"/>
              </a:ext>
            </a:extLst>
          </p:cNvPr>
          <p:cNvPicPr>
            <a:picLocks noChangeAspect="1" noChangeArrowheads="1"/>
          </p:cNvPicPr>
          <p:nvPr/>
        </p:nvPicPr>
        <p:blipFill>
          <a:blip r:embed="rId26" cstate="screen">
            <a:extLst>
              <a:ext uri="{28A0092B-C50C-407E-A947-70E740481C1C}">
                <a14:useLocalDpi xmlns:a14="http://schemas.microsoft.com/office/drawing/2010/main" val="0"/>
              </a:ext>
            </a:extLst>
          </a:blip>
          <a:srcRect/>
          <a:stretch/>
        </p:blipFill>
        <p:spPr bwMode="auto">
          <a:xfrm>
            <a:off x="660227" y="1359305"/>
            <a:ext cx="837012" cy="497831"/>
          </a:xfrm>
          <a:prstGeom prst="rect">
            <a:avLst/>
          </a:prstGeom>
          <a:noFill/>
          <a:extLst>
            <a:ext uri="{909E8E84-426E-40DD-AFC4-6F175D3DCCD1}">
              <a14:hiddenFill xmlns:a14="http://schemas.microsoft.com/office/drawing/2010/main">
                <a:solidFill>
                  <a:srgbClr val="FFFFFF"/>
                </a:solidFill>
              </a14:hiddenFill>
            </a:ext>
          </a:extLst>
        </p:spPr>
      </p:pic>
      <p:pic>
        <p:nvPicPr>
          <p:cNvPr id="203" name="Picture 2" descr="Install AWS IoT Greengrass on Linux | Snap Store">
            <a:extLst>
              <a:ext uri="{FF2B5EF4-FFF2-40B4-BE49-F238E27FC236}">
                <a16:creationId xmlns:a16="http://schemas.microsoft.com/office/drawing/2014/main" id="{83C3F27B-4B14-5019-C03F-A56F7AC15092}"/>
              </a:ext>
            </a:extLst>
          </p:cNvPr>
          <p:cNvPicPr>
            <a:picLocks noChangeAspect="1" noChangeArrowheads="1"/>
          </p:cNvPicPr>
          <p:nvPr/>
        </p:nvPicPr>
        <p:blipFill>
          <a:blip r:embed="rId27" cstate="print">
            <a:extLst>
              <a:ext uri="{28A0092B-C50C-407E-A947-70E740481C1C}">
                <a14:useLocalDpi xmlns:a14="http://schemas.microsoft.com/office/drawing/2010/main" val="0"/>
              </a:ext>
            </a:extLst>
          </a:blip>
          <a:srcRect/>
          <a:stretch>
            <a:fillRect/>
          </a:stretch>
        </p:blipFill>
        <p:spPr bwMode="auto">
          <a:xfrm>
            <a:off x="7563573" y="4239552"/>
            <a:ext cx="516036" cy="513381"/>
          </a:xfrm>
          <a:prstGeom prst="rect">
            <a:avLst/>
          </a:prstGeom>
          <a:noFill/>
          <a:extLst>
            <a:ext uri="{909E8E84-426E-40DD-AFC4-6F175D3DCCD1}">
              <a14:hiddenFill xmlns:a14="http://schemas.microsoft.com/office/drawing/2010/main">
                <a:solidFill>
                  <a:srgbClr val="FFFFFF"/>
                </a:solidFill>
              </a14:hiddenFill>
            </a:ext>
          </a:extLst>
        </p:spPr>
      </p:pic>
      <p:grpSp>
        <p:nvGrpSpPr>
          <p:cNvPr id="209" name="Group 208">
            <a:extLst>
              <a:ext uri="{FF2B5EF4-FFF2-40B4-BE49-F238E27FC236}">
                <a16:creationId xmlns:a16="http://schemas.microsoft.com/office/drawing/2014/main" id="{7CEF12F5-6734-7B86-B753-4151C4A3383A}"/>
              </a:ext>
            </a:extLst>
          </p:cNvPr>
          <p:cNvGrpSpPr/>
          <p:nvPr/>
        </p:nvGrpSpPr>
        <p:grpSpPr>
          <a:xfrm>
            <a:off x="10953052" y="2332040"/>
            <a:ext cx="930321" cy="911377"/>
            <a:chOff x="8123614" y="1744556"/>
            <a:chExt cx="697741" cy="683533"/>
          </a:xfrm>
        </p:grpSpPr>
        <p:sp>
          <p:nvSpPr>
            <p:cNvPr id="158" name="Rectangle 157">
              <a:extLst>
                <a:ext uri="{FF2B5EF4-FFF2-40B4-BE49-F238E27FC236}">
                  <a16:creationId xmlns:a16="http://schemas.microsoft.com/office/drawing/2014/main" id="{5719B682-030A-43A7-925C-0C2878B3F8CA}"/>
                </a:ext>
              </a:extLst>
            </p:cNvPr>
            <p:cNvSpPr/>
            <p:nvPr/>
          </p:nvSpPr>
          <p:spPr>
            <a:xfrm>
              <a:off x="8123614" y="1763292"/>
              <a:ext cx="697741" cy="619919"/>
            </a:xfrm>
            <a:prstGeom prst="rect">
              <a:avLst/>
            </a:prstGeom>
            <a:solidFill>
              <a:srgbClr val="232F3E"/>
            </a:solidFill>
            <a:ln>
              <a:noFill/>
            </a:ln>
          </p:spPr>
          <p:style>
            <a:lnRef idx="2">
              <a:schemeClr val="accent1">
                <a:shade val="50000"/>
              </a:schemeClr>
            </a:lnRef>
            <a:fillRef idx="1">
              <a:schemeClr val="accent1"/>
            </a:fillRef>
            <a:effectRef idx="0">
              <a:schemeClr val="accent1"/>
            </a:effectRef>
            <a:fontRef idx="minor">
              <a:schemeClr val="lt1"/>
            </a:fontRef>
          </p:style>
          <p:txBody>
            <a:bodyPr lIns="60960" tIns="60960" rIns="60960"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err="1">
                <a:ln>
                  <a:noFill/>
                </a:ln>
                <a:solidFill>
                  <a:srgbClr val="000000"/>
                </a:solidFill>
                <a:effectLst/>
                <a:uLnTx/>
                <a:uFillTx/>
                <a:latin typeface="Arial" panose="020B0604020202020204"/>
                <a:ea typeface="+mn-ea"/>
                <a:cs typeface="+mn-cs"/>
              </a:endParaRPr>
            </a:p>
          </p:txBody>
        </p:sp>
        <p:pic>
          <p:nvPicPr>
            <p:cNvPr id="204" name="Graphic 203" descr="Processor outline">
              <a:extLst>
                <a:ext uri="{FF2B5EF4-FFF2-40B4-BE49-F238E27FC236}">
                  <a16:creationId xmlns:a16="http://schemas.microsoft.com/office/drawing/2014/main" id="{4AE154D5-2732-ED05-34B4-90DFC50790E1}"/>
                </a:ext>
              </a:extLst>
            </p:cNvPr>
            <p:cNvPicPr>
              <a:picLocks noChangeAspect="1"/>
            </p:cNvPicPr>
            <p:nvPr/>
          </p:nvPicPr>
          <p:blipFill>
            <a:blip>
              <a:extLst>
                <a:ext uri="{96DAC541-7B7A-43D3-8B79-37D633B846F1}">
                  <asvg:svgBlip xmlns:asvg="http://schemas.microsoft.com/office/drawing/2016/SVG/main" r:embed="rId28"/>
                </a:ext>
              </a:extLst>
            </a:blip>
            <a:stretch>
              <a:fillRect/>
            </a:stretch>
          </p:blipFill>
          <p:spPr>
            <a:xfrm>
              <a:off x="8123614" y="1744556"/>
              <a:ext cx="687067" cy="683533"/>
            </a:xfrm>
            <a:prstGeom prst="rect">
              <a:avLst/>
            </a:prstGeom>
          </p:spPr>
        </p:pic>
      </p:grpSp>
      <p:sp>
        <p:nvSpPr>
          <p:cNvPr id="205" name="TextBox 204">
            <a:extLst>
              <a:ext uri="{FF2B5EF4-FFF2-40B4-BE49-F238E27FC236}">
                <a16:creationId xmlns:a16="http://schemas.microsoft.com/office/drawing/2014/main" id="{A3A8CA36-DA69-404D-6E28-182E1C812C28}"/>
              </a:ext>
            </a:extLst>
          </p:cNvPr>
          <p:cNvSpPr txBox="1"/>
          <p:nvPr/>
        </p:nvSpPr>
        <p:spPr>
          <a:xfrm>
            <a:off x="10521606" y="3243417"/>
            <a:ext cx="1674911" cy="410241"/>
          </a:xfrm>
          <a:prstGeom prst="rect">
            <a:avLst/>
          </a:prstGeom>
        </p:spPr>
        <p:txBody>
          <a:bodyPr wrap="square" lIns="0" tIns="0" rIns="0" bIns="0" rtlCol="0">
            <a:spAutoFit/>
          </a:bodyPr>
          <a:lstStyle/>
          <a:p>
            <a:pPr marL="0" marR="0" lvl="0" indent="0" algn="ctr" defTabSz="1219139"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Memory Constrained Edge Device</a:t>
            </a:r>
          </a:p>
        </p:txBody>
      </p:sp>
      <p:pic>
        <p:nvPicPr>
          <p:cNvPr id="206" name="Picture 205">
            <a:extLst>
              <a:ext uri="{FF2B5EF4-FFF2-40B4-BE49-F238E27FC236}">
                <a16:creationId xmlns:a16="http://schemas.microsoft.com/office/drawing/2014/main" id="{F35DF38B-F95B-0764-DF14-89D29126C30E}"/>
              </a:ext>
            </a:extLst>
          </p:cNvPr>
          <p:cNvPicPr>
            <a:picLocks noChangeAspect="1"/>
          </p:cNvPicPr>
          <p:nvPr/>
        </p:nvPicPr>
        <p:blipFill>
          <a:blip r:embed="rId29"/>
          <a:stretch>
            <a:fillRect/>
          </a:stretch>
        </p:blipFill>
        <p:spPr>
          <a:xfrm>
            <a:off x="11066241" y="5600975"/>
            <a:ext cx="911924" cy="236540"/>
          </a:xfrm>
          <a:prstGeom prst="rect">
            <a:avLst/>
          </a:prstGeom>
        </p:spPr>
      </p:pic>
      <p:pic>
        <p:nvPicPr>
          <p:cNvPr id="207" name="Picture 206">
            <a:extLst>
              <a:ext uri="{FF2B5EF4-FFF2-40B4-BE49-F238E27FC236}">
                <a16:creationId xmlns:a16="http://schemas.microsoft.com/office/drawing/2014/main" id="{B9CC5C25-9539-3420-EC7B-327958390575}"/>
              </a:ext>
            </a:extLst>
          </p:cNvPr>
          <p:cNvPicPr>
            <a:picLocks noChangeAspect="1"/>
          </p:cNvPicPr>
          <p:nvPr/>
        </p:nvPicPr>
        <p:blipFill>
          <a:blip r:embed="rId30"/>
          <a:stretch>
            <a:fillRect/>
          </a:stretch>
        </p:blipFill>
        <p:spPr>
          <a:xfrm>
            <a:off x="11287336" y="5220485"/>
            <a:ext cx="400849" cy="398788"/>
          </a:xfrm>
          <a:prstGeom prst="rect">
            <a:avLst/>
          </a:prstGeom>
        </p:spPr>
      </p:pic>
    </p:spTree>
    <p:extLst>
      <p:ext uri="{BB962C8B-B14F-4D97-AF65-F5344CB8AC3E}">
        <p14:creationId xmlns:p14="http://schemas.microsoft.com/office/powerpoint/2010/main" val="14505822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02739" y="348879"/>
            <a:ext cx="11227360" cy="623677"/>
          </a:xfrm>
        </p:spPr>
        <p:txBody>
          <a:bodyPr>
            <a:noAutofit/>
          </a:bodyPr>
          <a:lstStyle/>
          <a:p>
            <a:r>
              <a:rPr lang="en-US" sz="3600">
                <a:latin typeface="+mj-lt"/>
              </a:rPr>
              <a:t>/IOTCONNECT Building Blocks w/ AWS</a:t>
            </a:r>
          </a:p>
        </p:txBody>
      </p:sp>
      <p:grpSp>
        <p:nvGrpSpPr>
          <p:cNvPr id="5" name="Group 4">
            <a:extLst>
              <a:ext uri="{FF2B5EF4-FFF2-40B4-BE49-F238E27FC236}">
                <a16:creationId xmlns:a16="http://schemas.microsoft.com/office/drawing/2014/main" id="{408AABEF-4F29-880A-2074-4EEDB4092795}"/>
              </a:ext>
            </a:extLst>
          </p:cNvPr>
          <p:cNvGrpSpPr/>
          <p:nvPr/>
        </p:nvGrpSpPr>
        <p:grpSpPr>
          <a:xfrm>
            <a:off x="205982" y="1504596"/>
            <a:ext cx="11659975" cy="1924404"/>
            <a:chOff x="271782" y="1784317"/>
            <a:chExt cx="11659975" cy="1924404"/>
          </a:xfrm>
        </p:grpSpPr>
        <p:sp>
          <p:nvSpPr>
            <p:cNvPr id="80" name="Rectangle 79"/>
            <p:cNvSpPr/>
            <p:nvPr/>
          </p:nvSpPr>
          <p:spPr>
            <a:xfrm>
              <a:off x="589736" y="3403604"/>
              <a:ext cx="1172953" cy="108432"/>
            </a:xfrm>
            <a:prstGeom prst="rect">
              <a:avLst/>
            </a:prstGeom>
            <a:noFill/>
            <a:ln w="12700">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r>
                <a:rPr lang="en-US" sz="1067">
                  <a:solidFill>
                    <a:schemeClr val="tx1"/>
                  </a:solidFill>
                </a:rPr>
                <a:t>IoT Device</a:t>
              </a:r>
            </a:p>
          </p:txBody>
        </p:sp>
        <p:pic>
          <p:nvPicPr>
            <p:cNvPr id="147" name="Picture 146">
              <a:extLst>
                <a:ext uri="{FF2B5EF4-FFF2-40B4-BE49-F238E27FC236}">
                  <a16:creationId xmlns:a16="http://schemas.microsoft.com/office/drawing/2014/main" id="{FDE06725-E940-A742-A7DB-ADD388F40A2B}"/>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666707" y="2429591"/>
              <a:ext cx="653068" cy="689667"/>
            </a:xfrm>
            <a:prstGeom prst="rect">
              <a:avLst/>
            </a:prstGeom>
          </p:spPr>
        </p:pic>
        <p:grpSp>
          <p:nvGrpSpPr>
            <p:cNvPr id="32" name="Group 31">
              <a:extLst>
                <a:ext uri="{FF2B5EF4-FFF2-40B4-BE49-F238E27FC236}">
                  <a16:creationId xmlns:a16="http://schemas.microsoft.com/office/drawing/2014/main" id="{3C19574F-48D7-0205-A136-AE87E5A8B998}"/>
                </a:ext>
              </a:extLst>
            </p:cNvPr>
            <p:cNvGrpSpPr/>
            <p:nvPr/>
          </p:nvGrpSpPr>
          <p:grpSpPr>
            <a:xfrm>
              <a:off x="5987314" y="2266707"/>
              <a:ext cx="232789" cy="911709"/>
              <a:chOff x="1619437" y="3271474"/>
              <a:chExt cx="174592" cy="683782"/>
            </a:xfrm>
          </p:grpSpPr>
          <p:sp>
            <p:nvSpPr>
              <p:cNvPr id="86" name="Pentagon 85">
                <a:extLst>
                  <a:ext uri="{FF2B5EF4-FFF2-40B4-BE49-F238E27FC236}">
                    <a16:creationId xmlns:a16="http://schemas.microsoft.com/office/drawing/2014/main" id="{6CE2667E-E551-4E5D-85BC-7508A0ADBF44}"/>
                  </a:ext>
                </a:extLst>
              </p:cNvPr>
              <p:cNvSpPr/>
              <p:nvPr/>
            </p:nvSpPr>
            <p:spPr>
              <a:xfrm>
                <a:off x="1619437" y="3548941"/>
                <a:ext cx="174592" cy="152460"/>
              </a:xfrm>
              <a:prstGeom prst="homePlate">
                <a:avLst/>
              </a:prstGeom>
              <a:solidFill>
                <a:schemeClr val="accent1"/>
              </a:solidFill>
            </p:spPr>
            <p:txBody>
              <a:bodyPr wrap="square" rtlCol="0" anchor="ctr" anchorCtr="0">
                <a:noAutofit/>
              </a:bodyPr>
              <a:lstStyle/>
              <a:p>
                <a:pPr algn="ctr"/>
                <a:endParaRPr lang="en-US" sz="2133">
                  <a:solidFill>
                    <a:schemeClr val="bg1"/>
                  </a:solidFill>
                </a:endParaRPr>
              </a:p>
            </p:txBody>
          </p:sp>
          <p:cxnSp>
            <p:nvCxnSpPr>
              <p:cNvPr id="137" name="Straight Connector 136">
                <a:extLst>
                  <a:ext uri="{FF2B5EF4-FFF2-40B4-BE49-F238E27FC236}">
                    <a16:creationId xmlns:a16="http://schemas.microsoft.com/office/drawing/2014/main" id="{45101277-5829-55AA-8F69-B2C7325E8B8B}"/>
                  </a:ext>
                </a:extLst>
              </p:cNvPr>
              <p:cNvCxnSpPr>
                <a:cxnSpLocks/>
              </p:cNvCxnSpPr>
              <p:nvPr/>
            </p:nvCxnSpPr>
            <p:spPr>
              <a:xfrm>
                <a:off x="1619437" y="3271474"/>
                <a:ext cx="0" cy="683782"/>
              </a:xfrm>
              <a:prstGeom prst="line">
                <a:avLst/>
              </a:prstGeom>
              <a:ln w="6350">
                <a:solidFill>
                  <a:schemeClr val="accent4"/>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19" name="Rounded Rectangle 18">
              <a:extLst>
                <a:ext uri="{FF2B5EF4-FFF2-40B4-BE49-F238E27FC236}">
                  <a16:creationId xmlns:a16="http://schemas.microsoft.com/office/drawing/2014/main" id="{99DA1F20-B24C-0DE2-CDEF-B0BBF6EDE9DD}"/>
                </a:ext>
              </a:extLst>
            </p:cNvPr>
            <p:cNvSpPr/>
            <p:nvPr/>
          </p:nvSpPr>
          <p:spPr>
            <a:xfrm>
              <a:off x="271782" y="1784317"/>
              <a:ext cx="11659975" cy="1924404"/>
            </a:xfrm>
            <a:prstGeom prst="roundRect">
              <a:avLst/>
            </a:prstGeom>
            <a:noFill/>
            <a:ln w="15875">
              <a:solidFill>
                <a:schemeClr val="accent1"/>
              </a:solidFill>
            </a:ln>
          </p:spPr>
          <p:txBody>
            <a:bodyPr wrap="square" rtlCol="0" anchor="ctr" anchorCtr="0">
              <a:noAutofit/>
            </a:bodyPr>
            <a:lstStyle/>
            <a:p>
              <a:pPr algn="ctr"/>
              <a:endParaRPr lang="en-US" sz="2133" err="1">
                <a:solidFill>
                  <a:schemeClr val="bg1"/>
                </a:solidFill>
              </a:endParaRPr>
            </a:p>
          </p:txBody>
        </p:sp>
        <p:pic>
          <p:nvPicPr>
            <p:cNvPr id="1034" name="Picture 10" descr="Open SDK Download Vector Icons free download in SVG, PNG Format">
              <a:extLst>
                <a:ext uri="{FF2B5EF4-FFF2-40B4-BE49-F238E27FC236}">
                  <a16:creationId xmlns:a16="http://schemas.microsoft.com/office/drawing/2014/main" id="{0DCFC1DC-D9D1-4266-7DCC-43A7A76E4E5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29831" y="2351012"/>
              <a:ext cx="875677" cy="875677"/>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Embedded Icons - Free SVG &amp; PNG Embedded Images - Noun Project">
              <a:extLst>
                <a:ext uri="{FF2B5EF4-FFF2-40B4-BE49-F238E27FC236}">
                  <a16:creationId xmlns:a16="http://schemas.microsoft.com/office/drawing/2014/main" id="{62B7E68E-8B10-14E2-D6F4-89BEBC98181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25746" y="2347541"/>
              <a:ext cx="747561" cy="74756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182CD500-511B-BD67-5AE7-5539153D6E12}"/>
                </a:ext>
              </a:extLst>
            </p:cNvPr>
            <p:cNvPicPr>
              <a:picLocks noChangeAspect="1"/>
            </p:cNvPicPr>
            <p:nvPr/>
          </p:nvPicPr>
          <p:blipFill>
            <a:blip r:embed="rId6"/>
            <a:stretch>
              <a:fillRect/>
            </a:stretch>
          </p:blipFill>
          <p:spPr>
            <a:xfrm>
              <a:off x="4836501" y="2279842"/>
              <a:ext cx="964224" cy="898575"/>
            </a:xfrm>
            <a:prstGeom prst="rect">
              <a:avLst/>
            </a:prstGeom>
          </p:spPr>
        </p:pic>
        <p:pic>
          <p:nvPicPr>
            <p:cNvPr id="1044" name="Picture 20" descr="cloud data Icon - Free PNG &amp; SVG 2035389 - Noun Project">
              <a:extLst>
                <a:ext uri="{FF2B5EF4-FFF2-40B4-BE49-F238E27FC236}">
                  <a16:creationId xmlns:a16="http://schemas.microsoft.com/office/drawing/2014/main" id="{A735541C-59D5-5479-D2CA-63624283209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388639" y="2236311"/>
              <a:ext cx="1052388" cy="1052388"/>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A7B66A54-4848-FB7B-FEA1-3232CE8194B1}"/>
                </a:ext>
              </a:extLst>
            </p:cNvPr>
            <p:cNvPicPr>
              <a:picLocks noChangeAspect="1"/>
            </p:cNvPicPr>
            <p:nvPr/>
          </p:nvPicPr>
          <p:blipFill>
            <a:blip r:embed="rId8"/>
            <a:stretch>
              <a:fillRect/>
            </a:stretch>
          </p:blipFill>
          <p:spPr>
            <a:xfrm>
              <a:off x="8006769" y="2408215"/>
              <a:ext cx="1005484" cy="807124"/>
            </a:xfrm>
            <a:prstGeom prst="rect">
              <a:avLst/>
            </a:prstGeom>
          </p:spPr>
        </p:pic>
        <p:grpSp>
          <p:nvGrpSpPr>
            <p:cNvPr id="14" name="Group 13">
              <a:extLst>
                <a:ext uri="{FF2B5EF4-FFF2-40B4-BE49-F238E27FC236}">
                  <a16:creationId xmlns:a16="http://schemas.microsoft.com/office/drawing/2014/main" id="{5B6A297C-8757-F742-79DF-99F76B61B0CC}"/>
                </a:ext>
              </a:extLst>
            </p:cNvPr>
            <p:cNvGrpSpPr/>
            <p:nvPr/>
          </p:nvGrpSpPr>
          <p:grpSpPr>
            <a:xfrm>
              <a:off x="7514738" y="2277408"/>
              <a:ext cx="232789" cy="911709"/>
              <a:chOff x="693022" y="2326580"/>
              <a:chExt cx="174592" cy="683782"/>
            </a:xfrm>
          </p:grpSpPr>
          <p:cxnSp>
            <p:nvCxnSpPr>
              <p:cNvPr id="16" name="Straight Connector 15">
                <a:extLst>
                  <a:ext uri="{FF2B5EF4-FFF2-40B4-BE49-F238E27FC236}">
                    <a16:creationId xmlns:a16="http://schemas.microsoft.com/office/drawing/2014/main" id="{4E28257A-F64E-47DF-EE0B-8857427776DB}"/>
                  </a:ext>
                </a:extLst>
              </p:cNvPr>
              <p:cNvCxnSpPr>
                <a:cxnSpLocks/>
              </p:cNvCxnSpPr>
              <p:nvPr/>
            </p:nvCxnSpPr>
            <p:spPr>
              <a:xfrm>
                <a:off x="704088" y="2326580"/>
                <a:ext cx="0" cy="683782"/>
              </a:xfrm>
              <a:prstGeom prst="line">
                <a:avLst/>
              </a:prstGeom>
              <a:ln w="6350">
                <a:solidFill>
                  <a:schemeClr val="accent4"/>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8" name="Pentagon 17">
                <a:extLst>
                  <a:ext uri="{FF2B5EF4-FFF2-40B4-BE49-F238E27FC236}">
                    <a16:creationId xmlns:a16="http://schemas.microsoft.com/office/drawing/2014/main" id="{2EA88318-B34B-137D-C220-055939C71E12}"/>
                  </a:ext>
                </a:extLst>
              </p:cNvPr>
              <p:cNvSpPr/>
              <p:nvPr/>
            </p:nvSpPr>
            <p:spPr>
              <a:xfrm>
                <a:off x="693022" y="2593977"/>
                <a:ext cx="174592" cy="152460"/>
              </a:xfrm>
              <a:prstGeom prst="homePlate">
                <a:avLst/>
              </a:prstGeom>
              <a:solidFill>
                <a:schemeClr val="accent1"/>
              </a:solidFill>
            </p:spPr>
            <p:txBody>
              <a:bodyPr wrap="square" rtlCol="0" anchor="ctr" anchorCtr="0">
                <a:noAutofit/>
              </a:bodyPr>
              <a:lstStyle/>
              <a:p>
                <a:pPr algn="ctr"/>
                <a:endParaRPr lang="en-US" sz="2133">
                  <a:solidFill>
                    <a:schemeClr val="bg1"/>
                  </a:solidFill>
                </a:endParaRPr>
              </a:p>
            </p:txBody>
          </p:sp>
        </p:grpSp>
        <p:grpSp>
          <p:nvGrpSpPr>
            <p:cNvPr id="20" name="Group 19">
              <a:extLst>
                <a:ext uri="{FF2B5EF4-FFF2-40B4-BE49-F238E27FC236}">
                  <a16:creationId xmlns:a16="http://schemas.microsoft.com/office/drawing/2014/main" id="{1F9EFC11-AA8A-4F2A-50E9-79270FB7A9BB}"/>
                </a:ext>
              </a:extLst>
            </p:cNvPr>
            <p:cNvGrpSpPr/>
            <p:nvPr/>
          </p:nvGrpSpPr>
          <p:grpSpPr>
            <a:xfrm>
              <a:off x="1673471" y="2269820"/>
              <a:ext cx="232789" cy="911709"/>
              <a:chOff x="693022" y="2326580"/>
              <a:chExt cx="174592" cy="683782"/>
            </a:xfrm>
          </p:grpSpPr>
          <p:cxnSp>
            <p:nvCxnSpPr>
              <p:cNvPr id="21" name="Straight Connector 20">
                <a:extLst>
                  <a:ext uri="{FF2B5EF4-FFF2-40B4-BE49-F238E27FC236}">
                    <a16:creationId xmlns:a16="http://schemas.microsoft.com/office/drawing/2014/main" id="{B0360428-F508-A3F4-A507-AD833873E8B8}"/>
                  </a:ext>
                </a:extLst>
              </p:cNvPr>
              <p:cNvCxnSpPr>
                <a:cxnSpLocks/>
              </p:cNvCxnSpPr>
              <p:nvPr/>
            </p:nvCxnSpPr>
            <p:spPr>
              <a:xfrm>
                <a:off x="704088" y="2326580"/>
                <a:ext cx="0" cy="683782"/>
              </a:xfrm>
              <a:prstGeom prst="line">
                <a:avLst/>
              </a:prstGeom>
              <a:ln w="6350">
                <a:solidFill>
                  <a:schemeClr val="accent4"/>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2" name="Pentagon 21">
                <a:extLst>
                  <a:ext uri="{FF2B5EF4-FFF2-40B4-BE49-F238E27FC236}">
                    <a16:creationId xmlns:a16="http://schemas.microsoft.com/office/drawing/2014/main" id="{96016F0D-EC94-CEF3-8545-36FE0BB0CC0E}"/>
                  </a:ext>
                </a:extLst>
              </p:cNvPr>
              <p:cNvSpPr/>
              <p:nvPr/>
            </p:nvSpPr>
            <p:spPr>
              <a:xfrm>
                <a:off x="693022" y="2593977"/>
                <a:ext cx="174592" cy="152460"/>
              </a:xfrm>
              <a:prstGeom prst="homePlate">
                <a:avLst/>
              </a:prstGeom>
              <a:solidFill>
                <a:schemeClr val="accent1"/>
              </a:solidFill>
            </p:spPr>
            <p:txBody>
              <a:bodyPr wrap="square" rtlCol="0" anchor="ctr" anchorCtr="0">
                <a:noAutofit/>
              </a:bodyPr>
              <a:lstStyle/>
              <a:p>
                <a:pPr algn="ctr"/>
                <a:endParaRPr lang="en-US" sz="2133">
                  <a:solidFill>
                    <a:schemeClr val="bg1"/>
                  </a:solidFill>
                </a:endParaRPr>
              </a:p>
            </p:txBody>
          </p:sp>
        </p:grpSp>
        <p:grpSp>
          <p:nvGrpSpPr>
            <p:cNvPr id="23" name="Group 22">
              <a:extLst>
                <a:ext uri="{FF2B5EF4-FFF2-40B4-BE49-F238E27FC236}">
                  <a16:creationId xmlns:a16="http://schemas.microsoft.com/office/drawing/2014/main" id="{53BB7808-1F16-2304-985C-C305917F1EA2}"/>
                </a:ext>
              </a:extLst>
            </p:cNvPr>
            <p:cNvGrpSpPr/>
            <p:nvPr/>
          </p:nvGrpSpPr>
          <p:grpSpPr>
            <a:xfrm>
              <a:off x="2941855" y="2272135"/>
              <a:ext cx="232789" cy="911709"/>
              <a:chOff x="693022" y="2326580"/>
              <a:chExt cx="174592" cy="683782"/>
            </a:xfrm>
          </p:grpSpPr>
          <p:cxnSp>
            <p:nvCxnSpPr>
              <p:cNvPr id="24" name="Straight Connector 23">
                <a:extLst>
                  <a:ext uri="{FF2B5EF4-FFF2-40B4-BE49-F238E27FC236}">
                    <a16:creationId xmlns:a16="http://schemas.microsoft.com/office/drawing/2014/main" id="{FB56E6D3-40F0-5ACE-80DF-D5ABCC1A3EBE}"/>
                  </a:ext>
                </a:extLst>
              </p:cNvPr>
              <p:cNvCxnSpPr>
                <a:cxnSpLocks/>
              </p:cNvCxnSpPr>
              <p:nvPr/>
            </p:nvCxnSpPr>
            <p:spPr>
              <a:xfrm>
                <a:off x="704088" y="2326580"/>
                <a:ext cx="0" cy="683782"/>
              </a:xfrm>
              <a:prstGeom prst="line">
                <a:avLst/>
              </a:prstGeom>
              <a:ln w="6350">
                <a:solidFill>
                  <a:schemeClr val="accent4"/>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5" name="Pentagon 24">
                <a:extLst>
                  <a:ext uri="{FF2B5EF4-FFF2-40B4-BE49-F238E27FC236}">
                    <a16:creationId xmlns:a16="http://schemas.microsoft.com/office/drawing/2014/main" id="{05F90B5D-CA2C-5671-748C-737791841E3E}"/>
                  </a:ext>
                </a:extLst>
              </p:cNvPr>
              <p:cNvSpPr/>
              <p:nvPr/>
            </p:nvSpPr>
            <p:spPr>
              <a:xfrm>
                <a:off x="693022" y="2593977"/>
                <a:ext cx="174592" cy="152460"/>
              </a:xfrm>
              <a:prstGeom prst="homePlate">
                <a:avLst/>
              </a:prstGeom>
              <a:solidFill>
                <a:schemeClr val="accent1"/>
              </a:solidFill>
            </p:spPr>
            <p:txBody>
              <a:bodyPr wrap="square" rtlCol="0" anchor="ctr" anchorCtr="0">
                <a:noAutofit/>
              </a:bodyPr>
              <a:lstStyle/>
              <a:p>
                <a:pPr algn="ctr"/>
                <a:endParaRPr lang="en-US" sz="2133">
                  <a:solidFill>
                    <a:schemeClr val="bg1"/>
                  </a:solidFill>
                </a:endParaRPr>
              </a:p>
            </p:txBody>
          </p:sp>
        </p:grpSp>
        <p:grpSp>
          <p:nvGrpSpPr>
            <p:cNvPr id="29" name="Group 28">
              <a:extLst>
                <a:ext uri="{FF2B5EF4-FFF2-40B4-BE49-F238E27FC236}">
                  <a16:creationId xmlns:a16="http://schemas.microsoft.com/office/drawing/2014/main" id="{4E8FA903-ACD7-92BB-7E1B-3FAF49D3D658}"/>
                </a:ext>
              </a:extLst>
            </p:cNvPr>
            <p:cNvGrpSpPr/>
            <p:nvPr/>
          </p:nvGrpSpPr>
          <p:grpSpPr>
            <a:xfrm>
              <a:off x="4438447" y="2280168"/>
              <a:ext cx="232789" cy="911709"/>
              <a:chOff x="693022" y="2326580"/>
              <a:chExt cx="174592" cy="683782"/>
            </a:xfrm>
          </p:grpSpPr>
          <p:cxnSp>
            <p:nvCxnSpPr>
              <p:cNvPr id="30" name="Straight Connector 29">
                <a:extLst>
                  <a:ext uri="{FF2B5EF4-FFF2-40B4-BE49-F238E27FC236}">
                    <a16:creationId xmlns:a16="http://schemas.microsoft.com/office/drawing/2014/main" id="{5E573FC5-1607-CCBD-8CD3-486AB344ABA3}"/>
                  </a:ext>
                </a:extLst>
              </p:cNvPr>
              <p:cNvCxnSpPr>
                <a:cxnSpLocks/>
              </p:cNvCxnSpPr>
              <p:nvPr/>
            </p:nvCxnSpPr>
            <p:spPr>
              <a:xfrm>
                <a:off x="704088" y="2326580"/>
                <a:ext cx="0" cy="683782"/>
              </a:xfrm>
              <a:prstGeom prst="line">
                <a:avLst/>
              </a:prstGeom>
              <a:ln w="6350">
                <a:solidFill>
                  <a:schemeClr val="accent4"/>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1" name="Pentagon 30">
                <a:extLst>
                  <a:ext uri="{FF2B5EF4-FFF2-40B4-BE49-F238E27FC236}">
                    <a16:creationId xmlns:a16="http://schemas.microsoft.com/office/drawing/2014/main" id="{789ED926-606D-7E0C-DB41-319DF37E563E}"/>
                  </a:ext>
                </a:extLst>
              </p:cNvPr>
              <p:cNvSpPr/>
              <p:nvPr/>
            </p:nvSpPr>
            <p:spPr>
              <a:xfrm>
                <a:off x="693022" y="2593977"/>
                <a:ext cx="174592" cy="152460"/>
              </a:xfrm>
              <a:prstGeom prst="homePlate">
                <a:avLst/>
              </a:prstGeom>
              <a:solidFill>
                <a:schemeClr val="accent1"/>
              </a:solidFill>
            </p:spPr>
            <p:txBody>
              <a:bodyPr wrap="square" rtlCol="0" anchor="ctr" anchorCtr="0">
                <a:noAutofit/>
              </a:bodyPr>
              <a:lstStyle/>
              <a:p>
                <a:pPr algn="ctr"/>
                <a:endParaRPr lang="en-US" sz="2133">
                  <a:solidFill>
                    <a:schemeClr val="bg1"/>
                  </a:solidFill>
                </a:endParaRPr>
              </a:p>
            </p:txBody>
          </p:sp>
        </p:grpSp>
        <p:sp>
          <p:nvSpPr>
            <p:cNvPr id="35" name="Rectangle 34">
              <a:extLst>
                <a:ext uri="{FF2B5EF4-FFF2-40B4-BE49-F238E27FC236}">
                  <a16:creationId xmlns:a16="http://schemas.microsoft.com/office/drawing/2014/main" id="{A2317172-BCD7-C441-F1BD-ADFAFCE2E04F}"/>
                </a:ext>
              </a:extLst>
            </p:cNvPr>
            <p:cNvSpPr/>
            <p:nvPr/>
          </p:nvSpPr>
          <p:spPr>
            <a:xfrm>
              <a:off x="6489445" y="3378228"/>
              <a:ext cx="1172953" cy="108432"/>
            </a:xfrm>
            <a:prstGeom prst="rect">
              <a:avLst/>
            </a:prstGeom>
            <a:noFill/>
            <a:ln w="12700">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r>
                <a:rPr lang="en-US" sz="1067">
                  <a:solidFill>
                    <a:schemeClr val="tx1"/>
                  </a:solidFill>
                </a:rPr>
                <a:t>Data Path</a:t>
              </a:r>
            </a:p>
          </p:txBody>
        </p:sp>
        <p:sp>
          <p:nvSpPr>
            <p:cNvPr id="36" name="Rectangle 35">
              <a:extLst>
                <a:ext uri="{FF2B5EF4-FFF2-40B4-BE49-F238E27FC236}">
                  <a16:creationId xmlns:a16="http://schemas.microsoft.com/office/drawing/2014/main" id="{A213F800-D2C9-3066-7E26-F06001DB9EFA}"/>
                </a:ext>
              </a:extLst>
            </p:cNvPr>
            <p:cNvSpPr/>
            <p:nvPr/>
          </p:nvSpPr>
          <p:spPr>
            <a:xfrm>
              <a:off x="4843990" y="3380429"/>
              <a:ext cx="1172953" cy="108432"/>
            </a:xfrm>
            <a:prstGeom prst="rect">
              <a:avLst/>
            </a:prstGeom>
            <a:noFill/>
            <a:ln w="12700">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r>
                <a:rPr lang="en-US" sz="1067">
                  <a:solidFill>
                    <a:schemeClr val="tx1"/>
                  </a:solidFill>
                </a:rPr>
                <a:t>Control Path</a:t>
              </a:r>
            </a:p>
          </p:txBody>
        </p:sp>
        <p:sp>
          <p:nvSpPr>
            <p:cNvPr id="37" name="Rectangle 36">
              <a:extLst>
                <a:ext uri="{FF2B5EF4-FFF2-40B4-BE49-F238E27FC236}">
                  <a16:creationId xmlns:a16="http://schemas.microsoft.com/office/drawing/2014/main" id="{8DC33E48-0FFB-CD1E-7662-9D4011733FC6}"/>
                </a:ext>
              </a:extLst>
            </p:cNvPr>
            <p:cNvSpPr/>
            <p:nvPr/>
          </p:nvSpPr>
          <p:spPr>
            <a:xfrm>
              <a:off x="3018547" y="3380731"/>
              <a:ext cx="1384029" cy="145935"/>
            </a:xfrm>
            <a:prstGeom prst="rect">
              <a:avLst/>
            </a:prstGeom>
            <a:noFill/>
            <a:ln w="12700">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067">
                  <a:solidFill>
                    <a:schemeClr val="tx1"/>
                  </a:solidFill>
                </a:rPr>
                <a:t>Edge Application</a:t>
              </a:r>
            </a:p>
            <a:p>
              <a:pPr algn="ctr"/>
              <a:r>
                <a:rPr lang="en-US" sz="1067">
                  <a:solidFill>
                    <a:schemeClr val="tx1"/>
                  </a:solidFill>
                </a:rPr>
                <a:t>&amp; Analytics</a:t>
              </a:r>
            </a:p>
          </p:txBody>
        </p:sp>
        <p:sp>
          <p:nvSpPr>
            <p:cNvPr id="38" name="Rectangle 37">
              <a:extLst>
                <a:ext uri="{FF2B5EF4-FFF2-40B4-BE49-F238E27FC236}">
                  <a16:creationId xmlns:a16="http://schemas.microsoft.com/office/drawing/2014/main" id="{BDD299F6-145E-A26B-3C02-80C7C38E191A}"/>
                </a:ext>
              </a:extLst>
            </p:cNvPr>
            <p:cNvSpPr/>
            <p:nvPr/>
          </p:nvSpPr>
          <p:spPr>
            <a:xfrm>
              <a:off x="1762689" y="3386562"/>
              <a:ext cx="1463035" cy="153093"/>
            </a:xfrm>
            <a:prstGeom prst="rect">
              <a:avLst/>
            </a:prstGeom>
            <a:noFill/>
            <a:ln w="12700">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r>
                <a:rPr lang="en-US" sz="1067">
                  <a:solidFill>
                    <a:srgbClr val="41C363"/>
                  </a:solidFill>
                </a:rPr>
                <a:t>/IOTCONNECT</a:t>
              </a:r>
              <a:r>
                <a:rPr lang="en-US" sz="1067">
                  <a:solidFill>
                    <a:schemeClr val="tx1"/>
                  </a:solidFill>
                </a:rPr>
                <a:t> </a:t>
              </a:r>
              <a:r>
                <a:rPr lang="en-US" sz="1067">
                  <a:solidFill>
                    <a:srgbClr val="41C363"/>
                  </a:solidFill>
                </a:rPr>
                <a:t>SDK</a:t>
              </a:r>
            </a:p>
          </p:txBody>
        </p:sp>
        <p:sp>
          <p:nvSpPr>
            <p:cNvPr id="39" name="Rectangle 38">
              <a:extLst>
                <a:ext uri="{FF2B5EF4-FFF2-40B4-BE49-F238E27FC236}">
                  <a16:creationId xmlns:a16="http://schemas.microsoft.com/office/drawing/2014/main" id="{1BA411F0-3C19-4842-BCB2-D7FB9116DF43}"/>
                </a:ext>
              </a:extLst>
            </p:cNvPr>
            <p:cNvSpPr/>
            <p:nvPr/>
          </p:nvSpPr>
          <p:spPr>
            <a:xfrm>
              <a:off x="7942353" y="3377320"/>
              <a:ext cx="1172953" cy="108432"/>
            </a:xfrm>
            <a:prstGeom prst="rect">
              <a:avLst/>
            </a:prstGeom>
            <a:noFill/>
            <a:ln w="12700">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067">
                  <a:solidFill>
                    <a:schemeClr val="tx1"/>
                  </a:solidFill>
                </a:rPr>
                <a:t>Biz Application</a:t>
              </a:r>
            </a:p>
            <a:p>
              <a:pPr algn="ctr"/>
              <a:r>
                <a:rPr lang="en-US" sz="1067">
                  <a:solidFill>
                    <a:schemeClr val="tx1"/>
                  </a:solidFill>
                </a:rPr>
                <a:t>Visualization</a:t>
              </a:r>
            </a:p>
          </p:txBody>
        </p:sp>
        <p:grpSp>
          <p:nvGrpSpPr>
            <p:cNvPr id="6" name="Group 5">
              <a:extLst>
                <a:ext uri="{FF2B5EF4-FFF2-40B4-BE49-F238E27FC236}">
                  <a16:creationId xmlns:a16="http://schemas.microsoft.com/office/drawing/2014/main" id="{38AE1A2D-F3E0-86CD-1E35-1D902A1C7898}"/>
                </a:ext>
              </a:extLst>
            </p:cNvPr>
            <p:cNvGrpSpPr/>
            <p:nvPr/>
          </p:nvGrpSpPr>
          <p:grpSpPr>
            <a:xfrm>
              <a:off x="9323798" y="2293715"/>
              <a:ext cx="232789" cy="911709"/>
              <a:chOff x="693022" y="2326580"/>
              <a:chExt cx="174592" cy="683782"/>
            </a:xfrm>
          </p:grpSpPr>
          <p:cxnSp>
            <p:nvCxnSpPr>
              <p:cNvPr id="8" name="Straight Connector 7">
                <a:extLst>
                  <a:ext uri="{FF2B5EF4-FFF2-40B4-BE49-F238E27FC236}">
                    <a16:creationId xmlns:a16="http://schemas.microsoft.com/office/drawing/2014/main" id="{191ABA4C-551E-4734-2E8F-0F39A6A96002}"/>
                  </a:ext>
                </a:extLst>
              </p:cNvPr>
              <p:cNvCxnSpPr>
                <a:cxnSpLocks/>
              </p:cNvCxnSpPr>
              <p:nvPr/>
            </p:nvCxnSpPr>
            <p:spPr>
              <a:xfrm>
                <a:off x="704088" y="2326580"/>
                <a:ext cx="0" cy="683782"/>
              </a:xfrm>
              <a:prstGeom prst="line">
                <a:avLst/>
              </a:prstGeom>
              <a:ln w="6350">
                <a:solidFill>
                  <a:schemeClr val="accent4"/>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9" name="Pentagon 8">
                <a:extLst>
                  <a:ext uri="{FF2B5EF4-FFF2-40B4-BE49-F238E27FC236}">
                    <a16:creationId xmlns:a16="http://schemas.microsoft.com/office/drawing/2014/main" id="{885FF224-5372-7BE1-4E8B-DB94111A3B24}"/>
                  </a:ext>
                </a:extLst>
              </p:cNvPr>
              <p:cNvSpPr/>
              <p:nvPr/>
            </p:nvSpPr>
            <p:spPr>
              <a:xfrm>
                <a:off x="693022" y="2593977"/>
                <a:ext cx="174592" cy="152460"/>
              </a:xfrm>
              <a:prstGeom prst="homePlate">
                <a:avLst/>
              </a:prstGeom>
              <a:solidFill>
                <a:schemeClr val="accent1"/>
              </a:solidFill>
            </p:spPr>
            <p:txBody>
              <a:bodyPr wrap="square" rtlCol="0" anchor="ctr" anchorCtr="0">
                <a:noAutofit/>
              </a:bodyPr>
              <a:lstStyle/>
              <a:p>
                <a:pPr algn="ctr"/>
                <a:endParaRPr lang="en-US" sz="2133">
                  <a:solidFill>
                    <a:schemeClr val="bg1"/>
                  </a:solidFill>
                </a:endParaRPr>
              </a:p>
            </p:txBody>
          </p:sp>
        </p:grpSp>
        <p:pic>
          <p:nvPicPr>
            <p:cNvPr id="1030" name="Picture 6" descr="Ai Icon Vector Art, Icons, and Graphics for Free Download">
              <a:extLst>
                <a:ext uri="{FF2B5EF4-FFF2-40B4-BE49-F238E27FC236}">
                  <a16:creationId xmlns:a16="http://schemas.microsoft.com/office/drawing/2014/main" id="{5AA22906-CEFD-34BE-D5C5-5E44C8ABB9C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897697" y="2297708"/>
              <a:ext cx="929592" cy="929592"/>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C37C0FFC-C84F-1A11-A71C-A3A7133D6599}"/>
                </a:ext>
              </a:extLst>
            </p:cNvPr>
            <p:cNvSpPr/>
            <p:nvPr/>
          </p:nvSpPr>
          <p:spPr>
            <a:xfrm>
              <a:off x="9594381" y="3377837"/>
              <a:ext cx="1884271" cy="103201"/>
            </a:xfrm>
            <a:prstGeom prst="rect">
              <a:avLst/>
            </a:prstGeom>
            <a:noFill/>
            <a:ln w="12700">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r>
                <a:rPr lang="en-US" sz="1067">
                  <a:solidFill>
                    <a:schemeClr val="tx1"/>
                  </a:solidFill>
                </a:rPr>
                <a:t>Advanced Analytics &amp; AI</a:t>
              </a:r>
            </a:p>
          </p:txBody>
        </p:sp>
      </p:grpSp>
      <p:cxnSp>
        <p:nvCxnSpPr>
          <p:cNvPr id="2" name="Straight Connector 1">
            <a:extLst>
              <a:ext uri="{FF2B5EF4-FFF2-40B4-BE49-F238E27FC236}">
                <a16:creationId xmlns:a16="http://schemas.microsoft.com/office/drawing/2014/main" id="{61F3A13B-0B07-9F43-66C1-C71324E2C588}"/>
              </a:ext>
            </a:extLst>
          </p:cNvPr>
          <p:cNvCxnSpPr>
            <a:cxnSpLocks/>
            <a:endCxn id="10" idx="1"/>
          </p:cNvCxnSpPr>
          <p:nvPr/>
        </p:nvCxnSpPr>
        <p:spPr>
          <a:xfrm flipV="1">
            <a:off x="5163107" y="1742566"/>
            <a:ext cx="1727059" cy="9195"/>
          </a:xfrm>
          <a:prstGeom prst="line">
            <a:avLst/>
          </a:prstGeom>
          <a:ln w="22225">
            <a:solidFill>
              <a:schemeClr val="accent1"/>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006FE15C-78C2-6D46-C751-8122D1A7875F}"/>
              </a:ext>
            </a:extLst>
          </p:cNvPr>
          <p:cNvCxnSpPr>
            <a:cxnSpLocks/>
          </p:cNvCxnSpPr>
          <p:nvPr/>
        </p:nvCxnSpPr>
        <p:spPr>
          <a:xfrm>
            <a:off x="8277138" y="1751704"/>
            <a:ext cx="2941740" cy="0"/>
          </a:xfrm>
          <a:prstGeom prst="line">
            <a:avLst/>
          </a:prstGeom>
          <a:ln w="22225">
            <a:solidFill>
              <a:schemeClr val="accent1"/>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CA85A492-D89B-4544-8C15-77C09F0C5CD3}"/>
              </a:ext>
            </a:extLst>
          </p:cNvPr>
          <p:cNvSpPr/>
          <p:nvPr/>
        </p:nvSpPr>
        <p:spPr>
          <a:xfrm>
            <a:off x="6890165" y="1642907"/>
            <a:ext cx="2315344" cy="199319"/>
          </a:xfrm>
          <a:prstGeom prst="rect">
            <a:avLst/>
          </a:prstGeom>
          <a:solidFill>
            <a:schemeClr val="bg1"/>
          </a:solidFill>
          <a:ln w="12700">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r>
              <a:rPr lang="en-US" sz="1333">
                <a:solidFill>
                  <a:srgbClr val="41C363"/>
                </a:solidFill>
              </a:rPr>
              <a:t>        /IOTCONNECT Cloud</a:t>
            </a:r>
          </a:p>
        </p:txBody>
      </p:sp>
      <p:sp>
        <p:nvSpPr>
          <p:cNvPr id="154" name="Slide Number Placeholder 1">
            <a:extLst>
              <a:ext uri="{FF2B5EF4-FFF2-40B4-BE49-F238E27FC236}">
                <a16:creationId xmlns:a16="http://schemas.microsoft.com/office/drawing/2014/main" id="{1659B331-8ED9-3D8D-F273-43BD28FDD006}"/>
              </a:ext>
            </a:extLst>
          </p:cNvPr>
          <p:cNvSpPr>
            <a:spLocks noGrp="1"/>
          </p:cNvSpPr>
          <p:nvPr>
            <p:ph type="sldNum" sz="quarter" idx="12"/>
          </p:nvPr>
        </p:nvSpPr>
        <p:spPr>
          <a:xfrm>
            <a:off x="609600" y="6497611"/>
            <a:ext cx="329184" cy="163447"/>
          </a:xfrm>
        </p:spPr>
        <p:txBody>
          <a:bodyPr/>
          <a:lstStyle/>
          <a:p>
            <a:fld id="{EF03F2D8-09E8-4F65-B5E4-919B7BA10877}" type="slidenum">
              <a:rPr lang="en-US" smtClean="0"/>
              <a:pPr/>
              <a:t>35</a:t>
            </a:fld>
            <a:endParaRPr lang="en-US"/>
          </a:p>
        </p:txBody>
      </p:sp>
      <p:grpSp>
        <p:nvGrpSpPr>
          <p:cNvPr id="187" name="Group 186">
            <a:extLst>
              <a:ext uri="{FF2B5EF4-FFF2-40B4-BE49-F238E27FC236}">
                <a16:creationId xmlns:a16="http://schemas.microsoft.com/office/drawing/2014/main" id="{EBC10441-A54F-9688-48E9-4B62B6F5E8B3}"/>
              </a:ext>
            </a:extLst>
          </p:cNvPr>
          <p:cNvGrpSpPr/>
          <p:nvPr/>
        </p:nvGrpSpPr>
        <p:grpSpPr>
          <a:xfrm>
            <a:off x="246817" y="3805287"/>
            <a:ext cx="11412748" cy="2604502"/>
            <a:chOff x="246817" y="3805287"/>
            <a:chExt cx="11412748" cy="2604502"/>
          </a:xfrm>
        </p:grpSpPr>
        <p:sp>
          <p:nvSpPr>
            <p:cNvPr id="153" name="TextBox 152">
              <a:extLst>
                <a:ext uri="{FF2B5EF4-FFF2-40B4-BE49-F238E27FC236}">
                  <a16:creationId xmlns:a16="http://schemas.microsoft.com/office/drawing/2014/main" id="{4A331F3B-7702-C7BB-9E91-2C19F298EBCE}"/>
                </a:ext>
              </a:extLst>
            </p:cNvPr>
            <p:cNvSpPr txBox="1"/>
            <p:nvPr/>
          </p:nvSpPr>
          <p:spPr>
            <a:xfrm>
              <a:off x="710133" y="4035817"/>
              <a:ext cx="927719" cy="215444"/>
            </a:xfrm>
            <a:prstGeom prst="rect">
              <a:avLst/>
            </a:prstGeom>
            <a:solidFill>
              <a:schemeClr val="bg1"/>
            </a:solidFill>
          </p:spPr>
          <p:txBody>
            <a:bodyPr wrap="square" lIns="0" tIns="0" rIns="0" bIns="0" rtlCol="0">
              <a:spAutoFit/>
            </a:bodyPr>
            <a:lstStyle/>
            <a:p>
              <a:r>
                <a:rPr lang="en-US" sz="1400"/>
                <a:t>FreeRTOS</a:t>
              </a:r>
            </a:p>
          </p:txBody>
        </p:sp>
        <p:pic>
          <p:nvPicPr>
            <p:cNvPr id="156" name="Graphic 22">
              <a:extLst>
                <a:ext uri="{FF2B5EF4-FFF2-40B4-BE49-F238E27FC236}">
                  <a16:creationId xmlns:a16="http://schemas.microsoft.com/office/drawing/2014/main" id="{1BB7EB27-AE4E-E96D-8923-C278A52C16DA}"/>
                </a:ext>
              </a:extLst>
            </p:cNvPr>
            <p:cNvPicPr>
              <a:picLocks noChangeAspect="1" noChangeArrowheads="1"/>
            </p:cNvPicPr>
            <p:nvPr/>
          </p:nvPicPr>
          <p:blipFill>
            <a:blip>
              <a:extLst>
                <a:ext uri="{96DAC541-7B7A-43D3-8B79-37D633B846F1}">
                  <asvg:svgBlip xmlns:asvg="http://schemas.microsoft.com/office/drawing/2016/SVG/main" r:embed="rId10"/>
                </a:ext>
              </a:extLst>
            </a:blip>
            <a:srcRect/>
            <a:stretch/>
          </p:blipFill>
          <p:spPr bwMode="auto">
            <a:xfrm>
              <a:off x="9653151" y="3957321"/>
              <a:ext cx="36933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57" name="Group 156">
              <a:extLst>
                <a:ext uri="{FF2B5EF4-FFF2-40B4-BE49-F238E27FC236}">
                  <a16:creationId xmlns:a16="http://schemas.microsoft.com/office/drawing/2014/main" id="{8BF10FE8-5ED6-75DD-E309-D1975ED4C985}"/>
                </a:ext>
              </a:extLst>
            </p:cNvPr>
            <p:cNvGrpSpPr/>
            <p:nvPr/>
          </p:nvGrpSpPr>
          <p:grpSpPr>
            <a:xfrm>
              <a:off x="1430823" y="3821311"/>
              <a:ext cx="1991784" cy="1131453"/>
              <a:chOff x="1149222" y="2770882"/>
              <a:chExt cx="1493838" cy="848590"/>
            </a:xfrm>
          </p:grpSpPr>
          <p:pic>
            <p:nvPicPr>
              <p:cNvPr id="158" name="Picture 4">
                <a:extLst>
                  <a:ext uri="{FF2B5EF4-FFF2-40B4-BE49-F238E27FC236}">
                    <a16:creationId xmlns:a16="http://schemas.microsoft.com/office/drawing/2014/main" id="{30E45330-AEE7-C501-17DE-C5B297D3ED26}"/>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336727" y="3253883"/>
                <a:ext cx="330948" cy="365589"/>
              </a:xfrm>
              <a:prstGeom prst="rect">
                <a:avLst/>
              </a:prstGeom>
              <a:noFill/>
              <a:extLst>
                <a:ext uri="{909E8E84-426E-40DD-AFC4-6F175D3DCCD1}">
                  <a14:hiddenFill xmlns:a14="http://schemas.microsoft.com/office/drawing/2010/main">
                    <a:solidFill>
                      <a:srgbClr val="FFFFFF"/>
                    </a:solidFill>
                  </a14:hiddenFill>
                </a:ext>
              </a:extLst>
            </p:spPr>
          </p:pic>
          <p:pic>
            <p:nvPicPr>
              <p:cNvPr id="159" name="Picture 6" descr="Python Logo PNG Transparent Images - PNG All">
                <a:extLst>
                  <a:ext uri="{FF2B5EF4-FFF2-40B4-BE49-F238E27FC236}">
                    <a16:creationId xmlns:a16="http://schemas.microsoft.com/office/drawing/2014/main" id="{FBEF92C3-9D1A-21A9-1987-8B888F14A04D}"/>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293085" y="2770882"/>
                <a:ext cx="434030" cy="552402"/>
              </a:xfrm>
              <a:prstGeom prst="rect">
                <a:avLst/>
              </a:prstGeom>
              <a:noFill/>
              <a:extLst>
                <a:ext uri="{909E8E84-426E-40DD-AFC4-6F175D3DCCD1}">
                  <a14:hiddenFill xmlns:a14="http://schemas.microsoft.com/office/drawing/2010/main">
                    <a:solidFill>
                      <a:srgbClr val="FFFFFF"/>
                    </a:solidFill>
                  </a14:hiddenFill>
                </a:ext>
              </a:extLst>
            </p:spPr>
          </p:pic>
          <p:sp>
            <p:nvSpPr>
              <p:cNvPr id="160" name="TextBox 26">
                <a:extLst>
                  <a:ext uri="{FF2B5EF4-FFF2-40B4-BE49-F238E27FC236}">
                    <a16:creationId xmlns:a16="http://schemas.microsoft.com/office/drawing/2014/main" id="{A1C3F294-1265-2506-32A6-52373D01F7C1}"/>
                  </a:ext>
                </a:extLst>
              </p:cNvPr>
              <p:cNvSpPr txBox="1">
                <a:spLocks noChangeArrowheads="1"/>
              </p:cNvSpPr>
              <p:nvPr/>
            </p:nvSpPr>
            <p:spPr bwMode="auto">
              <a:xfrm>
                <a:off x="1149222" y="2914323"/>
                <a:ext cx="1493838" cy="207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US" altLang="en-US" sz="1200">
                    <a:latin typeface="Arial" panose="020B0604020202020204" pitchFamily="34" charset="0"/>
                    <a:ea typeface="Amazon Ember" panose="020B0603020204020204" pitchFamily="34" charset="0"/>
                    <a:cs typeface="Arial" panose="020B0604020202020204" pitchFamily="34" charset="0"/>
                  </a:rPr>
                  <a:t>Python</a:t>
                </a:r>
                <a:endParaRPr lang="en-US" altLang="en-US" sz="1600">
                  <a:latin typeface="Arial" panose="020B0604020202020204" pitchFamily="34" charset="0"/>
                  <a:ea typeface="Amazon Ember" panose="020B0603020204020204" pitchFamily="34" charset="0"/>
                  <a:cs typeface="Arial" panose="020B0604020202020204" pitchFamily="34" charset="0"/>
                </a:endParaRPr>
              </a:p>
            </p:txBody>
          </p:sp>
          <p:sp>
            <p:nvSpPr>
              <p:cNvPr id="161" name="TextBox 160">
                <a:extLst>
                  <a:ext uri="{FF2B5EF4-FFF2-40B4-BE49-F238E27FC236}">
                    <a16:creationId xmlns:a16="http://schemas.microsoft.com/office/drawing/2014/main" id="{A922D74C-DC2F-D192-A385-72ADB8FE965E}"/>
                  </a:ext>
                </a:extLst>
              </p:cNvPr>
              <p:cNvSpPr txBox="1"/>
              <p:nvPr/>
            </p:nvSpPr>
            <p:spPr>
              <a:xfrm>
                <a:off x="1748048" y="3355885"/>
                <a:ext cx="695789" cy="161583"/>
              </a:xfrm>
              <a:prstGeom prst="rect">
                <a:avLst/>
              </a:prstGeom>
              <a:solidFill>
                <a:schemeClr val="bg1"/>
              </a:solidFill>
            </p:spPr>
            <p:txBody>
              <a:bodyPr wrap="square" lIns="0" tIns="0" rIns="0" bIns="0" rtlCol="0">
                <a:spAutoFit/>
              </a:bodyPr>
              <a:lstStyle/>
              <a:p>
                <a:r>
                  <a:rPr lang="en-US" sz="1400"/>
                  <a:t>C</a:t>
                </a:r>
              </a:p>
            </p:txBody>
          </p:sp>
          <p:sp>
            <p:nvSpPr>
              <p:cNvPr id="162" name="TextBox 161">
                <a:extLst>
                  <a:ext uri="{FF2B5EF4-FFF2-40B4-BE49-F238E27FC236}">
                    <a16:creationId xmlns:a16="http://schemas.microsoft.com/office/drawing/2014/main" id="{5900673B-5ABA-0498-1B9E-AA0CBEA31F6C}"/>
                  </a:ext>
                </a:extLst>
              </p:cNvPr>
              <p:cNvSpPr txBox="1"/>
              <p:nvPr/>
            </p:nvSpPr>
            <p:spPr>
              <a:xfrm>
                <a:off x="1713125" y="2935426"/>
                <a:ext cx="492684" cy="161583"/>
              </a:xfrm>
              <a:prstGeom prst="rect">
                <a:avLst/>
              </a:prstGeom>
              <a:solidFill>
                <a:schemeClr val="bg1"/>
              </a:solidFill>
            </p:spPr>
            <p:txBody>
              <a:bodyPr wrap="square" lIns="0" tIns="0" rIns="0" bIns="0" rtlCol="0">
                <a:spAutoFit/>
              </a:bodyPr>
              <a:lstStyle/>
              <a:p>
                <a:r>
                  <a:rPr lang="en-US" sz="1400"/>
                  <a:t>Python</a:t>
                </a:r>
              </a:p>
            </p:txBody>
          </p:sp>
        </p:grpSp>
        <p:grpSp>
          <p:nvGrpSpPr>
            <p:cNvPr id="163" name="Group 162">
              <a:extLst>
                <a:ext uri="{FF2B5EF4-FFF2-40B4-BE49-F238E27FC236}">
                  <a16:creationId xmlns:a16="http://schemas.microsoft.com/office/drawing/2014/main" id="{E04DBD91-A13A-5A94-D7F5-72466C9380ED}"/>
                </a:ext>
              </a:extLst>
            </p:cNvPr>
            <p:cNvGrpSpPr/>
            <p:nvPr/>
          </p:nvGrpSpPr>
          <p:grpSpPr>
            <a:xfrm>
              <a:off x="4331731" y="3805287"/>
              <a:ext cx="2048933" cy="2500116"/>
              <a:chOff x="3298349" y="2676543"/>
              <a:chExt cx="1536700" cy="1875087"/>
            </a:xfrm>
          </p:grpSpPr>
          <p:pic>
            <p:nvPicPr>
              <p:cNvPr id="164" name="Picture 163">
                <a:extLst>
                  <a:ext uri="{FF2B5EF4-FFF2-40B4-BE49-F238E27FC236}">
                    <a16:creationId xmlns:a16="http://schemas.microsoft.com/office/drawing/2014/main" id="{3E23E659-9D5D-AFC2-A375-D33BC42C7041}"/>
                  </a:ext>
                </a:extLst>
              </p:cNvPr>
              <p:cNvPicPr>
                <a:picLocks noChangeAspect="1"/>
              </p:cNvPicPr>
              <p:nvPr/>
            </p:nvPicPr>
            <p:blipFill>
              <a:blip r:embed="rId13"/>
              <a:stretch>
                <a:fillRect/>
              </a:stretch>
            </p:blipFill>
            <p:spPr>
              <a:xfrm>
                <a:off x="3298349" y="2676543"/>
                <a:ext cx="1536700" cy="1574800"/>
              </a:xfrm>
              <a:prstGeom prst="rect">
                <a:avLst/>
              </a:prstGeom>
            </p:spPr>
          </p:pic>
          <p:pic>
            <p:nvPicPr>
              <p:cNvPr id="165" name="Graphic 164">
                <a:extLst>
                  <a:ext uri="{FF2B5EF4-FFF2-40B4-BE49-F238E27FC236}">
                    <a16:creationId xmlns:a16="http://schemas.microsoft.com/office/drawing/2014/main" id="{7F172352-F0E6-313B-3202-7F4A96926AE5}"/>
                  </a:ext>
                </a:extLst>
              </p:cNvPr>
              <p:cNvPicPr>
                <a:picLocks noChangeAspect="1"/>
              </p:cNvPicPr>
              <p:nvPr/>
            </p:nvPicPr>
            <p:blipFill>
              <a:blip>
                <a:extLst>
                  <a:ext uri="{96DAC541-7B7A-43D3-8B79-37D633B846F1}">
                    <asvg:svgBlip xmlns:asvg="http://schemas.microsoft.com/office/drawing/2016/SVG/main" r:embed="rId14"/>
                  </a:ext>
                </a:extLst>
              </a:blip>
              <a:stretch>
                <a:fillRect/>
              </a:stretch>
            </p:blipFill>
            <p:spPr>
              <a:xfrm>
                <a:off x="3421527" y="4254032"/>
                <a:ext cx="297598" cy="297598"/>
              </a:xfrm>
              <a:prstGeom prst="rect">
                <a:avLst/>
              </a:prstGeom>
            </p:spPr>
          </p:pic>
          <p:sp>
            <p:nvSpPr>
              <p:cNvPr id="166" name="TextBox 165">
                <a:extLst>
                  <a:ext uri="{FF2B5EF4-FFF2-40B4-BE49-F238E27FC236}">
                    <a16:creationId xmlns:a16="http://schemas.microsoft.com/office/drawing/2014/main" id="{E6BF8955-77D9-8D51-1AF1-C3D44AF75D92}"/>
                  </a:ext>
                </a:extLst>
              </p:cNvPr>
              <p:cNvSpPr txBox="1"/>
              <p:nvPr/>
            </p:nvSpPr>
            <p:spPr>
              <a:xfrm>
                <a:off x="3819344" y="3909461"/>
                <a:ext cx="695789" cy="161583"/>
              </a:xfrm>
              <a:prstGeom prst="rect">
                <a:avLst/>
              </a:prstGeom>
              <a:solidFill>
                <a:schemeClr val="bg1"/>
              </a:solidFill>
            </p:spPr>
            <p:txBody>
              <a:bodyPr wrap="square" lIns="0" tIns="0" rIns="0" bIns="0" rtlCol="0">
                <a:spAutoFit/>
              </a:bodyPr>
              <a:lstStyle/>
              <a:p>
                <a:r>
                  <a:rPr lang="en-US" sz="1400"/>
                  <a:t>Kinesis</a:t>
                </a:r>
              </a:p>
            </p:txBody>
          </p:sp>
          <p:sp>
            <p:nvSpPr>
              <p:cNvPr id="167" name="TextBox 166">
                <a:extLst>
                  <a:ext uri="{FF2B5EF4-FFF2-40B4-BE49-F238E27FC236}">
                    <a16:creationId xmlns:a16="http://schemas.microsoft.com/office/drawing/2014/main" id="{6381CEB1-25BC-1E30-FCD0-6395B1360A2D}"/>
                  </a:ext>
                </a:extLst>
              </p:cNvPr>
              <p:cNvSpPr txBox="1"/>
              <p:nvPr/>
            </p:nvSpPr>
            <p:spPr>
              <a:xfrm>
                <a:off x="3819344" y="3359625"/>
                <a:ext cx="875621" cy="161583"/>
              </a:xfrm>
              <a:prstGeom prst="rect">
                <a:avLst/>
              </a:prstGeom>
              <a:solidFill>
                <a:schemeClr val="bg1"/>
              </a:solidFill>
            </p:spPr>
            <p:txBody>
              <a:bodyPr wrap="square" lIns="0" tIns="0" rIns="0" bIns="0" rtlCol="0">
                <a:spAutoFit/>
              </a:bodyPr>
              <a:lstStyle/>
              <a:p>
                <a:r>
                  <a:rPr lang="en-US" sz="1400"/>
                  <a:t>EventBridge</a:t>
                </a:r>
              </a:p>
            </p:txBody>
          </p:sp>
          <p:sp>
            <p:nvSpPr>
              <p:cNvPr id="168" name="TextBox 167">
                <a:extLst>
                  <a:ext uri="{FF2B5EF4-FFF2-40B4-BE49-F238E27FC236}">
                    <a16:creationId xmlns:a16="http://schemas.microsoft.com/office/drawing/2014/main" id="{67AA470A-A1D9-A19B-3E1B-E2DABCDE0E05}"/>
                  </a:ext>
                </a:extLst>
              </p:cNvPr>
              <p:cNvSpPr txBox="1"/>
              <p:nvPr/>
            </p:nvSpPr>
            <p:spPr>
              <a:xfrm>
                <a:off x="3801127" y="2824692"/>
                <a:ext cx="695789" cy="161583"/>
              </a:xfrm>
              <a:prstGeom prst="rect">
                <a:avLst/>
              </a:prstGeom>
              <a:solidFill>
                <a:schemeClr val="bg1"/>
              </a:solidFill>
            </p:spPr>
            <p:txBody>
              <a:bodyPr wrap="square" lIns="0" tIns="0" rIns="0" bIns="0" rtlCol="0">
                <a:spAutoFit/>
              </a:bodyPr>
              <a:lstStyle/>
              <a:p>
                <a:r>
                  <a:rPr lang="en-US" sz="1400"/>
                  <a:t>IoT Core</a:t>
                </a:r>
              </a:p>
            </p:txBody>
          </p:sp>
          <p:sp>
            <p:nvSpPr>
              <p:cNvPr id="169" name="TextBox 168">
                <a:extLst>
                  <a:ext uri="{FF2B5EF4-FFF2-40B4-BE49-F238E27FC236}">
                    <a16:creationId xmlns:a16="http://schemas.microsoft.com/office/drawing/2014/main" id="{C5B3F6B8-80FA-90C9-1949-BE47A4520854}"/>
                  </a:ext>
                </a:extLst>
              </p:cNvPr>
              <p:cNvSpPr txBox="1"/>
              <p:nvPr/>
            </p:nvSpPr>
            <p:spPr>
              <a:xfrm>
                <a:off x="3819343" y="4322039"/>
                <a:ext cx="695789" cy="161583"/>
              </a:xfrm>
              <a:prstGeom prst="rect">
                <a:avLst/>
              </a:prstGeom>
              <a:solidFill>
                <a:schemeClr val="bg1"/>
              </a:solidFill>
            </p:spPr>
            <p:txBody>
              <a:bodyPr wrap="square" lIns="0" tIns="0" rIns="0" bIns="0" rtlCol="0">
                <a:spAutoFit/>
              </a:bodyPr>
              <a:lstStyle/>
              <a:p>
                <a:r>
                  <a:rPr lang="en-US" sz="1400"/>
                  <a:t>Lambda</a:t>
                </a:r>
              </a:p>
            </p:txBody>
          </p:sp>
        </p:grpSp>
        <p:grpSp>
          <p:nvGrpSpPr>
            <p:cNvPr id="170" name="Group 169">
              <a:extLst>
                <a:ext uri="{FF2B5EF4-FFF2-40B4-BE49-F238E27FC236}">
                  <a16:creationId xmlns:a16="http://schemas.microsoft.com/office/drawing/2014/main" id="{F8C607FB-BF1B-5671-4CBF-A0CD1AD0DDD4}"/>
                </a:ext>
              </a:extLst>
            </p:cNvPr>
            <p:cNvGrpSpPr/>
            <p:nvPr/>
          </p:nvGrpSpPr>
          <p:grpSpPr>
            <a:xfrm>
              <a:off x="6047853" y="3820508"/>
              <a:ext cx="2560671" cy="2589281"/>
              <a:chOff x="4728521" y="2711472"/>
              <a:chExt cx="1920503" cy="1941961"/>
            </a:xfrm>
          </p:grpSpPr>
          <p:grpSp>
            <p:nvGrpSpPr>
              <p:cNvPr id="171" name="Group 170">
                <a:extLst>
                  <a:ext uri="{FF2B5EF4-FFF2-40B4-BE49-F238E27FC236}">
                    <a16:creationId xmlns:a16="http://schemas.microsoft.com/office/drawing/2014/main" id="{0F18A3E3-BA2A-58EA-2EEC-5E47AE90D001}"/>
                  </a:ext>
                </a:extLst>
              </p:cNvPr>
              <p:cNvGrpSpPr/>
              <p:nvPr/>
            </p:nvGrpSpPr>
            <p:grpSpPr>
              <a:xfrm>
                <a:off x="4728521" y="2711472"/>
                <a:ext cx="1920503" cy="1941961"/>
                <a:chOff x="4728521" y="2711472"/>
                <a:chExt cx="1920503" cy="1941961"/>
              </a:xfrm>
            </p:grpSpPr>
            <p:pic>
              <p:nvPicPr>
                <p:cNvPr id="175" name="Picture 174">
                  <a:extLst>
                    <a:ext uri="{FF2B5EF4-FFF2-40B4-BE49-F238E27FC236}">
                      <a16:creationId xmlns:a16="http://schemas.microsoft.com/office/drawing/2014/main" id="{7488D9E3-0C6C-A973-203D-1404C8FEB4BA}"/>
                    </a:ext>
                  </a:extLst>
                </p:cNvPr>
                <p:cNvPicPr>
                  <a:picLocks noChangeAspect="1"/>
                </p:cNvPicPr>
                <p:nvPr/>
              </p:nvPicPr>
              <p:blipFill>
                <a:blip r:embed="rId15"/>
                <a:stretch>
                  <a:fillRect/>
                </a:stretch>
              </p:blipFill>
              <p:spPr>
                <a:xfrm>
                  <a:off x="4728521" y="2711472"/>
                  <a:ext cx="1920503" cy="1941961"/>
                </a:xfrm>
                <a:prstGeom prst="rect">
                  <a:avLst/>
                </a:prstGeom>
              </p:spPr>
            </p:pic>
            <p:sp>
              <p:nvSpPr>
                <p:cNvPr id="176" name="TextBox 175">
                  <a:extLst>
                    <a:ext uri="{FF2B5EF4-FFF2-40B4-BE49-F238E27FC236}">
                      <a16:creationId xmlns:a16="http://schemas.microsoft.com/office/drawing/2014/main" id="{3E40335F-C53B-B112-231F-056389E12B9F}"/>
                    </a:ext>
                  </a:extLst>
                </p:cNvPr>
                <p:cNvSpPr txBox="1"/>
                <p:nvPr/>
              </p:nvSpPr>
              <p:spPr>
                <a:xfrm>
                  <a:off x="5207500" y="2854289"/>
                  <a:ext cx="816311" cy="161583"/>
                </a:xfrm>
                <a:prstGeom prst="rect">
                  <a:avLst/>
                </a:prstGeom>
                <a:solidFill>
                  <a:schemeClr val="bg1"/>
                </a:solidFill>
              </p:spPr>
              <p:txBody>
                <a:bodyPr wrap="square" lIns="0" tIns="0" rIns="0" bIns="0" rtlCol="0">
                  <a:spAutoFit/>
                </a:bodyPr>
                <a:lstStyle/>
                <a:p>
                  <a:r>
                    <a:rPr lang="en-US" sz="1400"/>
                    <a:t>RDS</a:t>
                  </a:r>
                </a:p>
              </p:txBody>
            </p:sp>
          </p:grpSp>
          <p:sp>
            <p:nvSpPr>
              <p:cNvPr id="172" name="TextBox 171">
                <a:extLst>
                  <a:ext uri="{FF2B5EF4-FFF2-40B4-BE49-F238E27FC236}">
                    <a16:creationId xmlns:a16="http://schemas.microsoft.com/office/drawing/2014/main" id="{5A9C0D83-CAA4-A9E0-CB9B-BA87566B05B7}"/>
                  </a:ext>
                </a:extLst>
              </p:cNvPr>
              <p:cNvSpPr txBox="1"/>
              <p:nvPr/>
            </p:nvSpPr>
            <p:spPr>
              <a:xfrm>
                <a:off x="5207500" y="4219762"/>
                <a:ext cx="1113443" cy="161583"/>
              </a:xfrm>
              <a:prstGeom prst="rect">
                <a:avLst/>
              </a:prstGeom>
              <a:solidFill>
                <a:schemeClr val="bg1"/>
              </a:solidFill>
            </p:spPr>
            <p:txBody>
              <a:bodyPr wrap="square" lIns="0" tIns="0" rIns="0" bIns="0" rtlCol="0">
                <a:spAutoFit/>
              </a:bodyPr>
              <a:lstStyle/>
              <a:p>
                <a:r>
                  <a:rPr lang="en-US" sz="1400"/>
                  <a:t>DynamoDB</a:t>
                </a:r>
              </a:p>
            </p:txBody>
          </p:sp>
          <p:sp>
            <p:nvSpPr>
              <p:cNvPr id="173" name="TextBox 172">
                <a:extLst>
                  <a:ext uri="{FF2B5EF4-FFF2-40B4-BE49-F238E27FC236}">
                    <a16:creationId xmlns:a16="http://schemas.microsoft.com/office/drawing/2014/main" id="{6FE16B97-69E4-08B8-E1AB-B0871172DE46}"/>
                  </a:ext>
                </a:extLst>
              </p:cNvPr>
              <p:cNvSpPr txBox="1"/>
              <p:nvPr/>
            </p:nvSpPr>
            <p:spPr>
              <a:xfrm>
                <a:off x="5207500" y="3754400"/>
                <a:ext cx="788050" cy="161583"/>
              </a:xfrm>
              <a:prstGeom prst="rect">
                <a:avLst/>
              </a:prstGeom>
              <a:solidFill>
                <a:schemeClr val="bg1"/>
              </a:solidFill>
            </p:spPr>
            <p:txBody>
              <a:bodyPr wrap="square" lIns="0" tIns="0" rIns="0" bIns="0" rtlCol="0">
                <a:spAutoFit/>
              </a:bodyPr>
              <a:lstStyle/>
              <a:p>
                <a:r>
                  <a:rPr lang="en-US" sz="1400"/>
                  <a:t>S3</a:t>
                </a:r>
              </a:p>
            </p:txBody>
          </p:sp>
          <p:sp>
            <p:nvSpPr>
              <p:cNvPr id="174" name="TextBox 173">
                <a:extLst>
                  <a:ext uri="{FF2B5EF4-FFF2-40B4-BE49-F238E27FC236}">
                    <a16:creationId xmlns:a16="http://schemas.microsoft.com/office/drawing/2014/main" id="{8D1656DF-D735-BE5F-46A8-976EEA1A3371}"/>
                  </a:ext>
                </a:extLst>
              </p:cNvPr>
              <p:cNvSpPr txBox="1"/>
              <p:nvPr/>
            </p:nvSpPr>
            <p:spPr>
              <a:xfrm>
                <a:off x="5220224" y="3316247"/>
                <a:ext cx="1175407" cy="161583"/>
              </a:xfrm>
              <a:prstGeom prst="rect">
                <a:avLst/>
              </a:prstGeom>
              <a:solidFill>
                <a:schemeClr val="bg1"/>
              </a:solidFill>
            </p:spPr>
            <p:txBody>
              <a:bodyPr wrap="square" lIns="0" tIns="0" rIns="0" bIns="0" rtlCol="0">
                <a:spAutoFit/>
              </a:bodyPr>
              <a:lstStyle/>
              <a:p>
                <a:r>
                  <a:rPr lang="en-US" sz="1400"/>
                  <a:t>S3 Data Lake</a:t>
                </a:r>
              </a:p>
            </p:txBody>
          </p:sp>
        </p:grpSp>
        <p:grpSp>
          <p:nvGrpSpPr>
            <p:cNvPr id="177" name="Group 176">
              <a:extLst>
                <a:ext uri="{FF2B5EF4-FFF2-40B4-BE49-F238E27FC236}">
                  <a16:creationId xmlns:a16="http://schemas.microsoft.com/office/drawing/2014/main" id="{96BD68E1-D31C-FBB9-77FD-7576D0F94A36}"/>
                </a:ext>
              </a:extLst>
            </p:cNvPr>
            <p:cNvGrpSpPr/>
            <p:nvPr/>
          </p:nvGrpSpPr>
          <p:grpSpPr>
            <a:xfrm>
              <a:off x="8026364" y="3957321"/>
              <a:ext cx="1407184" cy="1035348"/>
              <a:chOff x="6395631" y="2826046"/>
              <a:chExt cx="1055388" cy="776511"/>
            </a:xfrm>
          </p:grpSpPr>
          <p:pic>
            <p:nvPicPr>
              <p:cNvPr id="178" name="Graphic 7">
                <a:extLst>
                  <a:ext uri="{FF2B5EF4-FFF2-40B4-BE49-F238E27FC236}">
                    <a16:creationId xmlns:a16="http://schemas.microsoft.com/office/drawing/2014/main" id="{CC95CF65-96E9-9E80-8F50-298B31A497DE}"/>
                  </a:ext>
                </a:extLst>
              </p:cNvPr>
              <p:cNvPicPr>
                <a:picLocks noChangeAspect="1" noChangeArrowheads="1"/>
              </p:cNvPicPr>
              <p:nvPr/>
            </p:nvPicPr>
            <p:blipFill>
              <a:blip>
                <a:extLst>
                  <a:ext uri="{96DAC541-7B7A-43D3-8B79-37D633B846F1}">
                    <asvg:svgBlip xmlns:asvg="http://schemas.microsoft.com/office/drawing/2016/SVG/main" r:embed="rId16"/>
                  </a:ext>
                </a:extLst>
              </a:blip>
              <a:srcRect/>
              <a:stretch/>
            </p:blipFill>
            <p:spPr bwMode="auto">
              <a:xfrm>
                <a:off x="6465723" y="2826046"/>
                <a:ext cx="241558" cy="241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9" name="Picture 178">
                <a:extLst>
                  <a:ext uri="{FF2B5EF4-FFF2-40B4-BE49-F238E27FC236}">
                    <a16:creationId xmlns:a16="http://schemas.microsoft.com/office/drawing/2014/main" id="{A2C43A71-AF66-A344-7F84-3514E560E54A}"/>
                  </a:ext>
                </a:extLst>
              </p:cNvPr>
              <p:cNvPicPr>
                <a:picLocks noChangeAspect="1"/>
              </p:cNvPicPr>
              <p:nvPr/>
            </p:nvPicPr>
            <p:blipFill>
              <a:blip r:embed="rId17"/>
              <a:stretch>
                <a:fillRect/>
              </a:stretch>
            </p:blipFill>
            <p:spPr>
              <a:xfrm>
                <a:off x="6395631" y="3162873"/>
                <a:ext cx="929143" cy="439684"/>
              </a:xfrm>
              <a:prstGeom prst="rect">
                <a:avLst/>
              </a:prstGeom>
            </p:spPr>
          </p:pic>
          <p:sp>
            <p:nvSpPr>
              <p:cNvPr id="180" name="TextBox 179">
                <a:extLst>
                  <a:ext uri="{FF2B5EF4-FFF2-40B4-BE49-F238E27FC236}">
                    <a16:creationId xmlns:a16="http://schemas.microsoft.com/office/drawing/2014/main" id="{C29A4D11-9BBD-3CB6-D560-02B1A17FEEB4}"/>
                  </a:ext>
                </a:extLst>
              </p:cNvPr>
              <p:cNvSpPr txBox="1"/>
              <p:nvPr/>
            </p:nvSpPr>
            <p:spPr>
              <a:xfrm>
                <a:off x="6796330" y="2880072"/>
                <a:ext cx="654689" cy="161583"/>
              </a:xfrm>
              <a:prstGeom prst="rect">
                <a:avLst/>
              </a:prstGeom>
              <a:solidFill>
                <a:schemeClr val="bg1"/>
              </a:solidFill>
            </p:spPr>
            <p:txBody>
              <a:bodyPr wrap="square" lIns="0" tIns="0" rIns="0" bIns="0" rtlCol="0">
                <a:spAutoFit/>
              </a:bodyPr>
              <a:lstStyle/>
              <a:p>
                <a:r>
                  <a:rPr lang="en-US" sz="1400"/>
                  <a:t>QuickSight</a:t>
                </a:r>
              </a:p>
            </p:txBody>
          </p:sp>
        </p:grpSp>
        <p:sp>
          <p:nvSpPr>
            <p:cNvPr id="181" name="TextBox 180">
              <a:extLst>
                <a:ext uri="{FF2B5EF4-FFF2-40B4-BE49-F238E27FC236}">
                  <a16:creationId xmlns:a16="http://schemas.microsoft.com/office/drawing/2014/main" id="{BCF1F72A-036C-0DAD-4393-70C177ED2F38}"/>
                </a:ext>
              </a:extLst>
            </p:cNvPr>
            <p:cNvSpPr txBox="1"/>
            <p:nvPr/>
          </p:nvSpPr>
          <p:spPr>
            <a:xfrm>
              <a:off x="3438577" y="4007874"/>
              <a:ext cx="1036964" cy="215444"/>
            </a:xfrm>
            <a:prstGeom prst="rect">
              <a:avLst/>
            </a:prstGeom>
            <a:solidFill>
              <a:schemeClr val="bg1"/>
            </a:solidFill>
          </p:spPr>
          <p:txBody>
            <a:bodyPr wrap="square" lIns="0" tIns="0" rIns="0" bIns="0" rtlCol="0">
              <a:spAutoFit/>
            </a:bodyPr>
            <a:lstStyle/>
            <a:p>
              <a:r>
                <a:rPr lang="en-US" sz="1400"/>
                <a:t>Greengrass</a:t>
              </a:r>
            </a:p>
          </p:txBody>
        </p:sp>
        <p:sp>
          <p:nvSpPr>
            <p:cNvPr id="182" name="Rectangle 181">
              <a:extLst>
                <a:ext uri="{FF2B5EF4-FFF2-40B4-BE49-F238E27FC236}">
                  <a16:creationId xmlns:a16="http://schemas.microsoft.com/office/drawing/2014/main" id="{A94A0ECC-808B-A708-B510-AB152F809E2E}"/>
                </a:ext>
              </a:extLst>
            </p:cNvPr>
            <p:cNvSpPr/>
            <p:nvPr/>
          </p:nvSpPr>
          <p:spPr>
            <a:xfrm>
              <a:off x="8453583" y="4575253"/>
              <a:ext cx="827608" cy="181311"/>
            </a:xfrm>
            <a:prstGeom prst="rect">
              <a:avLst/>
            </a:prstGeom>
            <a:solidFill>
              <a:schemeClr val="bg1"/>
            </a:solidFill>
          </p:spPr>
          <p:txBody>
            <a:bodyPr wrap="square" rtlCol="0" anchor="ctr" anchorCtr="0">
              <a:noAutofit/>
            </a:bodyPr>
            <a:lstStyle/>
            <a:p>
              <a:pPr algn="ctr"/>
              <a:endParaRPr lang="en-US" sz="2133" err="1">
                <a:solidFill>
                  <a:schemeClr val="bg1"/>
                </a:solidFill>
              </a:endParaRPr>
            </a:p>
          </p:txBody>
        </p:sp>
        <p:sp>
          <p:nvSpPr>
            <p:cNvPr id="183" name="TextBox 182">
              <a:extLst>
                <a:ext uri="{FF2B5EF4-FFF2-40B4-BE49-F238E27FC236}">
                  <a16:creationId xmlns:a16="http://schemas.microsoft.com/office/drawing/2014/main" id="{F655DBA6-2B7D-56F9-8950-B0FB9B8B8BAD}"/>
                </a:ext>
              </a:extLst>
            </p:cNvPr>
            <p:cNvSpPr txBox="1"/>
            <p:nvPr/>
          </p:nvSpPr>
          <p:spPr>
            <a:xfrm>
              <a:off x="8593458" y="4591823"/>
              <a:ext cx="1484591" cy="215444"/>
            </a:xfrm>
            <a:prstGeom prst="rect">
              <a:avLst/>
            </a:prstGeom>
            <a:solidFill>
              <a:schemeClr val="bg1"/>
            </a:solidFill>
          </p:spPr>
          <p:txBody>
            <a:bodyPr wrap="square" lIns="0" tIns="0" rIns="0" bIns="0" rtlCol="0">
              <a:spAutoFit/>
            </a:bodyPr>
            <a:lstStyle/>
            <a:p>
              <a:r>
                <a:rPr lang="en-US" sz="1400"/>
                <a:t>Grafana</a:t>
              </a:r>
            </a:p>
          </p:txBody>
        </p:sp>
        <p:sp>
          <p:nvSpPr>
            <p:cNvPr id="184" name="TextBox 183">
              <a:extLst>
                <a:ext uri="{FF2B5EF4-FFF2-40B4-BE49-F238E27FC236}">
                  <a16:creationId xmlns:a16="http://schemas.microsoft.com/office/drawing/2014/main" id="{8FE478CC-3B9C-1CB5-D227-FF603BA7A0FA}"/>
                </a:ext>
              </a:extLst>
            </p:cNvPr>
            <p:cNvSpPr txBox="1"/>
            <p:nvPr/>
          </p:nvSpPr>
          <p:spPr>
            <a:xfrm>
              <a:off x="10174974" y="4035133"/>
              <a:ext cx="1484591" cy="215444"/>
            </a:xfrm>
            <a:prstGeom prst="rect">
              <a:avLst/>
            </a:prstGeom>
            <a:solidFill>
              <a:schemeClr val="bg1"/>
            </a:solidFill>
          </p:spPr>
          <p:txBody>
            <a:bodyPr wrap="square" lIns="0" tIns="0" rIns="0" bIns="0" rtlCol="0">
              <a:spAutoFit/>
            </a:bodyPr>
            <a:lstStyle/>
            <a:p>
              <a:r>
                <a:rPr lang="en-US" sz="1400"/>
                <a:t>SageMaker</a:t>
              </a:r>
            </a:p>
          </p:txBody>
        </p:sp>
        <p:pic>
          <p:nvPicPr>
            <p:cNvPr id="185" name="Graphic 7">
              <a:extLst>
                <a:ext uri="{FF2B5EF4-FFF2-40B4-BE49-F238E27FC236}">
                  <a16:creationId xmlns:a16="http://schemas.microsoft.com/office/drawing/2014/main" id="{33159825-066A-4E45-CB68-858FE0DB69E0}"/>
                </a:ext>
              </a:extLst>
            </p:cNvPr>
            <p:cNvPicPr>
              <a:picLocks noChangeAspect="1" noChangeArrowheads="1"/>
            </p:cNvPicPr>
            <p:nvPr/>
          </p:nvPicPr>
          <p:blipFill>
            <a:blip>
              <a:extLst>
                <a:ext uri="{96DAC541-7B7A-43D3-8B79-37D633B846F1}">
                  <asvg:svgBlip xmlns:asvg="http://schemas.microsoft.com/office/drawing/2016/SVG/main" r:embed="rId18"/>
                </a:ext>
              </a:extLst>
            </a:blip>
            <a:srcRect/>
            <a:stretch/>
          </p:blipFill>
          <p:spPr bwMode="auto">
            <a:xfrm>
              <a:off x="2980369" y="3954492"/>
              <a:ext cx="350368" cy="350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6" name="Picture 2" descr="AWS FreeRTOS - AWS Internet Of Things - AWS Video Catalog">
              <a:extLst>
                <a:ext uri="{FF2B5EF4-FFF2-40B4-BE49-F238E27FC236}">
                  <a16:creationId xmlns:a16="http://schemas.microsoft.com/office/drawing/2014/main" id="{B1DECAF8-5E22-BCF3-7A1D-CDD3BF3796F7}"/>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246817" y="3945138"/>
              <a:ext cx="396799" cy="396799"/>
            </a:xfrm>
            <a:prstGeom prst="rect">
              <a:avLst/>
            </a:prstGeom>
            <a:noFill/>
            <a:extLst>
              <a:ext uri="{909E8E84-426E-40DD-AFC4-6F175D3DCCD1}">
                <a14:hiddenFill xmlns:a14="http://schemas.microsoft.com/office/drawing/2010/main">
                  <a:solidFill>
                    <a:srgbClr val="FFFFFF"/>
                  </a:solidFill>
                </a14:hiddenFill>
              </a:ext>
            </a:extLst>
          </p:spPr>
        </p:pic>
      </p:grpSp>
      <p:pic>
        <p:nvPicPr>
          <p:cNvPr id="188" name="Picture 187">
            <a:extLst>
              <a:ext uri="{FF2B5EF4-FFF2-40B4-BE49-F238E27FC236}">
                <a16:creationId xmlns:a16="http://schemas.microsoft.com/office/drawing/2014/main" id="{88B45D24-0D6C-5BD7-3EC0-B1A3DCCDD244}"/>
              </a:ext>
            </a:extLst>
          </p:cNvPr>
          <p:cNvPicPr>
            <a:picLocks noChangeAspect="1"/>
          </p:cNvPicPr>
          <p:nvPr/>
        </p:nvPicPr>
        <p:blipFill>
          <a:blip r:embed="rId20"/>
          <a:stretch>
            <a:fillRect/>
          </a:stretch>
        </p:blipFill>
        <p:spPr>
          <a:xfrm>
            <a:off x="1568447" y="5048718"/>
            <a:ext cx="2768600" cy="1206500"/>
          </a:xfrm>
          <a:prstGeom prst="rect">
            <a:avLst/>
          </a:prstGeom>
        </p:spPr>
      </p:pic>
      <p:pic>
        <p:nvPicPr>
          <p:cNvPr id="13" name="Picture 12">
            <a:hlinkClick r:id="rId21"/>
            <a:extLst>
              <a:ext uri="{FF2B5EF4-FFF2-40B4-BE49-F238E27FC236}">
                <a16:creationId xmlns:a16="http://schemas.microsoft.com/office/drawing/2014/main" id="{04E8598A-3F29-3E98-BE85-1DFDF6D0B128}"/>
              </a:ext>
            </a:extLst>
          </p:cNvPr>
          <p:cNvPicPr>
            <a:picLocks noChangeAspect="1"/>
          </p:cNvPicPr>
          <p:nvPr/>
        </p:nvPicPr>
        <p:blipFill>
          <a:blip r:embed="rId22">
            <a:extLst>
              <a:ext uri="{28A0092B-C50C-407E-A947-70E740481C1C}">
                <a14:useLocalDpi xmlns:a14="http://schemas.microsoft.com/office/drawing/2010/main" val="0"/>
              </a:ext>
            </a:extLst>
          </a:blip>
          <a:srcRect/>
          <a:stretch/>
        </p:blipFill>
        <p:spPr>
          <a:xfrm>
            <a:off x="132510" y="6255218"/>
            <a:ext cx="1482092" cy="149691"/>
          </a:xfrm>
          <a:prstGeom prst="rect">
            <a:avLst/>
          </a:prstGeom>
        </p:spPr>
      </p:pic>
    </p:spTree>
    <p:extLst>
      <p:ext uri="{BB962C8B-B14F-4D97-AF65-F5344CB8AC3E}">
        <p14:creationId xmlns:p14="http://schemas.microsoft.com/office/powerpoint/2010/main" val="1391653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54"/>
                                        </p:tgtEl>
                                        <p:attrNameLst>
                                          <p:attrName>style.visibility</p:attrName>
                                        </p:attrNameLst>
                                      </p:cBhvr>
                                      <p:to>
                                        <p:strVal val="visible"/>
                                      </p:to>
                                    </p:set>
                                    <p:animEffect transition="in" filter="wipe(up)">
                                      <p:cBhvr>
                                        <p:cTn id="7" dur="2000"/>
                                        <p:tgtEl>
                                          <p:spTgt spid="154"/>
                                        </p:tgtEl>
                                      </p:cBhvr>
                                    </p:animEffect>
                                  </p:childTnLst>
                                </p:cTn>
                              </p:par>
                              <p:par>
                                <p:cTn id="8" presetID="22" presetClass="entr" presetSubtype="1" fill="hold" nodeType="withEffect">
                                  <p:stCondLst>
                                    <p:cond delay="0"/>
                                  </p:stCondLst>
                                  <p:childTnLst>
                                    <p:set>
                                      <p:cBhvr>
                                        <p:cTn id="9" dur="1" fill="hold">
                                          <p:stCondLst>
                                            <p:cond delay="0"/>
                                          </p:stCondLst>
                                        </p:cTn>
                                        <p:tgtEl>
                                          <p:spTgt spid="187"/>
                                        </p:tgtEl>
                                        <p:attrNameLst>
                                          <p:attrName>style.visibility</p:attrName>
                                        </p:attrNameLst>
                                      </p:cBhvr>
                                      <p:to>
                                        <p:strVal val="visible"/>
                                      </p:to>
                                    </p:set>
                                    <p:animEffect transition="in" filter="wipe(up)">
                                      <p:cBhvr>
                                        <p:cTn id="10" dur="2000"/>
                                        <p:tgtEl>
                                          <p:spTgt spid="187"/>
                                        </p:tgtEl>
                                      </p:cBhvr>
                                    </p:animEffect>
                                  </p:childTnLst>
                                </p:cTn>
                              </p:par>
                              <p:par>
                                <p:cTn id="11" presetID="22" presetClass="entr" presetSubtype="1" fill="hold" nodeType="withEffect">
                                  <p:stCondLst>
                                    <p:cond delay="0"/>
                                  </p:stCondLst>
                                  <p:childTnLst>
                                    <p:set>
                                      <p:cBhvr>
                                        <p:cTn id="12" dur="1" fill="hold">
                                          <p:stCondLst>
                                            <p:cond delay="0"/>
                                          </p:stCondLst>
                                        </p:cTn>
                                        <p:tgtEl>
                                          <p:spTgt spid="188"/>
                                        </p:tgtEl>
                                        <p:attrNameLst>
                                          <p:attrName>style.visibility</p:attrName>
                                        </p:attrNameLst>
                                      </p:cBhvr>
                                      <p:to>
                                        <p:strVal val="visible"/>
                                      </p:to>
                                    </p:set>
                                    <p:animEffect transition="in" filter="wipe(up)">
                                      <p:cBhvr>
                                        <p:cTn id="13" dur="2000"/>
                                        <p:tgtEl>
                                          <p:spTgt spid="1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4"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0" y="1050298"/>
            <a:ext cx="12188825" cy="5415521"/>
          </a:xfrm>
          <a:prstGeom prst="rect">
            <a:avLst/>
          </a:prstGeom>
        </p:spPr>
      </p:pic>
      <p:sp>
        <p:nvSpPr>
          <p:cNvPr id="2" name="Title 1">
            <a:extLst>
              <a:ext uri="{FF2B5EF4-FFF2-40B4-BE49-F238E27FC236}">
                <a16:creationId xmlns:a16="http://schemas.microsoft.com/office/drawing/2014/main" id="{97893598-CCF7-A149-E423-1462A75A6202}"/>
              </a:ext>
            </a:extLst>
          </p:cNvPr>
          <p:cNvSpPr>
            <a:spLocks noGrp="1"/>
          </p:cNvSpPr>
          <p:nvPr>
            <p:ph type="title"/>
          </p:nvPr>
        </p:nvSpPr>
        <p:spPr/>
        <p:txBody>
          <a:bodyPr/>
          <a:lstStyle/>
          <a:p>
            <a:pPr rtl="0" eaLnBrk="1" latinLnBrk="0" hangingPunct="1"/>
            <a:r>
              <a:rPr lang="en-US" sz="3200"/>
              <a:t>/IOTCONNECT Platform Architecture</a:t>
            </a:r>
          </a:p>
          <a:p>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descr="A screen shot of a television&#10;&#10;Description automatically generated">
            <a:extLst>
              <a:ext uri="{FF2B5EF4-FFF2-40B4-BE49-F238E27FC236}">
                <a16:creationId xmlns:a16="http://schemas.microsoft.com/office/drawing/2014/main" id="{18D5589A-9289-597E-AD4C-361C557FA2EB}"/>
              </a:ext>
            </a:extLst>
          </p:cNvPr>
          <p:cNvPicPr>
            <a:picLocks noChangeAspect="1"/>
          </p:cNvPicPr>
          <p:nvPr/>
        </p:nvPicPr>
        <p:blipFill rotWithShape="1">
          <a:blip r:embed="rId3">
            <a:extLst>
              <a:ext uri="{28A0092B-C50C-407E-A947-70E740481C1C}">
                <a14:useLocalDpi xmlns:a14="http://schemas.microsoft.com/office/drawing/2010/main" val="0"/>
              </a:ext>
            </a:extLst>
          </a:blip>
          <a:srcRect t="34230"/>
          <a:stretch/>
        </p:blipFill>
        <p:spPr>
          <a:xfrm>
            <a:off x="6176525" y="1532494"/>
            <a:ext cx="1998548" cy="1314449"/>
          </a:xfrm>
          <a:prstGeom prst="rect">
            <a:avLst/>
          </a:prstGeom>
          <a:ln>
            <a:noFill/>
          </a:ln>
          <a:effectLst>
            <a:softEdge rad="63500"/>
          </a:effectLst>
        </p:spPr>
      </p:pic>
      <p:sp>
        <p:nvSpPr>
          <p:cNvPr id="2" name="Title 1">
            <a:extLst>
              <a:ext uri="{FF2B5EF4-FFF2-40B4-BE49-F238E27FC236}">
                <a16:creationId xmlns:a16="http://schemas.microsoft.com/office/drawing/2014/main" id="{2C2B34A6-C88E-1C2F-A2E7-BADF1FFF5B0C}"/>
              </a:ext>
            </a:extLst>
          </p:cNvPr>
          <p:cNvSpPr>
            <a:spLocks noGrp="1"/>
          </p:cNvSpPr>
          <p:nvPr>
            <p:ph type="ctrTitle"/>
          </p:nvPr>
        </p:nvSpPr>
        <p:spPr/>
        <p:txBody>
          <a:bodyPr/>
          <a:lstStyle/>
          <a:p>
            <a:r>
              <a:rPr lang="en-US"/>
              <a:t>/IOTCONNECT Developer Personas</a:t>
            </a:r>
          </a:p>
        </p:txBody>
      </p:sp>
      <p:sp>
        <p:nvSpPr>
          <p:cNvPr id="7" name="Slide Number Placeholder 6">
            <a:extLst>
              <a:ext uri="{FF2B5EF4-FFF2-40B4-BE49-F238E27FC236}">
                <a16:creationId xmlns:a16="http://schemas.microsoft.com/office/drawing/2014/main" id="{BC916B20-7F52-1DAB-C2CB-9CCA373B5076}"/>
              </a:ext>
            </a:extLst>
          </p:cNvPr>
          <p:cNvSpPr>
            <a:spLocks noGrp="1"/>
          </p:cNvSpPr>
          <p:nvPr>
            <p:ph type="sldNum" sz="quarter" idx="4294967295"/>
          </p:nvPr>
        </p:nvSpPr>
        <p:spPr>
          <a:xfrm>
            <a:off x="1" y="6521451"/>
            <a:ext cx="328084" cy="162983"/>
          </a:xfrm>
        </p:spPr>
        <p:txBody>
          <a:bodyPr/>
          <a:lstStyle/>
          <a:p>
            <a:fld id="{EF03F2D8-09E8-4F65-B5E4-919B7BA10877}" type="slidenum">
              <a:rPr lang="en-US" smtClean="0"/>
              <a:pPr/>
              <a:t>37</a:t>
            </a:fld>
            <a:endParaRPr lang="en-US"/>
          </a:p>
        </p:txBody>
      </p:sp>
      <p:sp>
        <p:nvSpPr>
          <p:cNvPr id="6" name="TextBox 5">
            <a:extLst>
              <a:ext uri="{FF2B5EF4-FFF2-40B4-BE49-F238E27FC236}">
                <a16:creationId xmlns:a16="http://schemas.microsoft.com/office/drawing/2014/main" id="{5AEC6311-79DD-4785-0648-A07E56912DA7}"/>
              </a:ext>
            </a:extLst>
          </p:cNvPr>
          <p:cNvSpPr txBox="1"/>
          <p:nvPr/>
        </p:nvSpPr>
        <p:spPr>
          <a:xfrm>
            <a:off x="1969052" y="3542102"/>
            <a:ext cx="2342128" cy="1221168"/>
          </a:xfrm>
          <a:prstGeom prst="rect">
            <a:avLst/>
          </a:prstGeom>
        </p:spPr>
        <p:txBody>
          <a:bodyPr wrap="square" rtlCol="0">
            <a:spAutoFit/>
          </a:bodyPr>
          <a:lstStyle/>
          <a:p>
            <a:pPr marL="228594" indent="-228594">
              <a:buFont typeface="Arial" panose="020B0604020202020204" pitchFamily="34" charset="0"/>
              <a:buChar char="•"/>
            </a:pPr>
            <a:r>
              <a:rPr lang="en-US" sz="1467">
                <a:solidFill>
                  <a:srgbClr val="41C363"/>
                </a:solidFill>
                <a:latin typeface="Arial" panose="020B0604020202020204" pitchFamily="34" charset="0"/>
                <a:cs typeface="Arial" panose="020B0604020202020204" pitchFamily="34" charset="0"/>
              </a:rPr>
              <a:t>Device, User, Roles, and Entity Admin</a:t>
            </a:r>
          </a:p>
          <a:p>
            <a:pPr marL="228594" indent="-228594">
              <a:buFont typeface="Arial" panose="020B0604020202020204" pitchFamily="34" charset="0"/>
              <a:buChar char="•"/>
            </a:pPr>
            <a:r>
              <a:rPr lang="en-US" sz="1467">
                <a:solidFill>
                  <a:srgbClr val="41C363"/>
                </a:solidFill>
                <a:latin typeface="Arial" panose="020B0604020202020204" pitchFamily="34" charset="0"/>
                <a:cs typeface="Arial" panose="020B0604020202020204" pitchFamily="34" charset="0"/>
              </a:rPr>
              <a:t>Security manag</a:t>
            </a:r>
          </a:p>
          <a:p>
            <a:pPr marL="228594" indent="-228594">
              <a:buFont typeface="Arial" panose="020B0604020202020204" pitchFamily="34" charset="0"/>
              <a:buChar char="•"/>
            </a:pPr>
            <a:r>
              <a:rPr lang="en-US" sz="1467">
                <a:solidFill>
                  <a:srgbClr val="41C363"/>
                </a:solidFill>
                <a:latin typeface="Arial" panose="020B0604020202020204" pitchFamily="34" charset="0"/>
                <a:cs typeface="Arial" panose="020B0604020202020204" pitchFamily="34" charset="0"/>
              </a:rPr>
              <a:t>Basic dashboarding</a:t>
            </a:r>
          </a:p>
          <a:p>
            <a:pPr marL="228594" indent="-228594">
              <a:buFont typeface="Arial" panose="020B0604020202020204" pitchFamily="34" charset="0"/>
              <a:buChar char="•"/>
            </a:pPr>
            <a:r>
              <a:rPr lang="en-US" sz="1467">
                <a:solidFill>
                  <a:srgbClr val="41C363"/>
                </a:solidFill>
                <a:latin typeface="Arial" panose="020B0604020202020204" pitchFamily="34" charset="0"/>
                <a:cs typeface="Arial" panose="020B0604020202020204" pitchFamily="34" charset="0"/>
              </a:rPr>
              <a:t>Internal Ops</a:t>
            </a:r>
          </a:p>
        </p:txBody>
      </p:sp>
      <p:sp>
        <p:nvSpPr>
          <p:cNvPr id="4" name="AutoShape 2" descr="Dri-Eaz Command Center - Aplicaciones en Google Play">
            <a:extLst>
              <a:ext uri="{FF2B5EF4-FFF2-40B4-BE49-F238E27FC236}">
                <a16:creationId xmlns:a16="http://schemas.microsoft.com/office/drawing/2014/main" id="{DDB2775B-8C89-B16C-6D75-72F091822F82}"/>
              </a:ext>
            </a:extLst>
          </p:cNvPr>
          <p:cNvSpPr>
            <a:spLocks noChangeAspect="1" noChangeArrowheads="1"/>
          </p:cNvSpPr>
          <p:nvPr/>
        </p:nvSpPr>
        <p:spPr bwMode="auto">
          <a:xfrm>
            <a:off x="6173980" y="3259545"/>
            <a:ext cx="406400" cy="4064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en-US" sz="2400"/>
          </a:p>
        </p:txBody>
      </p:sp>
      <p:pic>
        <p:nvPicPr>
          <p:cNvPr id="16" name="Picture 15" descr="A computer monitor with a screen showing a schedule&#10;&#10;Description automatically generated">
            <a:extLst>
              <a:ext uri="{FF2B5EF4-FFF2-40B4-BE49-F238E27FC236}">
                <a16:creationId xmlns:a16="http://schemas.microsoft.com/office/drawing/2014/main" id="{0133D6FF-5718-3891-5368-9B92EC0A4CF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864" y="1656094"/>
            <a:ext cx="1565333" cy="1565333"/>
          </a:xfrm>
          <a:prstGeom prst="rect">
            <a:avLst/>
          </a:prstGeom>
        </p:spPr>
      </p:pic>
      <p:pic>
        <p:nvPicPr>
          <p:cNvPr id="19" name="Picture 18" descr="A computer and a phone&#10;&#10;Description automatically generated">
            <a:extLst>
              <a:ext uri="{FF2B5EF4-FFF2-40B4-BE49-F238E27FC236}">
                <a16:creationId xmlns:a16="http://schemas.microsoft.com/office/drawing/2014/main" id="{70F0C1A8-939F-493D-6BC7-16B0817FAF2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52179" y="1575059"/>
            <a:ext cx="1976429" cy="1976429"/>
          </a:xfrm>
          <a:prstGeom prst="rect">
            <a:avLst/>
          </a:prstGeom>
        </p:spPr>
      </p:pic>
      <p:pic>
        <p:nvPicPr>
          <p:cNvPr id="27" name="Picture 26" descr="A computer monitor with a graph on it&#10;&#10;Description automatically generated">
            <a:extLst>
              <a:ext uri="{FF2B5EF4-FFF2-40B4-BE49-F238E27FC236}">
                <a16:creationId xmlns:a16="http://schemas.microsoft.com/office/drawing/2014/main" id="{31075DB8-A4F8-FB59-7B84-467632AA00A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2324622" y="1649746"/>
            <a:ext cx="1527204" cy="1527204"/>
          </a:xfrm>
          <a:prstGeom prst="rect">
            <a:avLst/>
          </a:prstGeom>
        </p:spPr>
      </p:pic>
      <p:pic>
        <p:nvPicPr>
          <p:cNvPr id="31" name="Picture 30" descr="A computer screen with icons&#10;&#10;Description automatically generated">
            <a:extLst>
              <a:ext uri="{FF2B5EF4-FFF2-40B4-BE49-F238E27FC236}">
                <a16:creationId xmlns:a16="http://schemas.microsoft.com/office/drawing/2014/main" id="{DAD332EA-4299-A0F9-D46D-0003937E981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252858" y="1236279"/>
            <a:ext cx="2354135" cy="2354135"/>
          </a:xfrm>
          <a:prstGeom prst="rect">
            <a:avLst/>
          </a:prstGeom>
        </p:spPr>
      </p:pic>
      <p:pic>
        <p:nvPicPr>
          <p:cNvPr id="42" name="Picture 41" descr="A person with blue hair&#10;&#10;Description automatically generated">
            <a:extLst>
              <a:ext uri="{FF2B5EF4-FFF2-40B4-BE49-F238E27FC236}">
                <a16:creationId xmlns:a16="http://schemas.microsoft.com/office/drawing/2014/main" id="{D9955310-6368-E5A3-1E2B-EB6AD8D8382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150348" y="3429000"/>
            <a:ext cx="2342128" cy="2342128"/>
          </a:xfrm>
          <a:prstGeom prst="rect">
            <a:avLst/>
          </a:prstGeom>
        </p:spPr>
      </p:pic>
      <p:pic>
        <p:nvPicPr>
          <p:cNvPr id="46" name="Picture 45" descr="A person with blue hair and beard&#10;&#10;Description automatically generated">
            <a:extLst>
              <a:ext uri="{FF2B5EF4-FFF2-40B4-BE49-F238E27FC236}">
                <a16:creationId xmlns:a16="http://schemas.microsoft.com/office/drawing/2014/main" id="{4B6B5EAC-A99D-9AA0-723E-6B5FF6827AE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83323" y="3508356"/>
            <a:ext cx="2249227" cy="2249227"/>
          </a:xfrm>
          <a:prstGeom prst="rect">
            <a:avLst/>
          </a:prstGeom>
        </p:spPr>
      </p:pic>
      <p:pic>
        <p:nvPicPr>
          <p:cNvPr id="52" name="Picture 51" descr="A person with glasses and text&#10;&#10;Description automatically generated">
            <a:extLst>
              <a:ext uri="{FF2B5EF4-FFF2-40B4-BE49-F238E27FC236}">
                <a16:creationId xmlns:a16="http://schemas.microsoft.com/office/drawing/2014/main" id="{D7F376FE-EC0D-3C3C-A161-FDB89F64368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526581" y="3390117"/>
            <a:ext cx="2342129" cy="2342129"/>
          </a:xfrm>
          <a:prstGeom prst="rect">
            <a:avLst/>
          </a:prstGeom>
        </p:spPr>
      </p:pic>
      <p:sp>
        <p:nvSpPr>
          <p:cNvPr id="53" name="TextBox 52">
            <a:extLst>
              <a:ext uri="{FF2B5EF4-FFF2-40B4-BE49-F238E27FC236}">
                <a16:creationId xmlns:a16="http://schemas.microsoft.com/office/drawing/2014/main" id="{1535418F-D728-9ED6-5C7F-86FAE2486954}"/>
              </a:ext>
            </a:extLst>
          </p:cNvPr>
          <p:cNvSpPr txBox="1"/>
          <p:nvPr/>
        </p:nvSpPr>
        <p:spPr>
          <a:xfrm>
            <a:off x="5703987" y="3482981"/>
            <a:ext cx="2812461" cy="1221168"/>
          </a:xfrm>
          <a:prstGeom prst="rect">
            <a:avLst/>
          </a:prstGeom>
        </p:spPr>
        <p:txBody>
          <a:bodyPr wrap="square" rtlCol="0">
            <a:spAutoFit/>
          </a:bodyPr>
          <a:lstStyle/>
          <a:p>
            <a:pPr marL="228594" indent="-228594">
              <a:buFont typeface="Arial" panose="020B0604020202020204" pitchFamily="34" charset="0"/>
              <a:buChar char="•"/>
            </a:pPr>
            <a:r>
              <a:rPr lang="en-US" sz="1467">
                <a:solidFill>
                  <a:srgbClr val="41C363"/>
                </a:solidFill>
                <a:latin typeface="Arial" panose="020B0604020202020204" pitchFamily="34" charset="0"/>
                <a:cs typeface="Arial" panose="020B0604020202020204" pitchFamily="34" charset="0"/>
              </a:rPr>
              <a:t>RESTful API</a:t>
            </a:r>
          </a:p>
          <a:p>
            <a:pPr marL="228594" indent="-228594">
              <a:buFont typeface="Arial" panose="020B0604020202020204" pitchFamily="34" charset="0"/>
              <a:buChar char="•"/>
            </a:pPr>
            <a:r>
              <a:rPr lang="en-US" sz="1467">
                <a:solidFill>
                  <a:srgbClr val="41C363"/>
                </a:solidFill>
                <a:latin typeface="Arial" panose="020B0604020202020204" pitchFamily="34" charset="0"/>
                <a:cs typeface="Arial" panose="020B0604020202020204" pitchFamily="34" charset="0"/>
              </a:rPr>
              <a:t>Predictable URLs</a:t>
            </a:r>
          </a:p>
          <a:p>
            <a:pPr marL="228594" indent="-228594">
              <a:buFont typeface="Arial" panose="020B0604020202020204" pitchFamily="34" charset="0"/>
              <a:buChar char="•"/>
            </a:pPr>
            <a:r>
              <a:rPr lang="en-US" sz="1467">
                <a:solidFill>
                  <a:srgbClr val="41C363"/>
                </a:solidFill>
                <a:latin typeface="Arial" panose="020B0604020202020204" pitchFamily="34" charset="0"/>
                <a:cs typeface="Arial" panose="020B0604020202020204" pitchFamily="34" charset="0"/>
              </a:rPr>
              <a:t>Intelligent error handling</a:t>
            </a:r>
          </a:p>
          <a:p>
            <a:pPr marL="228594" indent="-228594">
              <a:buFont typeface="Arial" panose="020B0604020202020204" pitchFamily="34" charset="0"/>
              <a:buChar char="•"/>
            </a:pPr>
            <a:r>
              <a:rPr lang="en-US" sz="1467">
                <a:solidFill>
                  <a:srgbClr val="41C363"/>
                </a:solidFill>
                <a:latin typeface="Arial" panose="020B0604020202020204" pitchFamily="34" charset="0"/>
                <a:cs typeface="Arial" panose="020B0604020202020204" pitchFamily="34" charset="0"/>
              </a:rPr>
              <a:t>OAuth 2.0 authentication</a:t>
            </a:r>
          </a:p>
          <a:p>
            <a:pPr marL="228594" indent="-228594">
              <a:buFont typeface="Arial" panose="020B0604020202020204" pitchFamily="34" charset="0"/>
              <a:buChar char="•"/>
            </a:pPr>
            <a:r>
              <a:rPr lang="en-US" sz="1467">
                <a:solidFill>
                  <a:srgbClr val="41C363"/>
                </a:solidFill>
                <a:latin typeface="Arial" panose="020B0604020202020204" pitchFamily="34" charset="0"/>
                <a:cs typeface="Arial" panose="020B0604020202020204" pitchFamily="34" charset="0"/>
              </a:rPr>
              <a:t>Access to all IoTC functions </a:t>
            </a:r>
          </a:p>
        </p:txBody>
      </p:sp>
      <p:sp>
        <p:nvSpPr>
          <p:cNvPr id="54" name="TextBox 53">
            <a:extLst>
              <a:ext uri="{FF2B5EF4-FFF2-40B4-BE49-F238E27FC236}">
                <a16:creationId xmlns:a16="http://schemas.microsoft.com/office/drawing/2014/main" id="{439091A5-CC8D-E3A6-1DE5-494F4CDC48C6}"/>
              </a:ext>
            </a:extLst>
          </p:cNvPr>
          <p:cNvSpPr txBox="1"/>
          <p:nvPr/>
        </p:nvSpPr>
        <p:spPr>
          <a:xfrm>
            <a:off x="10115816" y="3429000"/>
            <a:ext cx="2342128" cy="1221168"/>
          </a:xfrm>
          <a:prstGeom prst="rect">
            <a:avLst/>
          </a:prstGeom>
        </p:spPr>
        <p:txBody>
          <a:bodyPr wrap="square" rtlCol="0">
            <a:spAutoFit/>
          </a:bodyPr>
          <a:lstStyle/>
          <a:p>
            <a:pPr marL="228594" indent="-228594">
              <a:buFont typeface="Arial" panose="020B0604020202020204" pitchFamily="34" charset="0"/>
              <a:buChar char="•"/>
            </a:pPr>
            <a:r>
              <a:rPr lang="en-US" sz="1467">
                <a:solidFill>
                  <a:srgbClr val="41C363"/>
                </a:solidFill>
                <a:latin typeface="Arial" panose="020B0604020202020204" pitchFamily="34" charset="0"/>
                <a:cs typeface="Arial" panose="020B0604020202020204" pitchFamily="34" charset="0"/>
              </a:rPr>
              <a:t>Dynamo DB, S3</a:t>
            </a:r>
          </a:p>
          <a:p>
            <a:pPr marL="228594" indent="-228594">
              <a:buFont typeface="Arial" panose="020B0604020202020204" pitchFamily="34" charset="0"/>
              <a:buChar char="•"/>
            </a:pPr>
            <a:r>
              <a:rPr lang="en-US" sz="1467">
                <a:solidFill>
                  <a:srgbClr val="41C363"/>
                </a:solidFill>
                <a:latin typeface="Arial" panose="020B0604020202020204" pitchFamily="34" charset="0"/>
                <a:cs typeface="Arial" panose="020B0604020202020204" pitchFamily="34" charset="0"/>
              </a:rPr>
              <a:t>Signal R</a:t>
            </a:r>
          </a:p>
          <a:p>
            <a:pPr marL="228594" indent="-228594">
              <a:buFont typeface="Arial" panose="020B0604020202020204" pitchFamily="34" charset="0"/>
              <a:buChar char="•"/>
            </a:pPr>
            <a:r>
              <a:rPr lang="en-US" sz="1467">
                <a:solidFill>
                  <a:srgbClr val="41C363"/>
                </a:solidFill>
                <a:latin typeface="Arial" panose="020B0604020202020204" pitchFamily="34" charset="0"/>
                <a:cs typeface="Arial" panose="020B0604020202020204" pitchFamily="34" charset="0"/>
              </a:rPr>
              <a:t>MQTT</a:t>
            </a:r>
          </a:p>
          <a:p>
            <a:pPr marL="228594" indent="-228594">
              <a:buFont typeface="Arial" panose="020B0604020202020204" pitchFamily="34" charset="0"/>
              <a:buChar char="•"/>
            </a:pPr>
            <a:r>
              <a:rPr lang="en-US" sz="1467">
                <a:solidFill>
                  <a:srgbClr val="41C363"/>
                </a:solidFill>
                <a:latin typeface="Arial" panose="020B0604020202020204" pitchFamily="34" charset="0"/>
                <a:cs typeface="Arial" panose="020B0604020202020204" pitchFamily="34" charset="0"/>
              </a:rPr>
              <a:t>Grafana</a:t>
            </a:r>
          </a:p>
          <a:p>
            <a:pPr marL="228594" indent="-228594">
              <a:buFont typeface="Arial" panose="020B0604020202020204" pitchFamily="34" charset="0"/>
              <a:buChar char="•"/>
            </a:pPr>
            <a:r>
              <a:rPr lang="en-US" sz="1467">
                <a:solidFill>
                  <a:srgbClr val="41C363"/>
                </a:solidFill>
                <a:latin typeface="Arial" panose="020B0604020202020204" pitchFamily="34" charset="0"/>
                <a:cs typeface="Arial" panose="020B0604020202020204" pitchFamily="34" charset="0"/>
              </a:rPr>
              <a:t>AWS SNS</a:t>
            </a:r>
          </a:p>
        </p:txBody>
      </p:sp>
    </p:spTree>
    <p:extLst>
      <p:ext uri="{BB962C8B-B14F-4D97-AF65-F5344CB8AC3E}">
        <p14:creationId xmlns:p14="http://schemas.microsoft.com/office/powerpoint/2010/main" val="75971668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870DCB4-1314-CFA0-0356-64110058A3D4}"/>
              </a:ext>
            </a:extLst>
          </p:cNvPr>
          <p:cNvSpPr/>
          <p:nvPr/>
        </p:nvSpPr>
        <p:spPr>
          <a:xfrm>
            <a:off x="0" y="5562815"/>
            <a:ext cx="12192000" cy="1295183"/>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nchor="t" anchorCtr="0">
            <a:noAutofit/>
          </a:bodyPr>
          <a:lstStyle/>
          <a:p>
            <a:pPr>
              <a:spcAft>
                <a:spcPts val="600"/>
              </a:spcAft>
              <a:defRPr/>
            </a:pPr>
            <a:endParaRPr lang="en-US" sz="2000">
              <a:solidFill>
                <a:srgbClr val="FFFFFF"/>
              </a:solidFill>
              <a:latin typeface="Arial" panose="020B0604020202020204"/>
            </a:endParaRPr>
          </a:p>
        </p:txBody>
      </p:sp>
      <p:grpSp>
        <p:nvGrpSpPr>
          <p:cNvPr id="6" name="Group 5">
            <a:extLst>
              <a:ext uri="{FF2B5EF4-FFF2-40B4-BE49-F238E27FC236}">
                <a16:creationId xmlns:a16="http://schemas.microsoft.com/office/drawing/2014/main" id="{DB037B45-10C9-EC7A-0CCF-35BA0B777ABF}"/>
              </a:ext>
            </a:extLst>
          </p:cNvPr>
          <p:cNvGrpSpPr/>
          <p:nvPr/>
        </p:nvGrpSpPr>
        <p:grpSpPr>
          <a:xfrm>
            <a:off x="241310" y="2667246"/>
            <a:ext cx="1198305" cy="1198305"/>
            <a:chOff x="223511" y="2046328"/>
            <a:chExt cx="898729" cy="898729"/>
          </a:xfrm>
        </p:grpSpPr>
        <p:pic>
          <p:nvPicPr>
            <p:cNvPr id="37" name="Picture 36" descr="A logo of a company&#10;&#10;Description automatically generated">
              <a:extLst>
                <a:ext uri="{FF2B5EF4-FFF2-40B4-BE49-F238E27FC236}">
                  <a16:creationId xmlns:a16="http://schemas.microsoft.com/office/drawing/2014/main" id="{3975AF2C-E890-9090-EF37-5D332235F2FF}"/>
                </a:ext>
              </a:extLst>
            </p:cNvPr>
            <p:cNvPicPr>
              <a:picLocks noChangeAspect="1"/>
            </p:cNvPicPr>
            <p:nvPr/>
          </p:nvPicPr>
          <p:blipFill rotWithShape="1">
            <a:blip r:embed="rId3">
              <a:extLst>
                <a:ext uri="{28A0092B-C50C-407E-A947-70E740481C1C}">
                  <a14:useLocalDpi xmlns:a14="http://schemas.microsoft.com/office/drawing/2010/main" val="0"/>
                </a:ext>
              </a:extLst>
            </a:blip>
            <a:srcRect t="-1600" r="-1600"/>
            <a:stretch/>
          </p:blipFill>
          <p:spPr>
            <a:xfrm>
              <a:off x="223511" y="2046328"/>
              <a:ext cx="898729" cy="898729"/>
            </a:xfrm>
            <a:prstGeom prst="rect">
              <a:avLst/>
            </a:prstGeom>
          </p:spPr>
        </p:pic>
        <p:sp>
          <p:nvSpPr>
            <p:cNvPr id="5" name="Oval 4">
              <a:extLst>
                <a:ext uri="{FF2B5EF4-FFF2-40B4-BE49-F238E27FC236}">
                  <a16:creationId xmlns:a16="http://schemas.microsoft.com/office/drawing/2014/main" id="{EFEF6BDD-09F4-34DD-074B-4CF02A6EFBCF}"/>
                </a:ext>
              </a:extLst>
            </p:cNvPr>
            <p:cNvSpPr/>
            <p:nvPr/>
          </p:nvSpPr>
          <p:spPr>
            <a:xfrm>
              <a:off x="369794" y="2282638"/>
              <a:ext cx="551329" cy="430306"/>
            </a:xfrm>
            <a:prstGeom prst="ellipse">
              <a:avLst/>
            </a:prstGeom>
            <a:solidFill>
              <a:schemeClr val="bg1"/>
            </a:solidFill>
          </p:spPr>
          <p:txBody>
            <a:bodyPr wrap="square" rtlCol="0" anchor="ctr" anchorCtr="0">
              <a:noAutofit/>
            </a:bodyPr>
            <a:lstStyle/>
            <a:p>
              <a:pPr algn="ctr"/>
              <a:endParaRPr lang="en-US" sz="2133" err="1">
                <a:solidFill>
                  <a:schemeClr val="bg1"/>
                </a:solidFill>
              </a:endParaRPr>
            </a:p>
          </p:txBody>
        </p:sp>
        <p:pic>
          <p:nvPicPr>
            <p:cNvPr id="3" name="Picture 2" descr="Gear - Free construction and tools icons">
              <a:extLst>
                <a:ext uri="{FF2B5EF4-FFF2-40B4-BE49-F238E27FC236}">
                  <a16:creationId xmlns:a16="http://schemas.microsoft.com/office/drawing/2014/main" id="{9B9F1540-D03A-9E48-53EF-430041B6F4F9}"/>
                </a:ext>
              </a:extLst>
            </p:cNvPr>
            <p:cNvPicPr>
              <a:picLocks noChangeAspect="1"/>
            </p:cNvPicPr>
            <p:nvPr/>
          </p:nvPicPr>
          <p:blipFill>
            <a:blip r:embed="rId4"/>
            <a:stretch>
              <a:fillRect/>
            </a:stretch>
          </p:blipFill>
          <p:spPr>
            <a:xfrm>
              <a:off x="479611" y="2352115"/>
              <a:ext cx="358588" cy="358588"/>
            </a:xfrm>
            <a:prstGeom prst="rect">
              <a:avLst/>
            </a:prstGeom>
            <a:ln>
              <a:noFill/>
            </a:ln>
          </p:spPr>
        </p:pic>
      </p:grpSp>
      <p:sp>
        <p:nvSpPr>
          <p:cNvPr id="2" name="Title 1">
            <a:extLst>
              <a:ext uri="{FF2B5EF4-FFF2-40B4-BE49-F238E27FC236}">
                <a16:creationId xmlns:a16="http://schemas.microsoft.com/office/drawing/2014/main" id="{0E83AE6C-6EE7-4EC4-FA28-7F2D2EA61D4C}"/>
              </a:ext>
            </a:extLst>
          </p:cNvPr>
          <p:cNvSpPr>
            <a:spLocks noGrp="1"/>
          </p:cNvSpPr>
          <p:nvPr>
            <p:ph type="title"/>
          </p:nvPr>
        </p:nvSpPr>
        <p:spPr>
          <a:xfrm>
            <a:off x="609600" y="365760"/>
            <a:ext cx="11205883" cy="633421"/>
          </a:xfrm>
        </p:spPr>
        <p:txBody>
          <a:bodyPr/>
          <a:lstStyle/>
          <a:p>
            <a:r>
              <a:rPr lang="en-US" sz="3600">
                <a:latin typeface="Arial Narrow"/>
              </a:rPr>
              <a:t>/IOTCONNECT SDKs: Deliver a Positive Developer Experience</a:t>
            </a:r>
            <a:endParaRPr lang="en-US" sz="3600"/>
          </a:p>
        </p:txBody>
      </p:sp>
      <p:sp>
        <p:nvSpPr>
          <p:cNvPr id="27" name="TextBox 26">
            <a:extLst>
              <a:ext uri="{FF2B5EF4-FFF2-40B4-BE49-F238E27FC236}">
                <a16:creationId xmlns:a16="http://schemas.microsoft.com/office/drawing/2014/main" id="{37C63E3A-6BEA-7B9C-4BC5-6E713325A7F3}"/>
              </a:ext>
            </a:extLst>
          </p:cNvPr>
          <p:cNvSpPr txBox="1"/>
          <p:nvPr/>
        </p:nvSpPr>
        <p:spPr>
          <a:xfrm>
            <a:off x="1082950" y="1028360"/>
            <a:ext cx="9997224" cy="1715854"/>
          </a:xfrm>
          <a:prstGeom prst="rect">
            <a:avLst/>
          </a:prstGeom>
        </p:spPr>
        <p:txBody>
          <a:bodyPr wrap="none" lIns="121920" tIns="60960" rIns="121920" bIns="60960" rtlCol="0" anchor="t">
            <a:spAutoFit/>
          </a:bodyPr>
          <a:lstStyle/>
          <a:p>
            <a:pPr>
              <a:defRPr/>
            </a:pPr>
            <a:r>
              <a:rPr lang="en-US" sz="2400" b="1">
                <a:solidFill>
                  <a:srgbClr val="374151"/>
                </a:solidFill>
                <a:latin typeface="Arial" panose="020B0604020202020204"/>
              </a:rPr>
              <a:t>Objectives:</a:t>
            </a:r>
          </a:p>
          <a:p>
            <a:pPr marL="778914" indent="-380990">
              <a:spcAft>
                <a:spcPts val="300"/>
              </a:spcAft>
              <a:buFont typeface="Arial" panose="020B0604020202020204" pitchFamily="34" charset="0"/>
              <a:buChar char="•"/>
              <a:defRPr/>
            </a:pPr>
            <a:r>
              <a:rPr lang="en-US">
                <a:solidFill>
                  <a:srgbClr val="374151"/>
                </a:solidFill>
                <a:latin typeface="Arial" panose="020B0604020202020204"/>
              </a:rPr>
              <a:t>Deliver device-builders a positive developer-experience </a:t>
            </a:r>
            <a:endParaRPr lang="en-US">
              <a:solidFill>
                <a:srgbClr val="374151"/>
              </a:solidFill>
              <a:latin typeface="Arial" panose="020B0604020202020204"/>
              <a:cs typeface="Arial" panose="020B0604020202020204"/>
            </a:endParaRPr>
          </a:p>
          <a:p>
            <a:pPr marL="778914" indent="-380990">
              <a:spcAft>
                <a:spcPts val="300"/>
              </a:spcAft>
              <a:buFont typeface="Arial" panose="020B0604020202020204" pitchFamily="34" charset="0"/>
              <a:buChar char="•"/>
              <a:defRPr/>
            </a:pPr>
            <a:r>
              <a:rPr lang="en-US">
                <a:solidFill>
                  <a:srgbClr val="374151"/>
                </a:solidFill>
                <a:latin typeface="Arial" panose="020B0604020202020204"/>
              </a:rPr>
              <a:t>Integrate into the Avnet Supplier's development flow and ecosystem</a:t>
            </a:r>
            <a:endParaRPr lang="en-US">
              <a:solidFill>
                <a:srgbClr val="374151"/>
              </a:solidFill>
              <a:latin typeface="Arial" panose="020B0604020202020204"/>
              <a:cs typeface="Arial" panose="020B0604020202020204"/>
            </a:endParaRPr>
          </a:p>
          <a:p>
            <a:pPr marL="778914" indent="-380990">
              <a:spcAft>
                <a:spcPts val="300"/>
              </a:spcAft>
              <a:buFont typeface="Arial" panose="020B0604020202020204" pitchFamily="34" charset="0"/>
              <a:buChar char="•"/>
              <a:defRPr/>
            </a:pPr>
            <a:r>
              <a:rPr lang="en-US">
                <a:solidFill>
                  <a:srgbClr val="374151"/>
                </a:solidFill>
                <a:latin typeface="Arial" panose="020B0604020202020204"/>
              </a:rPr>
              <a:t>Provide confidence for a successful outcome at the onset of our customer’s IoT journey </a:t>
            </a:r>
            <a:endParaRPr lang="en-US">
              <a:solidFill>
                <a:srgbClr val="374151"/>
              </a:solidFill>
              <a:latin typeface="Arial" panose="020B0604020202020204"/>
              <a:cs typeface="Arial" panose="020B0604020202020204"/>
            </a:endParaRPr>
          </a:p>
          <a:p>
            <a:pPr>
              <a:defRPr/>
            </a:pPr>
            <a:endParaRPr lang="en-US">
              <a:solidFill>
                <a:srgbClr val="000000"/>
              </a:solidFill>
              <a:latin typeface="Arial" panose="020B0604020202020204"/>
              <a:cs typeface="Arial" panose="020B0604020202020204" pitchFamily="34" charset="0"/>
            </a:endParaRPr>
          </a:p>
        </p:txBody>
      </p:sp>
      <p:sp>
        <p:nvSpPr>
          <p:cNvPr id="28" name="TextBox 27">
            <a:extLst>
              <a:ext uri="{FF2B5EF4-FFF2-40B4-BE49-F238E27FC236}">
                <a16:creationId xmlns:a16="http://schemas.microsoft.com/office/drawing/2014/main" id="{FD0F485E-53F0-B039-820F-20C1ABF10930}"/>
              </a:ext>
            </a:extLst>
          </p:cNvPr>
          <p:cNvSpPr txBox="1"/>
          <p:nvPr/>
        </p:nvSpPr>
        <p:spPr>
          <a:xfrm>
            <a:off x="1152542" y="2511040"/>
            <a:ext cx="7658828" cy="1400383"/>
          </a:xfrm>
          <a:prstGeom prst="rect">
            <a:avLst/>
          </a:prstGeom>
        </p:spPr>
        <p:txBody>
          <a:bodyPr wrap="none" lIns="121920" tIns="60960" rIns="121920" bIns="60960" rtlCol="0" anchor="t">
            <a:spAutoFit/>
          </a:bodyPr>
          <a:lstStyle/>
          <a:p>
            <a:pPr>
              <a:defRPr/>
            </a:pPr>
            <a:r>
              <a:rPr lang="en-US" sz="2400" b="1">
                <a:solidFill>
                  <a:srgbClr val="374151"/>
                </a:solidFill>
                <a:latin typeface="Arial" panose="020B0604020202020204"/>
              </a:rPr>
              <a:t>Software Resources</a:t>
            </a:r>
            <a:endParaRPr lang="en-US" sz="2400"/>
          </a:p>
          <a:p>
            <a:pPr marL="740815" indent="-342891">
              <a:spcAft>
                <a:spcPts val="300"/>
              </a:spcAft>
              <a:buFont typeface="Arial" panose="020B0604020202020204" pitchFamily="34" charset="0"/>
              <a:buChar char="•"/>
              <a:defRPr/>
            </a:pPr>
            <a:r>
              <a:rPr lang="en-US">
                <a:solidFill>
                  <a:srgbClr val="374151"/>
                </a:solidFill>
                <a:latin typeface="Arial"/>
                <a:cs typeface="Arial"/>
              </a:rPr>
              <a:t>/IOTCONNECT Enablement, </a:t>
            </a:r>
            <a:r>
              <a:rPr lang="en-US" err="1">
                <a:solidFill>
                  <a:srgbClr val="374151"/>
                </a:solidFill>
                <a:latin typeface="Arial"/>
                <a:cs typeface="Arial"/>
              </a:rPr>
              <a:t>Witekio</a:t>
            </a:r>
            <a:r>
              <a:rPr lang="en-US">
                <a:solidFill>
                  <a:srgbClr val="374151"/>
                </a:solidFill>
                <a:latin typeface="Arial"/>
                <a:cs typeface="Arial"/>
              </a:rPr>
              <a:t>, and Softweb service teams</a:t>
            </a:r>
          </a:p>
          <a:p>
            <a:pPr marL="740815" indent="-342891">
              <a:spcAft>
                <a:spcPts val="300"/>
              </a:spcAft>
              <a:buFont typeface="Arial" panose="020B0604020202020204" pitchFamily="34" charset="0"/>
              <a:buChar char="•"/>
              <a:defRPr/>
            </a:pPr>
            <a:r>
              <a:rPr lang="en-US">
                <a:solidFill>
                  <a:srgbClr val="374151"/>
                </a:solidFill>
                <a:latin typeface="Arial"/>
                <a:cs typeface="Arial"/>
              </a:rPr>
              <a:t>Access to global and scalable Avnet software services</a:t>
            </a:r>
          </a:p>
          <a:p>
            <a:pPr marL="740815" indent="-342891">
              <a:spcAft>
                <a:spcPts val="300"/>
              </a:spcAft>
              <a:buFont typeface="Arial" panose="020B0604020202020204" pitchFamily="34" charset="0"/>
              <a:buChar char="•"/>
              <a:defRPr/>
            </a:pPr>
            <a:r>
              <a:rPr lang="en-US">
                <a:solidFill>
                  <a:srgbClr val="374151"/>
                </a:solidFill>
                <a:latin typeface="Arial"/>
                <a:cs typeface="Arial"/>
              </a:rPr>
              <a:t>Skills: C, Python, Java, OS/RTOS, Applications, AI/ML</a:t>
            </a:r>
          </a:p>
        </p:txBody>
      </p:sp>
      <p:sp>
        <p:nvSpPr>
          <p:cNvPr id="29" name="TextBox 28">
            <a:extLst>
              <a:ext uri="{FF2B5EF4-FFF2-40B4-BE49-F238E27FC236}">
                <a16:creationId xmlns:a16="http://schemas.microsoft.com/office/drawing/2014/main" id="{246A949A-03F9-D295-92C0-FC6F787C8880}"/>
              </a:ext>
            </a:extLst>
          </p:cNvPr>
          <p:cNvSpPr txBox="1"/>
          <p:nvPr/>
        </p:nvSpPr>
        <p:spPr>
          <a:xfrm>
            <a:off x="1546609" y="4272560"/>
            <a:ext cx="8986233" cy="1985159"/>
          </a:xfrm>
          <a:prstGeom prst="rect">
            <a:avLst/>
          </a:prstGeom>
        </p:spPr>
        <p:txBody>
          <a:bodyPr wrap="square" numCol="2" rtlCol="0">
            <a:spAutoFit/>
          </a:bodyPr>
          <a:lstStyle/>
          <a:p>
            <a:pPr marL="342891" indent="-342891">
              <a:spcAft>
                <a:spcPts val="300"/>
              </a:spcAft>
              <a:buFont typeface="Arial" panose="020B0604020202020204" pitchFamily="34" charset="0"/>
              <a:buChar char="•"/>
              <a:defRPr/>
            </a:pPr>
            <a:r>
              <a:rPr lang="en-US">
                <a:solidFill>
                  <a:srgbClr val="374151"/>
                </a:solidFill>
                <a:latin typeface="Arial" panose="020B0604020202020204" pitchFamily="34" charset="0"/>
                <a:cs typeface="Arial" panose="020B0604020202020204" pitchFamily="34" charset="0"/>
              </a:rPr>
              <a:t>/IOTCONNECT Library</a:t>
            </a:r>
          </a:p>
          <a:p>
            <a:pPr marL="342891" indent="-342891">
              <a:spcAft>
                <a:spcPts val="300"/>
              </a:spcAft>
              <a:buFont typeface="Arial" panose="020B0604020202020204" pitchFamily="34" charset="0"/>
              <a:buChar char="•"/>
              <a:tabLst>
                <a:tab pos="4348054" algn="l"/>
              </a:tabLst>
              <a:defRPr/>
            </a:pPr>
            <a:r>
              <a:rPr lang="en-US">
                <a:solidFill>
                  <a:srgbClr val="374151"/>
                </a:solidFill>
                <a:latin typeface="Arial" panose="020B0604020202020204" pitchFamily="34" charset="0"/>
                <a:cs typeface="Arial" panose="020B0604020202020204" pitchFamily="34" charset="0"/>
              </a:rPr>
              <a:t>SDK (C / C# / Python / …) </a:t>
            </a:r>
          </a:p>
          <a:p>
            <a:pPr marL="342891" indent="-342891">
              <a:spcAft>
                <a:spcPts val="300"/>
              </a:spcAft>
              <a:buFont typeface="Arial" panose="020B0604020202020204" pitchFamily="34" charset="0"/>
              <a:buChar char="•"/>
              <a:defRPr/>
            </a:pPr>
            <a:r>
              <a:rPr lang="en-US">
                <a:solidFill>
                  <a:srgbClr val="374151"/>
                </a:solidFill>
                <a:latin typeface="Arial" panose="020B0604020202020204" pitchFamily="34" charset="0"/>
                <a:cs typeface="Arial" panose="020B0604020202020204" pitchFamily="34" charset="0"/>
              </a:rPr>
              <a:t>Test Strategy</a:t>
            </a:r>
          </a:p>
          <a:p>
            <a:pPr marL="342891" indent="-342891">
              <a:spcAft>
                <a:spcPts val="300"/>
              </a:spcAft>
              <a:buFont typeface="Arial" panose="020B0604020202020204" pitchFamily="34" charset="0"/>
              <a:buChar char="•"/>
              <a:defRPr/>
            </a:pPr>
            <a:endParaRPr lang="en-US">
              <a:solidFill>
                <a:srgbClr val="374151"/>
              </a:solidFill>
              <a:latin typeface="Arial" panose="020B0604020202020204" pitchFamily="34" charset="0"/>
              <a:cs typeface="Arial" panose="020B0604020202020204" pitchFamily="34" charset="0"/>
            </a:endParaRPr>
          </a:p>
          <a:p>
            <a:pPr marL="342891" indent="-342891">
              <a:spcAft>
                <a:spcPts val="300"/>
              </a:spcAft>
              <a:buFont typeface="Arial" panose="020B0604020202020204" pitchFamily="34" charset="0"/>
              <a:buChar char="•"/>
              <a:defRPr/>
            </a:pPr>
            <a:endParaRPr lang="en-US">
              <a:solidFill>
                <a:srgbClr val="374151"/>
              </a:solidFill>
              <a:latin typeface="Arial" panose="020B0604020202020204" pitchFamily="34" charset="0"/>
              <a:cs typeface="Arial" panose="020B0604020202020204" pitchFamily="34" charset="0"/>
            </a:endParaRPr>
          </a:p>
          <a:p>
            <a:pPr>
              <a:spcAft>
                <a:spcPts val="300"/>
              </a:spcAft>
              <a:defRPr/>
            </a:pPr>
            <a:endParaRPr lang="en-US">
              <a:solidFill>
                <a:srgbClr val="374151"/>
              </a:solidFill>
              <a:latin typeface="Arial" panose="020B0604020202020204" pitchFamily="34" charset="0"/>
              <a:cs typeface="Arial" panose="020B0604020202020204" pitchFamily="34" charset="0"/>
            </a:endParaRPr>
          </a:p>
          <a:p>
            <a:pPr marL="342891" indent="-342891">
              <a:spcAft>
                <a:spcPts val="300"/>
              </a:spcAft>
              <a:buFont typeface="Arial" panose="020B0604020202020204" pitchFamily="34" charset="0"/>
              <a:buChar char="•"/>
              <a:defRPr/>
            </a:pPr>
            <a:r>
              <a:rPr lang="en-US">
                <a:solidFill>
                  <a:srgbClr val="374151"/>
                </a:solidFill>
                <a:latin typeface="Arial" panose="020B0604020202020204" pitchFamily="34" charset="0"/>
                <a:cs typeface="Arial" panose="020B0604020202020204" pitchFamily="34" charset="0"/>
              </a:rPr>
              <a:t>Platform Targeted Samples</a:t>
            </a:r>
          </a:p>
          <a:p>
            <a:pPr marL="190495" indent="-342891">
              <a:spcAft>
                <a:spcPts val="300"/>
              </a:spcAft>
              <a:buFont typeface="Arial" panose="020B0604020202020204" pitchFamily="34" charset="0"/>
              <a:buChar char="•"/>
              <a:defRPr/>
            </a:pPr>
            <a:r>
              <a:rPr lang="en-US">
                <a:solidFill>
                  <a:srgbClr val="374151"/>
                </a:solidFill>
                <a:latin typeface="Arial" panose="020B0604020202020204" pitchFamily="34" charset="0"/>
                <a:cs typeface="Arial" panose="020B0604020202020204" pitchFamily="34" charset="0"/>
              </a:rPr>
              <a:t>Developer Guide</a:t>
            </a:r>
          </a:p>
          <a:p>
            <a:pPr marL="190495" indent="-342891">
              <a:spcAft>
                <a:spcPts val="300"/>
              </a:spcAft>
              <a:buFont typeface="Arial" panose="020B0604020202020204" pitchFamily="34" charset="0"/>
              <a:buChar char="•"/>
              <a:defRPr/>
            </a:pPr>
            <a:r>
              <a:rPr lang="en-US">
                <a:solidFill>
                  <a:srgbClr val="374151"/>
                </a:solidFill>
                <a:latin typeface="Arial" panose="020B0604020202020204" pitchFamily="34" charset="0"/>
                <a:cs typeface="Arial" panose="020B0604020202020204" pitchFamily="34" charset="0"/>
              </a:rPr>
              <a:t>QuickStart Experience</a:t>
            </a:r>
          </a:p>
          <a:p>
            <a:pPr lvl="1">
              <a:defRPr/>
            </a:pPr>
            <a:endParaRPr lang="en-US">
              <a:solidFill>
                <a:srgbClr val="374151"/>
              </a:solidFill>
              <a:latin typeface="Arial" panose="020B0604020202020204" pitchFamily="34" charset="0"/>
              <a:cs typeface="Arial" panose="020B0604020202020204" pitchFamily="34" charset="0"/>
            </a:endParaRPr>
          </a:p>
        </p:txBody>
      </p:sp>
      <p:sp>
        <p:nvSpPr>
          <p:cNvPr id="33" name="TextBox 32">
            <a:extLst>
              <a:ext uri="{FF2B5EF4-FFF2-40B4-BE49-F238E27FC236}">
                <a16:creationId xmlns:a16="http://schemas.microsoft.com/office/drawing/2014/main" id="{85678658-154B-EE5B-8B3B-6282D8251FD5}"/>
              </a:ext>
            </a:extLst>
          </p:cNvPr>
          <p:cNvSpPr txBox="1"/>
          <p:nvPr/>
        </p:nvSpPr>
        <p:spPr>
          <a:xfrm>
            <a:off x="1213659" y="3869928"/>
            <a:ext cx="8752840" cy="461665"/>
          </a:xfrm>
          <a:prstGeom prst="rect">
            <a:avLst/>
          </a:prstGeom>
          <a:noFill/>
        </p:spPr>
        <p:txBody>
          <a:bodyPr wrap="square">
            <a:spAutoFit/>
          </a:bodyPr>
          <a:lstStyle/>
          <a:p>
            <a:pPr>
              <a:defRPr/>
            </a:pPr>
            <a:r>
              <a:rPr lang="en-US" sz="2400" b="1">
                <a:solidFill>
                  <a:srgbClr val="374151"/>
                </a:solidFill>
                <a:latin typeface="Arial" panose="020B0604020202020204"/>
              </a:rPr>
              <a:t>Deliverables</a:t>
            </a:r>
            <a:endParaRPr lang="en-US" sz="2000" b="1">
              <a:solidFill>
                <a:srgbClr val="374151"/>
              </a:solidFill>
              <a:latin typeface="Arial" panose="020B0604020202020204"/>
            </a:endParaRPr>
          </a:p>
        </p:txBody>
      </p:sp>
      <p:pic>
        <p:nvPicPr>
          <p:cNvPr id="41" name="Picture 40" descr="A person with a computer&#10;&#10;Description automatically generated">
            <a:extLst>
              <a:ext uri="{FF2B5EF4-FFF2-40B4-BE49-F238E27FC236}">
                <a16:creationId xmlns:a16="http://schemas.microsoft.com/office/drawing/2014/main" id="{855AE8B5-FB1F-A9C8-64D1-43E724F57AEE}"/>
              </a:ext>
            </a:extLst>
          </p:cNvPr>
          <p:cNvPicPr>
            <a:picLocks noChangeAspect="1"/>
          </p:cNvPicPr>
          <p:nvPr/>
        </p:nvPicPr>
        <p:blipFill>
          <a:blip r:embed="rId5">
            <a:extLst>
              <a:ext uri="{BEBA8EAE-BF5A-486C-A8C5-ECC9F3942E4B}">
                <a14:imgProps xmlns:a14="http://schemas.microsoft.com/office/drawing/2010/main">
                  <a14:imgLayer r:embed="rId6">
                    <a14:imgEffect>
                      <a14:colorTemperature colorTemp="7309"/>
                    </a14:imgEffect>
                    <a14:imgEffect>
                      <a14:brightnessContrast bright="-10000"/>
                    </a14:imgEffect>
                  </a14:imgLayer>
                </a14:imgProps>
              </a:ext>
              <a:ext uri="{28A0092B-C50C-407E-A947-70E740481C1C}">
                <a14:useLocalDpi xmlns:a14="http://schemas.microsoft.com/office/drawing/2010/main" val="0"/>
              </a:ext>
            </a:extLst>
          </a:blip>
          <a:stretch>
            <a:fillRect/>
          </a:stretch>
        </p:blipFill>
        <p:spPr>
          <a:xfrm flipH="1">
            <a:off x="185035" y="1212661"/>
            <a:ext cx="1084899" cy="1084899"/>
          </a:xfrm>
          <a:prstGeom prst="rect">
            <a:avLst/>
          </a:prstGeom>
        </p:spPr>
      </p:pic>
      <p:pic>
        <p:nvPicPr>
          <p:cNvPr id="1026" name="Picture 2" descr="Github Logo - Free social media icons">
            <a:extLst>
              <a:ext uri="{FF2B5EF4-FFF2-40B4-BE49-F238E27FC236}">
                <a16:creationId xmlns:a16="http://schemas.microsoft.com/office/drawing/2014/main" id="{782009E9-2D69-7CE6-C69B-5F236FDC3C2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2131" y="4153811"/>
            <a:ext cx="776660" cy="77666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Full Color Mug | The Yocto Project">
            <a:extLst>
              <a:ext uri="{FF2B5EF4-FFF2-40B4-BE49-F238E27FC236}">
                <a16:creationId xmlns:a16="http://schemas.microsoft.com/office/drawing/2014/main" id="{A55EF1FF-0B85-55AE-8BCC-C97BAEF6C594}"/>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t="32070" b="28590"/>
          <a:stretch/>
        </p:blipFill>
        <p:spPr bwMode="auto">
          <a:xfrm>
            <a:off x="160539" y="5949432"/>
            <a:ext cx="1175327" cy="462377"/>
          </a:xfrm>
          <a:prstGeom prst="rect">
            <a:avLst/>
          </a:prstGeom>
          <a:noFill/>
          <a:effectLst>
            <a:softEdge rad="12700"/>
          </a:effectLst>
          <a:extLst>
            <a:ext uri="{909E8E84-426E-40DD-AFC4-6F175D3DCCD1}">
              <a14:hiddenFill xmlns:a14="http://schemas.microsoft.com/office/drawing/2010/main">
                <a:solidFill>
                  <a:srgbClr val="FFFFFF"/>
                </a:solidFill>
              </a14:hiddenFill>
            </a:ext>
          </a:extLst>
        </p:spPr>
      </p:pic>
      <p:pic>
        <p:nvPicPr>
          <p:cNvPr id="1032" name="Picture 8" descr="Landing Page - In-memory Database Management System - Raima">
            <a:extLst>
              <a:ext uri="{FF2B5EF4-FFF2-40B4-BE49-F238E27FC236}">
                <a16:creationId xmlns:a16="http://schemas.microsoft.com/office/drawing/2014/main" id="{BABC23CB-D283-809E-CC1B-45108978325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803047" y="5781420"/>
            <a:ext cx="1521951" cy="798401"/>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Sharing of APM32F4 based Azure RTOS ThreadX migration - Hackster.io">
            <a:extLst>
              <a:ext uri="{FF2B5EF4-FFF2-40B4-BE49-F238E27FC236}">
                <a16:creationId xmlns:a16="http://schemas.microsoft.com/office/drawing/2014/main" id="{18D784FF-5BDB-5978-555C-0627210F7A4A}"/>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629151" y="5700892"/>
            <a:ext cx="1278660" cy="959456"/>
          </a:xfrm>
          <a:prstGeom prst="rect">
            <a:avLst/>
          </a:prstGeom>
          <a:noFill/>
          <a:effectLst>
            <a:softEdge rad="31750"/>
          </a:effectLst>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69C417FF-BCCC-5469-C440-D279445141D0}"/>
              </a:ext>
            </a:extLst>
          </p:cNvPr>
          <p:cNvPicPr>
            <a:picLocks noChangeAspect="1"/>
          </p:cNvPicPr>
          <p:nvPr/>
        </p:nvPicPr>
        <p:blipFill>
          <a:blip r:embed="rId11"/>
          <a:stretch>
            <a:fillRect/>
          </a:stretch>
        </p:blipFill>
        <p:spPr>
          <a:xfrm>
            <a:off x="1640019" y="5749332"/>
            <a:ext cx="858875" cy="862577"/>
          </a:xfrm>
          <a:prstGeom prst="rect">
            <a:avLst/>
          </a:prstGeom>
        </p:spPr>
      </p:pic>
      <p:pic>
        <p:nvPicPr>
          <p:cNvPr id="16" name="Picture 15">
            <a:extLst>
              <a:ext uri="{FF2B5EF4-FFF2-40B4-BE49-F238E27FC236}">
                <a16:creationId xmlns:a16="http://schemas.microsoft.com/office/drawing/2014/main" id="{75E001DC-7938-B645-DF83-593703856A47}"/>
              </a:ext>
            </a:extLst>
          </p:cNvPr>
          <p:cNvPicPr>
            <a:picLocks noChangeAspect="1"/>
          </p:cNvPicPr>
          <p:nvPr/>
        </p:nvPicPr>
        <p:blipFill>
          <a:blip r:embed="rId12"/>
          <a:stretch>
            <a:fillRect/>
          </a:stretch>
        </p:blipFill>
        <p:spPr>
          <a:xfrm>
            <a:off x="9373674" y="5846220"/>
            <a:ext cx="2657787" cy="668801"/>
          </a:xfrm>
          <a:prstGeom prst="rect">
            <a:avLst/>
          </a:prstGeom>
        </p:spPr>
      </p:pic>
      <p:pic>
        <p:nvPicPr>
          <p:cNvPr id="1042" name="Picture 18">
            <a:extLst>
              <a:ext uri="{FF2B5EF4-FFF2-40B4-BE49-F238E27FC236}">
                <a16:creationId xmlns:a16="http://schemas.microsoft.com/office/drawing/2014/main" id="{ED166A7C-3E40-2BCC-370E-E5DA913D5972}"/>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211964" y="5642593"/>
            <a:ext cx="1060683" cy="1076055"/>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7B981622-C02C-95B8-151D-21D35CEFCE49}"/>
              </a:ext>
            </a:extLst>
          </p:cNvPr>
          <p:cNvSpPr>
            <a:spLocks noGrp="1"/>
          </p:cNvSpPr>
          <p:nvPr>
            <p:ph type="sldNum" sz="quarter" idx="12"/>
          </p:nvPr>
        </p:nvSpPr>
        <p:spPr/>
        <p:txBody>
          <a:bodyPr/>
          <a:lstStyle/>
          <a:p>
            <a:fld id="{EF03F2D8-09E8-4F65-B5E4-919B7BA10877}" type="slidenum">
              <a:rPr lang="en-US" smtClean="0"/>
              <a:pPr/>
              <a:t>38</a:t>
            </a:fld>
            <a:endParaRPr lang="en-US"/>
          </a:p>
        </p:txBody>
      </p:sp>
      <p:pic>
        <p:nvPicPr>
          <p:cNvPr id="9" name="Picture 8">
            <a:extLst>
              <a:ext uri="{FF2B5EF4-FFF2-40B4-BE49-F238E27FC236}">
                <a16:creationId xmlns:a16="http://schemas.microsoft.com/office/drawing/2014/main" id="{63BA4B2D-23FA-02C8-CC67-0F4D84F74B6F}"/>
              </a:ext>
            </a:extLst>
          </p:cNvPr>
          <p:cNvPicPr>
            <a:picLocks noChangeAspect="1"/>
          </p:cNvPicPr>
          <p:nvPr/>
        </p:nvPicPr>
        <p:blipFill>
          <a:blip r:embed="rId14">
            <a:clrChange>
              <a:clrFrom>
                <a:srgbClr val="241C22"/>
              </a:clrFrom>
              <a:clrTo>
                <a:srgbClr val="241C22">
                  <a:alpha val="0"/>
                </a:srgbClr>
              </a:clrTo>
            </a:clrChange>
          </a:blip>
          <a:srcRect l="155" t="1923" r="155" b="-1"/>
          <a:stretch>
            <a:fillRect/>
          </a:stretch>
        </p:blipFill>
        <p:spPr>
          <a:xfrm>
            <a:off x="7576800" y="5902210"/>
            <a:ext cx="1492720" cy="556821"/>
          </a:xfrm>
          <a:prstGeom prst="rect">
            <a:avLst/>
          </a:prstGeom>
        </p:spPr>
      </p:pic>
    </p:spTree>
    <p:extLst>
      <p:ext uri="{BB962C8B-B14F-4D97-AF65-F5344CB8AC3E}">
        <p14:creationId xmlns:p14="http://schemas.microsoft.com/office/powerpoint/2010/main" val="194503468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C9478E2-AB79-E08D-026C-FCEE0288736A}"/>
              </a:ext>
            </a:extLst>
          </p:cNvPr>
          <p:cNvPicPr>
            <a:picLocks noChangeAspect="1"/>
          </p:cNvPicPr>
          <p:nvPr/>
        </p:nvPicPr>
        <p:blipFill>
          <a:blip r:embed="rId3"/>
          <a:stretch>
            <a:fillRect/>
          </a:stretch>
        </p:blipFill>
        <p:spPr>
          <a:xfrm>
            <a:off x="3837823" y="2919"/>
            <a:ext cx="965200" cy="1130300"/>
          </a:xfrm>
          <a:prstGeom prst="rect">
            <a:avLst/>
          </a:prstGeom>
        </p:spPr>
      </p:pic>
      <p:sp>
        <p:nvSpPr>
          <p:cNvPr id="9" name="Rectangle 8">
            <a:extLst>
              <a:ext uri="{FF2B5EF4-FFF2-40B4-BE49-F238E27FC236}">
                <a16:creationId xmlns:a16="http://schemas.microsoft.com/office/drawing/2014/main" id="{C6ACF22A-89E6-595E-D5A1-6FEA507551B0}"/>
              </a:ext>
            </a:extLst>
          </p:cNvPr>
          <p:cNvSpPr/>
          <p:nvPr/>
        </p:nvSpPr>
        <p:spPr>
          <a:xfrm>
            <a:off x="4297682" y="5470524"/>
            <a:ext cx="7894319" cy="1399520"/>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rtlCol="0" anchor="t" anchorCtr="0">
            <a:noAutofit/>
          </a:bodyPr>
          <a:lstStyle/>
          <a:p>
            <a:pPr defTabSz="1219170">
              <a:spcAft>
                <a:spcPts val="600"/>
              </a:spcAft>
              <a:defRPr/>
            </a:pPr>
            <a:endParaRPr lang="en-US" sz="2000">
              <a:solidFill>
                <a:srgbClr val="FFFFFF"/>
              </a:solidFill>
              <a:latin typeface="Arial" panose="020B0604020202020204"/>
            </a:endParaRPr>
          </a:p>
        </p:txBody>
      </p:sp>
      <p:pic>
        <p:nvPicPr>
          <p:cNvPr id="2068" name="Picture 20" descr="Microchip Technology Completes Atmel Acquisition And Provides Update On Its  Fiscal Fourth Quarter 2016">
            <a:extLst>
              <a:ext uri="{FF2B5EF4-FFF2-40B4-BE49-F238E27FC236}">
                <a16:creationId xmlns:a16="http://schemas.microsoft.com/office/drawing/2014/main" id="{9DC4E90A-A876-9F56-4635-9824C15F566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16413" y="4212588"/>
            <a:ext cx="654939" cy="34100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Placeholder 13" descr="A computer on a stool&#10;&#10;Description automatically generated">
            <a:extLst>
              <a:ext uri="{FF2B5EF4-FFF2-40B4-BE49-F238E27FC236}">
                <a16:creationId xmlns:a16="http://schemas.microsoft.com/office/drawing/2014/main" id="{17B6E56A-FC84-CBAA-DC26-D7D5C1546F5D}"/>
              </a:ext>
            </a:extLst>
          </p:cNvPr>
          <p:cNvPicPr>
            <a:picLocks noGrp="1" noChangeAspect="1"/>
          </p:cNvPicPr>
          <p:nvPr>
            <p:ph type="pic" sz="quarter" idx="10"/>
          </p:nvPr>
        </p:nvPicPr>
        <p:blipFill rotWithShape="1">
          <a:blip r:embed="rId5">
            <a:extLst>
              <a:ext uri="{28A0092B-C50C-407E-A947-70E740481C1C}">
                <a14:useLocalDpi xmlns:a14="http://schemas.microsoft.com/office/drawing/2010/main" val="0"/>
              </a:ext>
            </a:extLst>
          </a:blip>
          <a:srcRect l="26004" t="-333" r="38194"/>
          <a:stretch/>
        </p:blipFill>
        <p:spPr>
          <a:xfrm flipH="1">
            <a:off x="-29595" y="0"/>
            <a:ext cx="4667397" cy="6858000"/>
          </a:xfrm>
        </p:spPr>
      </p:pic>
      <p:sp>
        <p:nvSpPr>
          <p:cNvPr id="2" name="Title 1">
            <a:extLst>
              <a:ext uri="{FF2B5EF4-FFF2-40B4-BE49-F238E27FC236}">
                <a16:creationId xmlns:a16="http://schemas.microsoft.com/office/drawing/2014/main" id="{584BC14C-2558-A329-B9A9-C76A31CFD7A4}"/>
              </a:ext>
            </a:extLst>
          </p:cNvPr>
          <p:cNvSpPr>
            <a:spLocks noGrp="1"/>
          </p:cNvSpPr>
          <p:nvPr>
            <p:ph type="title"/>
          </p:nvPr>
        </p:nvSpPr>
        <p:spPr>
          <a:xfrm>
            <a:off x="4665910" y="258667"/>
            <a:ext cx="6057900" cy="627864"/>
          </a:xfrm>
        </p:spPr>
        <p:txBody>
          <a:bodyPr/>
          <a:lstStyle/>
          <a:p>
            <a:r>
              <a:rPr lang="en-US">
                <a:latin typeface="Arial Narrow"/>
              </a:rPr>
              <a:t>Device Enablement:  SDKs</a:t>
            </a:r>
            <a:endParaRPr lang="en-US"/>
          </a:p>
        </p:txBody>
      </p:sp>
      <p:sp>
        <p:nvSpPr>
          <p:cNvPr id="4" name="Content Placeholder 3">
            <a:extLst>
              <a:ext uri="{FF2B5EF4-FFF2-40B4-BE49-F238E27FC236}">
                <a16:creationId xmlns:a16="http://schemas.microsoft.com/office/drawing/2014/main" id="{54CC3D5F-D95A-8664-9D0E-FE114781BE27}"/>
              </a:ext>
            </a:extLst>
          </p:cNvPr>
          <p:cNvSpPr>
            <a:spLocks noGrp="1"/>
          </p:cNvSpPr>
          <p:nvPr>
            <p:ph sz="quarter" idx="13"/>
          </p:nvPr>
        </p:nvSpPr>
        <p:spPr>
          <a:xfrm>
            <a:off x="4206241" y="1315345"/>
            <a:ext cx="10605273" cy="5125883"/>
          </a:xfrm>
        </p:spPr>
        <p:txBody>
          <a:bodyPr vert="horz" lIns="0" tIns="0" rIns="0" bIns="0" rtlCol="0" anchor="t">
            <a:noAutofit/>
          </a:bodyPr>
          <a:lstStyle/>
          <a:p>
            <a:pPr>
              <a:spcAft>
                <a:spcPts val="0"/>
              </a:spcAft>
            </a:pPr>
            <a:r>
              <a:rPr lang="en-US" sz="2400">
                <a:solidFill>
                  <a:schemeClr val="tx1"/>
                </a:solidFill>
                <a:latin typeface="Arial Narrow"/>
                <a:cs typeface="Arial"/>
              </a:rPr>
              <a:t>Generic SDKs</a:t>
            </a:r>
          </a:p>
          <a:p>
            <a:pPr marL="842412">
              <a:spcAft>
                <a:spcPts val="0"/>
              </a:spcAft>
            </a:pPr>
            <a:r>
              <a:rPr lang="en-US" sz="2400">
                <a:solidFill>
                  <a:srgbClr val="41C363"/>
                </a:solidFill>
                <a:latin typeface="Arial Narrow"/>
                <a:cs typeface="Arial"/>
              </a:rPr>
              <a:t>Multiple Languages and Environments</a:t>
            </a:r>
          </a:p>
          <a:p>
            <a:endParaRPr lang="en-US" sz="2400">
              <a:solidFill>
                <a:schemeClr val="tx1"/>
              </a:solidFill>
              <a:latin typeface="Arial Narrow"/>
              <a:cs typeface="Arial"/>
            </a:endParaRPr>
          </a:p>
          <a:p>
            <a:endParaRPr lang="en-US" sz="2400">
              <a:solidFill>
                <a:schemeClr val="tx1"/>
              </a:solidFill>
              <a:latin typeface="Arial Narrow"/>
              <a:cs typeface="Arial"/>
            </a:endParaRPr>
          </a:p>
          <a:p>
            <a:pPr>
              <a:spcAft>
                <a:spcPts val="0"/>
              </a:spcAft>
            </a:pPr>
            <a:r>
              <a:rPr lang="en-US" sz="2400">
                <a:solidFill>
                  <a:schemeClr val="tx1"/>
                </a:solidFill>
                <a:latin typeface="Arial Narrow"/>
                <a:cs typeface="Arial"/>
              </a:rPr>
              <a:t>Platform-specific SDKs </a:t>
            </a:r>
          </a:p>
          <a:p>
            <a:pPr marL="842412">
              <a:spcAft>
                <a:spcPts val="0"/>
              </a:spcAft>
            </a:pPr>
            <a:r>
              <a:rPr lang="en-US" sz="2400">
                <a:solidFill>
                  <a:srgbClr val="41C363"/>
                </a:solidFill>
                <a:latin typeface="Arial Narrow"/>
                <a:cs typeface="Arial"/>
              </a:rPr>
              <a:t>Development Boards and Embedded Hardware</a:t>
            </a:r>
          </a:p>
        </p:txBody>
      </p:sp>
      <p:pic>
        <p:nvPicPr>
          <p:cNvPr id="2050" name="Picture 2" descr="Python Logo PNG Vector (SVG) Free Download">
            <a:extLst>
              <a:ext uri="{FF2B5EF4-FFF2-40B4-BE49-F238E27FC236}">
                <a16:creationId xmlns:a16="http://schemas.microsoft.com/office/drawing/2014/main" id="{20A25CCD-A1C2-7FF3-19DB-4EBE7634B98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17097" y="2115579"/>
            <a:ext cx="398572" cy="446163"/>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Swift vertical logo - Social media &amp; Logos Icons">
            <a:extLst>
              <a:ext uri="{FF2B5EF4-FFF2-40B4-BE49-F238E27FC236}">
                <a16:creationId xmlns:a16="http://schemas.microsoft.com/office/drawing/2014/main" id="{23E7C43D-E0C1-08F0-2967-8962CB2D66C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72067" y="2634631"/>
            <a:ext cx="398571" cy="462527"/>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a:extLst>
              <a:ext uri="{FF2B5EF4-FFF2-40B4-BE49-F238E27FC236}">
                <a16:creationId xmlns:a16="http://schemas.microsoft.com/office/drawing/2014/main" id="{20D4C75D-846F-BD74-7772-0EF93BD3863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507332" y="2160770"/>
            <a:ext cx="319032" cy="358911"/>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a:extLst>
              <a:ext uri="{FF2B5EF4-FFF2-40B4-BE49-F238E27FC236}">
                <a16:creationId xmlns:a16="http://schemas.microsoft.com/office/drawing/2014/main" id="{4323C9E3-A319-2014-3072-A067F23BD16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920525" y="2172244"/>
            <a:ext cx="319031" cy="358661"/>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a:extLst>
              <a:ext uri="{FF2B5EF4-FFF2-40B4-BE49-F238E27FC236}">
                <a16:creationId xmlns:a16="http://schemas.microsoft.com/office/drawing/2014/main" id="{7A3FC4AE-EA77-2D34-504C-C6D139249656}"/>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333716" y="2175475"/>
            <a:ext cx="319032" cy="358911"/>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a:extLst>
              <a:ext uri="{FF2B5EF4-FFF2-40B4-BE49-F238E27FC236}">
                <a16:creationId xmlns:a16="http://schemas.microsoft.com/office/drawing/2014/main" id="{EB99E9F9-0447-FBA1-C01C-0F0C309F97DC}"/>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779009" y="2172471"/>
            <a:ext cx="585996" cy="358435"/>
          </a:xfrm>
          <a:prstGeom prst="rect">
            <a:avLst/>
          </a:prstGeom>
          <a:noFill/>
          <a:extLst>
            <a:ext uri="{909E8E84-426E-40DD-AFC4-6F175D3DCCD1}">
              <a14:hiddenFill xmlns:a14="http://schemas.microsoft.com/office/drawing/2010/main">
                <a:solidFill>
                  <a:srgbClr val="FFFFFF"/>
                </a:solidFill>
              </a14:hiddenFill>
            </a:ext>
          </a:extLst>
        </p:spPr>
      </p:pic>
      <p:pic>
        <p:nvPicPr>
          <p:cNvPr id="2064" name="Picture 16">
            <a:extLst>
              <a:ext uri="{FF2B5EF4-FFF2-40B4-BE49-F238E27FC236}">
                <a16:creationId xmlns:a16="http://schemas.microsoft.com/office/drawing/2014/main" id="{3281D723-305F-F350-13BB-33F9E1153E2B}"/>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689077" y="2673657"/>
            <a:ext cx="328020" cy="377224"/>
          </a:xfrm>
          <a:prstGeom prst="rect">
            <a:avLst/>
          </a:prstGeom>
          <a:noFill/>
          <a:extLst>
            <a:ext uri="{909E8E84-426E-40DD-AFC4-6F175D3DCCD1}">
              <a14:hiddenFill xmlns:a14="http://schemas.microsoft.com/office/drawing/2010/main">
                <a:solidFill>
                  <a:srgbClr val="FFFFFF"/>
                </a:solidFill>
              </a14:hiddenFill>
            </a:ext>
          </a:extLst>
        </p:spPr>
      </p:pic>
      <p:pic>
        <p:nvPicPr>
          <p:cNvPr id="2066" name="Picture 18">
            <a:extLst>
              <a:ext uri="{FF2B5EF4-FFF2-40B4-BE49-F238E27FC236}">
                <a16:creationId xmlns:a16="http://schemas.microsoft.com/office/drawing/2014/main" id="{6B590588-E7BE-1E04-FBFE-BA943374AD30}"/>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165747" y="4315286"/>
            <a:ext cx="811107" cy="135607"/>
          </a:xfrm>
          <a:prstGeom prst="rect">
            <a:avLst/>
          </a:prstGeom>
          <a:noFill/>
          <a:extLst>
            <a:ext uri="{909E8E84-426E-40DD-AFC4-6F175D3DCCD1}">
              <a14:hiddenFill xmlns:a14="http://schemas.microsoft.com/office/drawing/2010/main">
                <a:solidFill>
                  <a:srgbClr val="FFFFFF"/>
                </a:solidFill>
              </a14:hiddenFill>
            </a:ext>
          </a:extLst>
        </p:spPr>
      </p:pic>
      <p:pic>
        <p:nvPicPr>
          <p:cNvPr id="2070" name="Picture 22" descr="The History of Intel">
            <a:extLst>
              <a:ext uri="{FF2B5EF4-FFF2-40B4-BE49-F238E27FC236}">
                <a16:creationId xmlns:a16="http://schemas.microsoft.com/office/drawing/2014/main" id="{4FFD0831-BF20-71C0-37C8-2C1DF259A547}"/>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394249" y="4605623"/>
            <a:ext cx="516999" cy="342901"/>
          </a:xfrm>
          <a:prstGeom prst="rect">
            <a:avLst/>
          </a:prstGeom>
          <a:noFill/>
          <a:extLst>
            <a:ext uri="{909E8E84-426E-40DD-AFC4-6F175D3DCCD1}">
              <a14:hiddenFill xmlns:a14="http://schemas.microsoft.com/office/drawing/2010/main">
                <a:solidFill>
                  <a:srgbClr val="FFFFFF"/>
                </a:solidFill>
              </a14:hiddenFill>
            </a:ext>
          </a:extLst>
        </p:spPr>
      </p:pic>
      <p:pic>
        <p:nvPicPr>
          <p:cNvPr id="2072" name="Picture 24" descr="STMicroelectronics - Wikipedia">
            <a:extLst>
              <a:ext uri="{FF2B5EF4-FFF2-40B4-BE49-F238E27FC236}">
                <a16:creationId xmlns:a16="http://schemas.microsoft.com/office/drawing/2014/main" id="{41551809-ECD1-8764-5F55-75D3785ACD82}"/>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485652" y="4194283"/>
            <a:ext cx="537515" cy="377612"/>
          </a:xfrm>
          <a:prstGeom prst="rect">
            <a:avLst/>
          </a:prstGeom>
          <a:noFill/>
          <a:extLst>
            <a:ext uri="{909E8E84-426E-40DD-AFC4-6F175D3DCCD1}">
              <a14:hiddenFill xmlns:a14="http://schemas.microsoft.com/office/drawing/2010/main">
                <a:solidFill>
                  <a:srgbClr val="FFFFFF"/>
                </a:solidFill>
              </a14:hiddenFill>
            </a:ext>
          </a:extLst>
        </p:spPr>
      </p:pic>
      <p:pic>
        <p:nvPicPr>
          <p:cNvPr id="2076" name="Picture 28" descr="NXP Semiconductors - Wikipedia">
            <a:extLst>
              <a:ext uri="{FF2B5EF4-FFF2-40B4-BE49-F238E27FC236}">
                <a16:creationId xmlns:a16="http://schemas.microsoft.com/office/drawing/2014/main" id="{5573FB68-0CA3-8951-3D98-D8E470B24298}"/>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7713934" y="4269822"/>
            <a:ext cx="629137" cy="226533"/>
          </a:xfrm>
          <a:prstGeom prst="rect">
            <a:avLst/>
          </a:prstGeom>
          <a:noFill/>
          <a:extLst>
            <a:ext uri="{909E8E84-426E-40DD-AFC4-6F175D3DCCD1}">
              <a14:hiddenFill xmlns:a14="http://schemas.microsoft.com/office/drawing/2010/main">
                <a:solidFill>
                  <a:srgbClr val="FFFFFF"/>
                </a:solidFill>
              </a14:hiddenFill>
            </a:ext>
          </a:extLst>
        </p:spPr>
      </p:pic>
      <p:pic>
        <p:nvPicPr>
          <p:cNvPr id="2078" name="Picture 30">
            <a:extLst>
              <a:ext uri="{FF2B5EF4-FFF2-40B4-BE49-F238E27FC236}">
                <a16:creationId xmlns:a16="http://schemas.microsoft.com/office/drawing/2014/main" id="{AF54B743-BA9C-836C-B981-82C06A8AE1EF}"/>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7062220" y="4677540"/>
            <a:ext cx="700441" cy="199067"/>
          </a:xfrm>
          <a:prstGeom prst="rect">
            <a:avLst/>
          </a:prstGeom>
          <a:noFill/>
          <a:extLst>
            <a:ext uri="{909E8E84-426E-40DD-AFC4-6F175D3DCCD1}">
              <a14:hiddenFill xmlns:a14="http://schemas.microsoft.com/office/drawing/2010/main">
                <a:solidFill>
                  <a:srgbClr val="FFFFFF"/>
                </a:solidFill>
              </a14:hiddenFill>
            </a:ext>
          </a:extLst>
        </p:spPr>
      </p:pic>
      <p:pic>
        <p:nvPicPr>
          <p:cNvPr id="2080" name="Picture 32">
            <a:extLst>
              <a:ext uri="{FF2B5EF4-FFF2-40B4-BE49-F238E27FC236}">
                <a16:creationId xmlns:a16="http://schemas.microsoft.com/office/drawing/2014/main" id="{592DF263-11E6-D030-E79B-7242B57DDD10}"/>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8923482" y="4588269"/>
            <a:ext cx="377612" cy="377612"/>
          </a:xfrm>
          <a:prstGeom prst="rect">
            <a:avLst/>
          </a:prstGeom>
          <a:noFill/>
          <a:extLst>
            <a:ext uri="{909E8E84-426E-40DD-AFC4-6F175D3DCCD1}">
              <a14:hiddenFill xmlns:a14="http://schemas.microsoft.com/office/drawing/2010/main">
                <a:solidFill>
                  <a:srgbClr val="FFFFFF"/>
                </a:solidFill>
              </a14:hiddenFill>
            </a:ext>
          </a:extLst>
        </p:spPr>
      </p:pic>
      <p:pic>
        <p:nvPicPr>
          <p:cNvPr id="2082" name="Picture 34" descr="Infineon Technologies Austria - Wikipedia">
            <a:extLst>
              <a:ext uri="{FF2B5EF4-FFF2-40B4-BE49-F238E27FC236}">
                <a16:creationId xmlns:a16="http://schemas.microsoft.com/office/drawing/2014/main" id="{A266B57A-D524-871E-5D75-343D434BA76E}"/>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6055752" y="4224825"/>
            <a:ext cx="718081" cy="316529"/>
          </a:xfrm>
          <a:prstGeom prst="rect">
            <a:avLst/>
          </a:prstGeom>
          <a:noFill/>
          <a:extLst>
            <a:ext uri="{909E8E84-426E-40DD-AFC4-6F175D3DCCD1}">
              <a14:hiddenFill xmlns:a14="http://schemas.microsoft.com/office/drawing/2010/main">
                <a:solidFill>
                  <a:srgbClr val="FFFFFF"/>
                </a:solidFill>
              </a14:hiddenFill>
            </a:ext>
          </a:extLst>
        </p:spPr>
      </p:pic>
      <p:pic>
        <p:nvPicPr>
          <p:cNvPr id="2084" name="Picture 36">
            <a:extLst>
              <a:ext uri="{FF2B5EF4-FFF2-40B4-BE49-F238E27FC236}">
                <a16:creationId xmlns:a16="http://schemas.microsoft.com/office/drawing/2014/main" id="{EBC0B6DA-28C2-D84F-11DB-61DC75ED7349}"/>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7913633" y="4687683"/>
            <a:ext cx="858876" cy="178783"/>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FBB0B459-0D2D-0D59-411B-CA6E3D81BC08}"/>
              </a:ext>
            </a:extLst>
          </p:cNvPr>
          <p:cNvSpPr txBox="1"/>
          <p:nvPr/>
        </p:nvSpPr>
        <p:spPr>
          <a:xfrm>
            <a:off x="5438280" y="6268864"/>
            <a:ext cx="7554105" cy="338554"/>
          </a:xfrm>
          <a:prstGeom prst="rect">
            <a:avLst/>
          </a:prstGeom>
          <a:noFill/>
        </p:spPr>
        <p:txBody>
          <a:bodyPr wrap="square">
            <a:spAutoFit/>
          </a:bodyPr>
          <a:lstStyle/>
          <a:p>
            <a:pPr defTabSz="1219170"/>
            <a:r>
              <a:rPr lang="en-US" sz="1600">
                <a:solidFill>
                  <a:srgbClr val="FFFFFF"/>
                </a:solidFill>
                <a:latin typeface="Arial" panose="020B0604020202020204"/>
                <a:hlinkClick r:id="rId21"/>
              </a:rPr>
              <a:t>https://github.com/avnet-iotconnect/</a:t>
            </a:r>
            <a:r>
              <a:rPr lang="en-US" sz="1600">
                <a:solidFill>
                  <a:srgbClr val="FFFFFF"/>
                </a:solidFill>
                <a:latin typeface="Arial" panose="020B0604020202020204"/>
              </a:rPr>
              <a:t> </a:t>
            </a:r>
          </a:p>
        </p:txBody>
      </p:sp>
      <p:pic>
        <p:nvPicPr>
          <p:cNvPr id="2086" name="Picture 38" descr="GitHub&quot; Icon - Download for free – Iconduck">
            <a:extLst>
              <a:ext uri="{FF2B5EF4-FFF2-40B4-BE49-F238E27FC236}">
                <a16:creationId xmlns:a16="http://schemas.microsoft.com/office/drawing/2014/main" id="{29A3036B-17E3-0FC7-7E32-909D1E928D92}"/>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5174866" y="6258263"/>
            <a:ext cx="295276" cy="286608"/>
          </a:xfrm>
          <a:prstGeom prst="rect">
            <a:avLst/>
          </a:prstGeom>
          <a:noFill/>
          <a:extLst>
            <a:ext uri="{909E8E84-426E-40DD-AFC4-6F175D3DCCD1}">
              <a14:hiddenFill xmlns:a14="http://schemas.microsoft.com/office/drawing/2010/main">
                <a:solidFill>
                  <a:srgbClr val="FFFFFF"/>
                </a:solidFill>
              </a14:hiddenFill>
            </a:ext>
          </a:extLst>
        </p:spPr>
      </p:pic>
      <p:pic>
        <p:nvPicPr>
          <p:cNvPr id="2088" name="Picture 40" descr="White info icon - Free white info icons">
            <a:extLst>
              <a:ext uri="{FF2B5EF4-FFF2-40B4-BE49-F238E27FC236}">
                <a16:creationId xmlns:a16="http://schemas.microsoft.com/office/drawing/2014/main" id="{05A839CD-0914-3BD0-72EC-FF3FC3DBC3DE}"/>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5173257" y="5724155"/>
            <a:ext cx="295276" cy="295276"/>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1269A8AF-1013-B6E2-0F0A-1419543E5007}"/>
              </a:ext>
            </a:extLst>
          </p:cNvPr>
          <p:cNvSpPr txBox="1"/>
          <p:nvPr/>
        </p:nvSpPr>
        <p:spPr>
          <a:xfrm>
            <a:off x="5404752" y="5760260"/>
            <a:ext cx="6111240" cy="338554"/>
          </a:xfrm>
          <a:prstGeom prst="rect">
            <a:avLst/>
          </a:prstGeom>
          <a:noFill/>
        </p:spPr>
        <p:txBody>
          <a:bodyPr wrap="square">
            <a:spAutoFit/>
          </a:bodyPr>
          <a:lstStyle/>
          <a:p>
            <a:pPr defTabSz="1219170"/>
            <a:r>
              <a:rPr lang="en-US" sz="1600">
                <a:solidFill>
                  <a:srgbClr val="FFFFFF"/>
                </a:solidFill>
                <a:latin typeface="Arial" panose="020B0604020202020204"/>
                <a:hlinkClick r:id="rId24"/>
              </a:rPr>
              <a:t>https://docs.iotconnect.io/iotconnect/sdk/</a:t>
            </a:r>
            <a:r>
              <a:rPr lang="en-US" sz="1600">
                <a:solidFill>
                  <a:srgbClr val="FFFFFF"/>
                </a:solidFill>
                <a:latin typeface="Arial" panose="020B0604020202020204"/>
              </a:rPr>
              <a:t> </a:t>
            </a:r>
          </a:p>
        </p:txBody>
      </p:sp>
      <p:pic>
        <p:nvPicPr>
          <p:cNvPr id="3074" name="Picture 2" descr="IoTConnect application screen">
            <a:extLst>
              <a:ext uri="{FF2B5EF4-FFF2-40B4-BE49-F238E27FC236}">
                <a16:creationId xmlns:a16="http://schemas.microsoft.com/office/drawing/2014/main" id="{79CCC7DF-ABEE-3190-FFEB-DA392CF64EA4}"/>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9921441" y="5619270"/>
            <a:ext cx="1932555" cy="1087061"/>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5" name="Slide Number Placeholder 4">
            <a:extLst>
              <a:ext uri="{FF2B5EF4-FFF2-40B4-BE49-F238E27FC236}">
                <a16:creationId xmlns:a16="http://schemas.microsoft.com/office/drawing/2014/main" id="{0786F06F-9B7A-459A-2B60-937B427FC5C8}"/>
              </a:ext>
            </a:extLst>
          </p:cNvPr>
          <p:cNvSpPr>
            <a:spLocks noGrp="1"/>
          </p:cNvSpPr>
          <p:nvPr>
            <p:ph type="sldNum" sz="quarter" idx="12"/>
          </p:nvPr>
        </p:nvSpPr>
        <p:spPr/>
        <p:txBody>
          <a:bodyPr/>
          <a:lstStyle/>
          <a:p>
            <a:pPr defTabSz="1219170"/>
            <a:fld id="{EF03F2D8-09E8-4F65-B5E4-919B7BA10877}" type="slidenum">
              <a:rPr lang="en-US">
                <a:solidFill>
                  <a:srgbClr val="919191"/>
                </a:solidFill>
                <a:latin typeface="Arial" panose="020B0604020202020204"/>
              </a:rPr>
              <a:pPr defTabSz="1219170"/>
              <a:t>39</a:t>
            </a:fld>
            <a:endParaRPr lang="en-US">
              <a:solidFill>
                <a:srgbClr val="919191"/>
              </a:solidFill>
              <a:latin typeface="Arial" panose="020B0604020202020204"/>
            </a:endParaRPr>
          </a:p>
        </p:txBody>
      </p:sp>
    </p:spTree>
    <p:extLst>
      <p:ext uri="{BB962C8B-B14F-4D97-AF65-F5344CB8AC3E}">
        <p14:creationId xmlns:p14="http://schemas.microsoft.com/office/powerpoint/2010/main" val="6976936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A3113EB-B702-4527-9518-7A518A7675CB}"/>
              </a:ext>
            </a:extLst>
          </p:cNvPr>
          <p:cNvSpPr>
            <a:spLocks noGrp="1"/>
          </p:cNvSpPr>
          <p:nvPr>
            <p:ph type="sldNum" sz="quarter" idx="12"/>
          </p:nvPr>
        </p:nvSpPr>
        <p:spPr>
          <a:xfrm>
            <a:off x="187815" y="6521277"/>
            <a:ext cx="329184" cy="163447"/>
          </a:xfrm>
        </p:spPr>
        <p:txBody>
          <a:bodyPr/>
          <a:lstStyle/>
          <a:p>
            <a:fld id="{EF03F2D8-09E8-4F65-B5E4-919B7BA10877}" type="slidenum">
              <a:rPr lang="en-US" smtClean="0"/>
              <a:pPr/>
              <a:t>4</a:t>
            </a:fld>
            <a:endParaRPr lang="en-US"/>
          </a:p>
        </p:txBody>
      </p:sp>
      <p:grpSp>
        <p:nvGrpSpPr>
          <p:cNvPr id="11" name="Group 10">
            <a:extLst>
              <a:ext uri="{FF2B5EF4-FFF2-40B4-BE49-F238E27FC236}">
                <a16:creationId xmlns:a16="http://schemas.microsoft.com/office/drawing/2014/main" id="{0168C610-092C-A29A-8819-FED15E63DB4D}"/>
              </a:ext>
            </a:extLst>
          </p:cNvPr>
          <p:cNvGrpSpPr/>
          <p:nvPr/>
        </p:nvGrpSpPr>
        <p:grpSpPr>
          <a:xfrm>
            <a:off x="-10358" y="259068"/>
            <a:ext cx="9200078" cy="770742"/>
            <a:chOff x="-10358" y="259068"/>
            <a:chExt cx="8444143" cy="770742"/>
          </a:xfrm>
        </p:grpSpPr>
        <p:sp>
          <p:nvSpPr>
            <p:cNvPr id="6" name="Parallelogram 5">
              <a:extLst>
                <a:ext uri="{FF2B5EF4-FFF2-40B4-BE49-F238E27FC236}">
                  <a16:creationId xmlns:a16="http://schemas.microsoft.com/office/drawing/2014/main" id="{12F2B10C-23F4-3C52-B3B0-DE989A07B174}"/>
                </a:ext>
              </a:extLst>
            </p:cNvPr>
            <p:cNvSpPr/>
            <p:nvPr/>
          </p:nvSpPr>
          <p:spPr>
            <a:xfrm>
              <a:off x="-10358" y="259068"/>
              <a:ext cx="8444143" cy="770742"/>
            </a:xfrm>
            <a:custGeom>
              <a:avLst/>
              <a:gdLst>
                <a:gd name="connsiteX0" fmla="*/ 0 w 8648329"/>
                <a:gd name="connsiteY0" fmla="*/ 648071 h 648071"/>
                <a:gd name="connsiteX1" fmla="*/ 197532 w 8648329"/>
                <a:gd name="connsiteY1" fmla="*/ 0 h 648071"/>
                <a:gd name="connsiteX2" fmla="*/ 8648329 w 8648329"/>
                <a:gd name="connsiteY2" fmla="*/ 0 h 648071"/>
                <a:gd name="connsiteX3" fmla="*/ 8450797 w 8648329"/>
                <a:gd name="connsiteY3" fmla="*/ 648071 h 648071"/>
                <a:gd name="connsiteX4" fmla="*/ 0 w 8648329"/>
                <a:gd name="connsiteY4" fmla="*/ 648071 h 648071"/>
                <a:gd name="connsiteX0" fmla="*/ 6654 w 8450797"/>
                <a:gd name="connsiteY0" fmla="*/ 648071 h 648071"/>
                <a:gd name="connsiteX1" fmla="*/ 0 w 8450797"/>
                <a:gd name="connsiteY1" fmla="*/ 0 h 648071"/>
                <a:gd name="connsiteX2" fmla="*/ 8450797 w 8450797"/>
                <a:gd name="connsiteY2" fmla="*/ 0 h 648071"/>
                <a:gd name="connsiteX3" fmla="*/ 8253265 w 8450797"/>
                <a:gd name="connsiteY3" fmla="*/ 648071 h 648071"/>
                <a:gd name="connsiteX4" fmla="*/ 6654 w 8450797"/>
                <a:gd name="connsiteY4" fmla="*/ 648071 h 648071"/>
                <a:gd name="connsiteX0" fmla="*/ 0 w 8444143"/>
                <a:gd name="connsiteY0" fmla="*/ 648071 h 648071"/>
                <a:gd name="connsiteX1" fmla="*/ 11101 w 8444143"/>
                <a:gd name="connsiteY1" fmla="*/ 0 h 648071"/>
                <a:gd name="connsiteX2" fmla="*/ 8444143 w 8444143"/>
                <a:gd name="connsiteY2" fmla="*/ 0 h 648071"/>
                <a:gd name="connsiteX3" fmla="*/ 8246611 w 8444143"/>
                <a:gd name="connsiteY3" fmla="*/ 648071 h 648071"/>
                <a:gd name="connsiteX4" fmla="*/ 0 w 8444143"/>
                <a:gd name="connsiteY4" fmla="*/ 648071 h 6480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44143" h="648071">
                  <a:moveTo>
                    <a:pt x="0" y="648071"/>
                  </a:moveTo>
                  <a:lnTo>
                    <a:pt x="11101" y="0"/>
                  </a:lnTo>
                  <a:lnTo>
                    <a:pt x="8444143" y="0"/>
                  </a:lnTo>
                  <a:lnTo>
                    <a:pt x="8246611" y="648071"/>
                  </a:lnTo>
                  <a:lnTo>
                    <a:pt x="0" y="648071"/>
                  </a:lnTo>
                  <a:close/>
                </a:path>
              </a:pathLst>
            </a:custGeom>
            <a:solidFill>
              <a:srgbClr val="00B050"/>
            </a:solidFill>
          </p:spPr>
          <p:txBody>
            <a:bodyPr wrap="square" rtlCol="0" anchor="ctr" anchorCtr="0">
              <a:noAutofit/>
            </a:bodyPr>
            <a:lstStyle/>
            <a:p>
              <a:pPr algn="ctr"/>
              <a:endParaRPr lang="en-US" sz="1600" err="1">
                <a:solidFill>
                  <a:schemeClr val="bg1"/>
                </a:solidFill>
              </a:endParaRPr>
            </a:p>
          </p:txBody>
        </p:sp>
        <p:sp>
          <p:nvSpPr>
            <p:cNvPr id="9" name="TextBox 8">
              <a:hlinkClick r:id="rId2"/>
              <a:extLst>
                <a:ext uri="{FF2B5EF4-FFF2-40B4-BE49-F238E27FC236}">
                  <a16:creationId xmlns:a16="http://schemas.microsoft.com/office/drawing/2014/main" id="{6E578E20-35DA-660D-1A1A-9B4A2812A7DB}"/>
                </a:ext>
              </a:extLst>
            </p:cNvPr>
            <p:cNvSpPr txBox="1"/>
            <p:nvPr/>
          </p:nvSpPr>
          <p:spPr>
            <a:xfrm>
              <a:off x="322600" y="372599"/>
              <a:ext cx="7772400" cy="523220"/>
            </a:xfrm>
            <a:prstGeom prst="rect">
              <a:avLst/>
            </a:prstGeom>
            <a:noFill/>
          </p:spPr>
          <p:txBody>
            <a:bodyPr wrap="square">
              <a:spAutoFit/>
            </a:bodyPr>
            <a:lstStyle/>
            <a:p>
              <a:r>
                <a:rPr lang="en-US" sz="2800" b="1">
                  <a:latin typeface="+mj-lt"/>
                </a:rPr>
                <a:t>Data Center Operations Automation </a:t>
              </a:r>
            </a:p>
          </p:txBody>
        </p:sp>
      </p:grpSp>
      <p:sp>
        <p:nvSpPr>
          <p:cNvPr id="10" name="TextBox 9">
            <a:extLst>
              <a:ext uri="{FF2B5EF4-FFF2-40B4-BE49-F238E27FC236}">
                <a16:creationId xmlns:a16="http://schemas.microsoft.com/office/drawing/2014/main" id="{D47C11D3-8FB1-9C72-1A27-B9406F4D323C}"/>
              </a:ext>
            </a:extLst>
          </p:cNvPr>
          <p:cNvSpPr txBox="1"/>
          <p:nvPr/>
        </p:nvSpPr>
        <p:spPr>
          <a:xfrm>
            <a:off x="422767" y="1273285"/>
            <a:ext cx="11168911" cy="861774"/>
          </a:xfrm>
          <a:prstGeom prst="rect">
            <a:avLst/>
          </a:prstGeom>
        </p:spPr>
        <p:txBody>
          <a:bodyPr wrap="square" lIns="0" tIns="0" rIns="0" bIns="0" rtlCol="0">
            <a:spAutoFit/>
          </a:bodyPr>
          <a:lstStyle/>
          <a:p>
            <a:pPr algn="l"/>
            <a:r>
              <a:rPr lang="en-US" sz="1400">
                <a:cs typeface="Arial" panose="020B0604020202020204" pitchFamily="34" charset="0"/>
              </a:rPr>
              <a:t>Avnet’s Data Center Operations Automation solution brings together sensor-driven edge intelligence, /IOTCONNECT, and AWS cloud services to automate data center operations. By connecting CRAC units, chillers, UPS systems, PDUs, and environmental probes to real-time dashboards, predictive maintenance, and digital-twin visualization, the solution automates four critical domains: thermal and cooling, environment and safety, power and energy, and asset health. Designed for scalable deployment, it supports facilities from a single 10,000 sq ft site to large multi-site portfolios.</a:t>
            </a:r>
          </a:p>
        </p:txBody>
      </p:sp>
      <p:sp>
        <p:nvSpPr>
          <p:cNvPr id="12" name="Rectangle 11">
            <a:extLst>
              <a:ext uri="{FF2B5EF4-FFF2-40B4-BE49-F238E27FC236}">
                <a16:creationId xmlns:a16="http://schemas.microsoft.com/office/drawing/2014/main" id="{84AEB10A-6CF5-9DA3-3A40-9754363E5676}"/>
              </a:ext>
            </a:extLst>
          </p:cNvPr>
          <p:cNvSpPr/>
          <p:nvPr/>
        </p:nvSpPr>
        <p:spPr>
          <a:xfrm>
            <a:off x="0" y="2353785"/>
            <a:ext cx="12192000" cy="3745173"/>
          </a:xfrm>
          <a:prstGeom prst="rect">
            <a:avLst/>
          </a:prstGeom>
          <a:solidFill>
            <a:schemeClr val="bg1">
              <a:lumMod val="95000"/>
            </a:schemeClr>
          </a:solidFill>
        </p:spPr>
        <p:txBody>
          <a:bodyPr wrap="square" rtlCol="0" anchor="ctr" anchorCtr="0">
            <a:noAutofit/>
          </a:bodyPr>
          <a:lstStyle/>
          <a:p>
            <a:pPr algn="ctr"/>
            <a:endParaRPr lang="en-US" sz="1600" err="1">
              <a:solidFill>
                <a:schemeClr val="bg1"/>
              </a:solidFill>
            </a:endParaRPr>
          </a:p>
        </p:txBody>
      </p:sp>
      <p:grpSp>
        <p:nvGrpSpPr>
          <p:cNvPr id="22" name="Group 21">
            <a:extLst>
              <a:ext uri="{FF2B5EF4-FFF2-40B4-BE49-F238E27FC236}">
                <a16:creationId xmlns:a16="http://schemas.microsoft.com/office/drawing/2014/main" id="{23F01193-E2E6-E51B-07DE-B26A7E704262}"/>
              </a:ext>
            </a:extLst>
          </p:cNvPr>
          <p:cNvGrpSpPr/>
          <p:nvPr/>
        </p:nvGrpSpPr>
        <p:grpSpPr>
          <a:xfrm>
            <a:off x="886157" y="2822896"/>
            <a:ext cx="2958687" cy="2889661"/>
            <a:chOff x="886157" y="2822896"/>
            <a:chExt cx="2958687" cy="2889661"/>
          </a:xfrm>
        </p:grpSpPr>
        <p:sp>
          <p:nvSpPr>
            <p:cNvPr id="15" name="Text Placeholder 9">
              <a:extLst>
                <a:ext uri="{FF2B5EF4-FFF2-40B4-BE49-F238E27FC236}">
                  <a16:creationId xmlns:a16="http://schemas.microsoft.com/office/drawing/2014/main" id="{CA87E8D7-5077-0FB4-63E0-3D17380B13CD}"/>
                </a:ext>
              </a:extLst>
            </p:cNvPr>
            <p:cNvSpPr txBox="1">
              <a:spLocks/>
            </p:cNvSpPr>
            <p:nvPr/>
          </p:nvSpPr>
          <p:spPr>
            <a:xfrm>
              <a:off x="886157" y="5220470"/>
              <a:ext cx="2897703" cy="492087"/>
            </a:xfrm>
            <a:prstGeom prst="rect">
              <a:avLst/>
            </a:prstGeom>
          </p:spPr>
          <p:txBody>
            <a:bodyPr vert="horz" lIns="0" tIns="0" rIns="0" bIns="0" rtlCol="0">
              <a:noAutofit/>
            </a:bodyPr>
            <a:lstStyle>
              <a:lvl1pPr marL="230712" indent="-230712" algn="l" defTabSz="1219170" rtl="0" eaLnBrk="1" latinLnBrk="0" hangingPunct="1">
                <a:lnSpc>
                  <a:spcPct val="100000"/>
                </a:lnSpc>
                <a:spcBef>
                  <a:spcPts val="267"/>
                </a:spcBef>
                <a:spcAft>
                  <a:spcPts val="1600"/>
                </a:spcAft>
                <a:buFont typeface="Arial" panose="020B0604020202020204" pitchFamily="34" charset="0"/>
                <a:buChar char="•"/>
                <a:defRPr sz="1867" b="1" kern="1200">
                  <a:solidFill>
                    <a:schemeClr val="accent1"/>
                  </a:solidFill>
                  <a:latin typeface="+mn-lt"/>
                  <a:ea typeface="+mn-ea"/>
                  <a:cs typeface="Arial" panose="020B0604020202020204" pitchFamily="34" charset="0"/>
                </a:defRPr>
              </a:lvl1pPr>
              <a:lvl2pPr marL="230712" indent="-230712" algn="l" defTabSz="1219170" rtl="0" eaLnBrk="1" latinLnBrk="0" hangingPunct="1">
                <a:lnSpc>
                  <a:spcPct val="100000"/>
                </a:lnSpc>
                <a:spcBef>
                  <a:spcPts val="0"/>
                </a:spcBef>
                <a:spcAft>
                  <a:spcPts val="1600"/>
                </a:spcAft>
                <a:buFont typeface="Arial" panose="020B0604020202020204" pitchFamily="34" charset="0"/>
                <a:buChar char="•"/>
                <a:defRPr sz="1867" b="0" kern="1200">
                  <a:solidFill>
                    <a:schemeClr val="bg1"/>
                  </a:solidFill>
                  <a:latin typeface="+mn-lt"/>
                  <a:ea typeface="+mn-ea"/>
                  <a:cs typeface="+mn-cs"/>
                </a:defRPr>
              </a:lvl2pPr>
              <a:lvl3pPr marL="230712" indent="-230712" algn="l" defTabSz="1219170" rtl="0" eaLnBrk="1" latinLnBrk="0" hangingPunct="1">
                <a:lnSpc>
                  <a:spcPct val="100000"/>
                </a:lnSpc>
                <a:spcBef>
                  <a:spcPts val="267"/>
                </a:spcBef>
                <a:spcAft>
                  <a:spcPts val="1600"/>
                </a:spcAft>
                <a:buSzPct val="65000"/>
                <a:buFont typeface="Arial" panose="020B0604020202020204" pitchFamily="34" charset="0"/>
                <a:buChar char="•"/>
                <a:defRPr sz="1867" b="0" kern="1200">
                  <a:solidFill>
                    <a:schemeClr val="bg1"/>
                  </a:solidFill>
                  <a:latin typeface="+mn-lt"/>
                  <a:ea typeface="+mn-ea"/>
                  <a:cs typeface="+mn-cs"/>
                </a:defRPr>
              </a:lvl3pPr>
              <a:lvl4pPr marL="230712" indent="-230712" algn="l" defTabSz="1219170" rtl="0" eaLnBrk="1" latinLnBrk="0" hangingPunct="1">
                <a:lnSpc>
                  <a:spcPct val="100000"/>
                </a:lnSpc>
                <a:spcBef>
                  <a:spcPts val="267"/>
                </a:spcBef>
                <a:spcAft>
                  <a:spcPts val="1600"/>
                </a:spcAft>
                <a:buSzPct val="100000"/>
                <a:buFont typeface="Arial" panose="020B0604020202020204" pitchFamily="34" charset="0"/>
                <a:buChar char="•"/>
                <a:defRPr sz="1867" b="0" kern="1200">
                  <a:solidFill>
                    <a:schemeClr val="bg1"/>
                  </a:solidFill>
                  <a:latin typeface="+mn-lt"/>
                  <a:ea typeface="+mn-ea"/>
                  <a:cs typeface="+mn-cs"/>
                </a:defRPr>
              </a:lvl4pPr>
              <a:lvl5pPr marL="230712" indent="-230712" algn="l" defTabSz="1219170" rtl="0" eaLnBrk="1" latinLnBrk="0" hangingPunct="1">
                <a:lnSpc>
                  <a:spcPct val="100000"/>
                </a:lnSpc>
                <a:spcBef>
                  <a:spcPts val="267"/>
                </a:spcBef>
                <a:spcAft>
                  <a:spcPts val="1600"/>
                </a:spcAft>
                <a:buSzPct val="100000"/>
                <a:buFont typeface="Arial" panose="020B0604020202020204" pitchFamily="34" charset="0"/>
                <a:buChar char="•"/>
                <a:defRPr sz="1867" b="0" kern="1200">
                  <a:solidFill>
                    <a:schemeClr val="bg1"/>
                  </a:solidFill>
                  <a:latin typeface="+mn-lt"/>
                  <a:ea typeface="+mn-ea"/>
                  <a:cs typeface="+mn-cs"/>
                </a:defRPr>
              </a:lvl5pPr>
              <a:lvl6pPr marL="2285943" indent="-230712" algn="l" defTabSz="1219170" rtl="0" eaLnBrk="1" latinLnBrk="0" hangingPunct="1">
                <a:spcBef>
                  <a:spcPct val="20000"/>
                </a:spcBef>
                <a:buFont typeface="Wingdings" panose="05000000000000000000" pitchFamily="2" charset="2"/>
                <a:buChar char="§"/>
                <a:defRPr sz="14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a:lstStyle>
            <a:p>
              <a:pPr marL="0" indent="0">
                <a:buNone/>
              </a:pPr>
              <a:r>
                <a:rPr lang="en-US" sz="1400"/>
                <a:t>Simulation &amp; Digital Twins: </a:t>
              </a:r>
              <a:r>
                <a:rPr lang="en-US" sz="1400" b="0">
                  <a:solidFill>
                    <a:schemeClr val="tx1"/>
                  </a:solidFill>
                </a:rPr>
                <a:t>2D/3D twins with live telemetry overlays.</a:t>
              </a:r>
            </a:p>
          </p:txBody>
        </p:sp>
        <p:sp>
          <p:nvSpPr>
            <p:cNvPr id="16" name="Text Placeholder 9">
              <a:extLst>
                <a:ext uri="{FF2B5EF4-FFF2-40B4-BE49-F238E27FC236}">
                  <a16:creationId xmlns:a16="http://schemas.microsoft.com/office/drawing/2014/main" id="{B91AFBF0-E442-6780-5DD3-4544509EAB0F}"/>
                </a:ext>
              </a:extLst>
            </p:cNvPr>
            <p:cNvSpPr txBox="1">
              <a:spLocks/>
            </p:cNvSpPr>
            <p:nvPr/>
          </p:nvSpPr>
          <p:spPr>
            <a:xfrm>
              <a:off x="886157" y="2822896"/>
              <a:ext cx="2897703" cy="472961"/>
            </a:xfrm>
            <a:prstGeom prst="rect">
              <a:avLst/>
            </a:prstGeom>
          </p:spPr>
          <p:txBody>
            <a:bodyPr vert="horz" lIns="0" tIns="0" rIns="0" bIns="0" rtlCol="0">
              <a:noAutofit/>
            </a:bodyPr>
            <a:lstStyle>
              <a:lvl1pPr marL="230712" indent="-230712" algn="l" defTabSz="1219170" rtl="0" eaLnBrk="1" latinLnBrk="0" hangingPunct="1">
                <a:lnSpc>
                  <a:spcPct val="100000"/>
                </a:lnSpc>
                <a:spcBef>
                  <a:spcPts val="267"/>
                </a:spcBef>
                <a:spcAft>
                  <a:spcPts val="1600"/>
                </a:spcAft>
                <a:buFont typeface="Arial" panose="020B0604020202020204" pitchFamily="34" charset="0"/>
                <a:buChar char="•"/>
                <a:defRPr sz="1867" b="1" kern="1200">
                  <a:solidFill>
                    <a:schemeClr val="accent1"/>
                  </a:solidFill>
                  <a:latin typeface="+mn-lt"/>
                  <a:ea typeface="+mn-ea"/>
                  <a:cs typeface="Arial" panose="020B0604020202020204" pitchFamily="34" charset="0"/>
                </a:defRPr>
              </a:lvl1pPr>
              <a:lvl2pPr marL="230712" indent="-230712" algn="l" defTabSz="1219170" rtl="0" eaLnBrk="1" latinLnBrk="0" hangingPunct="1">
                <a:lnSpc>
                  <a:spcPct val="100000"/>
                </a:lnSpc>
                <a:spcBef>
                  <a:spcPts val="0"/>
                </a:spcBef>
                <a:spcAft>
                  <a:spcPts val="1600"/>
                </a:spcAft>
                <a:buFont typeface="Arial" panose="020B0604020202020204" pitchFamily="34" charset="0"/>
                <a:buChar char="•"/>
                <a:defRPr sz="1867" b="0" kern="1200">
                  <a:solidFill>
                    <a:schemeClr val="bg1"/>
                  </a:solidFill>
                  <a:latin typeface="+mn-lt"/>
                  <a:ea typeface="+mn-ea"/>
                  <a:cs typeface="+mn-cs"/>
                </a:defRPr>
              </a:lvl2pPr>
              <a:lvl3pPr marL="230712" indent="-230712" algn="l" defTabSz="1219170" rtl="0" eaLnBrk="1" latinLnBrk="0" hangingPunct="1">
                <a:lnSpc>
                  <a:spcPct val="100000"/>
                </a:lnSpc>
                <a:spcBef>
                  <a:spcPts val="267"/>
                </a:spcBef>
                <a:spcAft>
                  <a:spcPts val="1600"/>
                </a:spcAft>
                <a:buSzPct val="65000"/>
                <a:buFont typeface="Arial" panose="020B0604020202020204" pitchFamily="34" charset="0"/>
                <a:buChar char="•"/>
                <a:defRPr sz="1867" b="0" kern="1200">
                  <a:solidFill>
                    <a:schemeClr val="bg1"/>
                  </a:solidFill>
                  <a:latin typeface="+mn-lt"/>
                  <a:ea typeface="+mn-ea"/>
                  <a:cs typeface="+mn-cs"/>
                </a:defRPr>
              </a:lvl3pPr>
              <a:lvl4pPr marL="230712" indent="-230712" algn="l" defTabSz="1219170" rtl="0" eaLnBrk="1" latinLnBrk="0" hangingPunct="1">
                <a:lnSpc>
                  <a:spcPct val="100000"/>
                </a:lnSpc>
                <a:spcBef>
                  <a:spcPts val="267"/>
                </a:spcBef>
                <a:spcAft>
                  <a:spcPts val="1600"/>
                </a:spcAft>
                <a:buSzPct val="100000"/>
                <a:buFont typeface="Arial" panose="020B0604020202020204" pitchFamily="34" charset="0"/>
                <a:buChar char="•"/>
                <a:defRPr sz="1867" b="0" kern="1200">
                  <a:solidFill>
                    <a:schemeClr val="bg1"/>
                  </a:solidFill>
                  <a:latin typeface="+mn-lt"/>
                  <a:ea typeface="+mn-ea"/>
                  <a:cs typeface="+mn-cs"/>
                </a:defRPr>
              </a:lvl4pPr>
              <a:lvl5pPr marL="230712" indent="-230712" algn="l" defTabSz="1219170" rtl="0" eaLnBrk="1" latinLnBrk="0" hangingPunct="1">
                <a:lnSpc>
                  <a:spcPct val="100000"/>
                </a:lnSpc>
                <a:spcBef>
                  <a:spcPts val="267"/>
                </a:spcBef>
                <a:spcAft>
                  <a:spcPts val="1600"/>
                </a:spcAft>
                <a:buSzPct val="100000"/>
                <a:buFont typeface="Arial" panose="020B0604020202020204" pitchFamily="34" charset="0"/>
                <a:buChar char="•"/>
                <a:defRPr sz="1867" b="0" kern="1200">
                  <a:solidFill>
                    <a:schemeClr val="bg1"/>
                  </a:solidFill>
                  <a:latin typeface="+mn-lt"/>
                  <a:ea typeface="+mn-ea"/>
                  <a:cs typeface="+mn-cs"/>
                </a:defRPr>
              </a:lvl5pPr>
              <a:lvl6pPr marL="2285943" indent="-230712" algn="l" defTabSz="1219170" rtl="0" eaLnBrk="1" latinLnBrk="0" hangingPunct="1">
                <a:spcBef>
                  <a:spcPct val="20000"/>
                </a:spcBef>
                <a:buFont typeface="Wingdings" panose="05000000000000000000" pitchFamily="2" charset="2"/>
                <a:buChar char="§"/>
                <a:defRPr sz="14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a:lstStyle>
            <a:p>
              <a:pPr marL="0" indent="0">
                <a:buFont typeface="Arial" panose="020B0604020202020204" pitchFamily="34" charset="0"/>
                <a:buNone/>
              </a:pPr>
              <a:r>
                <a:rPr lang="en-US" sz="1400"/>
                <a:t>Edge AI Inference: </a:t>
              </a:r>
              <a:r>
                <a:rPr lang="en-US" sz="1400" b="0">
                  <a:solidFill>
                    <a:schemeClr val="tx1"/>
                  </a:solidFill>
                </a:rPr>
                <a:t>On-device vibration and acoustic classification.</a:t>
              </a:r>
            </a:p>
          </p:txBody>
        </p:sp>
        <p:sp>
          <p:nvSpPr>
            <p:cNvPr id="17" name="Text Placeholder 9">
              <a:extLst>
                <a:ext uri="{FF2B5EF4-FFF2-40B4-BE49-F238E27FC236}">
                  <a16:creationId xmlns:a16="http://schemas.microsoft.com/office/drawing/2014/main" id="{1E8BFFDD-C07B-BA27-F001-89D619991A9D}"/>
                </a:ext>
              </a:extLst>
            </p:cNvPr>
            <p:cNvSpPr txBox="1">
              <a:spLocks/>
            </p:cNvSpPr>
            <p:nvPr/>
          </p:nvSpPr>
          <p:spPr>
            <a:xfrm>
              <a:off x="886158" y="3532387"/>
              <a:ext cx="2958686" cy="484397"/>
            </a:xfrm>
            <a:prstGeom prst="rect">
              <a:avLst/>
            </a:prstGeom>
          </p:spPr>
          <p:txBody>
            <a:bodyPr vert="horz" lIns="0" tIns="0" rIns="0" bIns="0" rtlCol="0">
              <a:noAutofit/>
            </a:bodyPr>
            <a:lstStyle>
              <a:lvl1pPr marL="230712" indent="-230712" algn="l" defTabSz="1219170" rtl="0" eaLnBrk="1" latinLnBrk="0" hangingPunct="1">
                <a:lnSpc>
                  <a:spcPct val="100000"/>
                </a:lnSpc>
                <a:spcBef>
                  <a:spcPts val="267"/>
                </a:spcBef>
                <a:spcAft>
                  <a:spcPts val="1600"/>
                </a:spcAft>
                <a:buFont typeface="Arial" panose="020B0604020202020204" pitchFamily="34" charset="0"/>
                <a:buChar char="•"/>
                <a:defRPr sz="1867" b="1" kern="1200">
                  <a:solidFill>
                    <a:schemeClr val="accent1"/>
                  </a:solidFill>
                  <a:latin typeface="+mn-lt"/>
                  <a:ea typeface="+mn-ea"/>
                  <a:cs typeface="Arial" panose="020B0604020202020204" pitchFamily="34" charset="0"/>
                </a:defRPr>
              </a:lvl1pPr>
              <a:lvl2pPr marL="230712" indent="-230712" algn="l" defTabSz="1219170" rtl="0" eaLnBrk="1" latinLnBrk="0" hangingPunct="1">
                <a:lnSpc>
                  <a:spcPct val="100000"/>
                </a:lnSpc>
                <a:spcBef>
                  <a:spcPts val="0"/>
                </a:spcBef>
                <a:spcAft>
                  <a:spcPts val="1600"/>
                </a:spcAft>
                <a:buFont typeface="Arial" panose="020B0604020202020204" pitchFamily="34" charset="0"/>
                <a:buChar char="•"/>
                <a:defRPr sz="1867" b="0" kern="1200">
                  <a:solidFill>
                    <a:schemeClr val="bg1"/>
                  </a:solidFill>
                  <a:latin typeface="+mn-lt"/>
                  <a:ea typeface="+mn-ea"/>
                  <a:cs typeface="+mn-cs"/>
                </a:defRPr>
              </a:lvl2pPr>
              <a:lvl3pPr marL="230712" indent="-230712" algn="l" defTabSz="1219170" rtl="0" eaLnBrk="1" latinLnBrk="0" hangingPunct="1">
                <a:lnSpc>
                  <a:spcPct val="100000"/>
                </a:lnSpc>
                <a:spcBef>
                  <a:spcPts val="267"/>
                </a:spcBef>
                <a:spcAft>
                  <a:spcPts val="1600"/>
                </a:spcAft>
                <a:buSzPct val="65000"/>
                <a:buFont typeface="Arial" panose="020B0604020202020204" pitchFamily="34" charset="0"/>
                <a:buChar char="•"/>
                <a:defRPr sz="1867" b="0" kern="1200">
                  <a:solidFill>
                    <a:schemeClr val="bg1"/>
                  </a:solidFill>
                  <a:latin typeface="+mn-lt"/>
                  <a:ea typeface="+mn-ea"/>
                  <a:cs typeface="+mn-cs"/>
                </a:defRPr>
              </a:lvl3pPr>
              <a:lvl4pPr marL="230712" indent="-230712" algn="l" defTabSz="1219170" rtl="0" eaLnBrk="1" latinLnBrk="0" hangingPunct="1">
                <a:lnSpc>
                  <a:spcPct val="100000"/>
                </a:lnSpc>
                <a:spcBef>
                  <a:spcPts val="267"/>
                </a:spcBef>
                <a:spcAft>
                  <a:spcPts val="1600"/>
                </a:spcAft>
                <a:buSzPct val="100000"/>
                <a:buFont typeface="Arial" panose="020B0604020202020204" pitchFamily="34" charset="0"/>
                <a:buChar char="•"/>
                <a:defRPr sz="1867" b="0" kern="1200">
                  <a:solidFill>
                    <a:schemeClr val="bg1"/>
                  </a:solidFill>
                  <a:latin typeface="+mn-lt"/>
                  <a:ea typeface="+mn-ea"/>
                  <a:cs typeface="+mn-cs"/>
                </a:defRPr>
              </a:lvl4pPr>
              <a:lvl5pPr marL="230712" indent="-230712" algn="l" defTabSz="1219170" rtl="0" eaLnBrk="1" latinLnBrk="0" hangingPunct="1">
                <a:lnSpc>
                  <a:spcPct val="100000"/>
                </a:lnSpc>
                <a:spcBef>
                  <a:spcPts val="267"/>
                </a:spcBef>
                <a:spcAft>
                  <a:spcPts val="1600"/>
                </a:spcAft>
                <a:buSzPct val="100000"/>
                <a:buFont typeface="Arial" panose="020B0604020202020204" pitchFamily="34" charset="0"/>
                <a:buChar char="•"/>
                <a:defRPr sz="1867" b="0" kern="1200">
                  <a:solidFill>
                    <a:schemeClr val="bg1"/>
                  </a:solidFill>
                  <a:latin typeface="+mn-lt"/>
                  <a:ea typeface="+mn-ea"/>
                  <a:cs typeface="+mn-cs"/>
                </a:defRPr>
              </a:lvl5pPr>
              <a:lvl6pPr marL="2285943" indent="-230712" algn="l" defTabSz="1219170" rtl="0" eaLnBrk="1" latinLnBrk="0" hangingPunct="1">
                <a:spcBef>
                  <a:spcPct val="20000"/>
                </a:spcBef>
                <a:buFont typeface="Wingdings" panose="05000000000000000000" pitchFamily="2" charset="2"/>
                <a:buChar char="§"/>
                <a:defRPr sz="14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a:lstStyle>
            <a:p>
              <a:pPr marL="0" indent="0">
                <a:buNone/>
              </a:pPr>
              <a:r>
                <a:rPr lang="en-US" sz="1400"/>
                <a:t>Cloud AI &amp; GenAI: </a:t>
              </a:r>
              <a:r>
                <a:rPr lang="en-US" sz="1400" b="0">
                  <a:solidFill>
                    <a:schemeClr val="tx1"/>
                  </a:solidFill>
                </a:rPr>
                <a:t>Bedrock runbooks, SageMaker models.</a:t>
              </a:r>
            </a:p>
          </p:txBody>
        </p:sp>
        <p:sp>
          <p:nvSpPr>
            <p:cNvPr id="18" name="Text Placeholder 9">
              <a:extLst>
                <a:ext uri="{FF2B5EF4-FFF2-40B4-BE49-F238E27FC236}">
                  <a16:creationId xmlns:a16="http://schemas.microsoft.com/office/drawing/2014/main" id="{5D73AC65-1BB2-86ED-DF08-A61C1F637297}"/>
                </a:ext>
              </a:extLst>
            </p:cNvPr>
            <p:cNvSpPr txBox="1">
              <a:spLocks/>
            </p:cNvSpPr>
            <p:nvPr/>
          </p:nvSpPr>
          <p:spPr>
            <a:xfrm>
              <a:off x="886157" y="4253314"/>
              <a:ext cx="2897703" cy="730627"/>
            </a:xfrm>
            <a:prstGeom prst="rect">
              <a:avLst/>
            </a:prstGeom>
          </p:spPr>
          <p:txBody>
            <a:bodyPr vert="horz" lIns="0" tIns="0" rIns="0" bIns="0" rtlCol="0">
              <a:noAutofit/>
            </a:bodyPr>
            <a:lstStyle>
              <a:lvl1pPr marL="230712" indent="-230712" algn="l" defTabSz="1219170" rtl="0" eaLnBrk="1" latinLnBrk="0" hangingPunct="1">
                <a:lnSpc>
                  <a:spcPct val="100000"/>
                </a:lnSpc>
                <a:spcBef>
                  <a:spcPts val="267"/>
                </a:spcBef>
                <a:spcAft>
                  <a:spcPts val="1600"/>
                </a:spcAft>
                <a:buFont typeface="Arial" panose="020B0604020202020204" pitchFamily="34" charset="0"/>
                <a:buChar char="•"/>
                <a:defRPr sz="1867" b="1" kern="1200">
                  <a:solidFill>
                    <a:schemeClr val="accent1"/>
                  </a:solidFill>
                  <a:latin typeface="+mn-lt"/>
                  <a:ea typeface="+mn-ea"/>
                  <a:cs typeface="Arial" panose="020B0604020202020204" pitchFamily="34" charset="0"/>
                </a:defRPr>
              </a:lvl1pPr>
              <a:lvl2pPr marL="230712" indent="-230712" algn="l" defTabSz="1219170" rtl="0" eaLnBrk="1" latinLnBrk="0" hangingPunct="1">
                <a:lnSpc>
                  <a:spcPct val="100000"/>
                </a:lnSpc>
                <a:spcBef>
                  <a:spcPts val="0"/>
                </a:spcBef>
                <a:spcAft>
                  <a:spcPts val="1600"/>
                </a:spcAft>
                <a:buFont typeface="Arial" panose="020B0604020202020204" pitchFamily="34" charset="0"/>
                <a:buChar char="•"/>
                <a:defRPr sz="1867" b="0" kern="1200">
                  <a:solidFill>
                    <a:schemeClr val="bg1"/>
                  </a:solidFill>
                  <a:latin typeface="+mn-lt"/>
                  <a:ea typeface="+mn-ea"/>
                  <a:cs typeface="+mn-cs"/>
                </a:defRPr>
              </a:lvl2pPr>
              <a:lvl3pPr marL="230712" indent="-230712" algn="l" defTabSz="1219170" rtl="0" eaLnBrk="1" latinLnBrk="0" hangingPunct="1">
                <a:lnSpc>
                  <a:spcPct val="100000"/>
                </a:lnSpc>
                <a:spcBef>
                  <a:spcPts val="267"/>
                </a:spcBef>
                <a:spcAft>
                  <a:spcPts val="1600"/>
                </a:spcAft>
                <a:buSzPct val="65000"/>
                <a:buFont typeface="Arial" panose="020B0604020202020204" pitchFamily="34" charset="0"/>
                <a:buChar char="•"/>
                <a:defRPr sz="1867" b="0" kern="1200">
                  <a:solidFill>
                    <a:schemeClr val="bg1"/>
                  </a:solidFill>
                  <a:latin typeface="+mn-lt"/>
                  <a:ea typeface="+mn-ea"/>
                  <a:cs typeface="+mn-cs"/>
                </a:defRPr>
              </a:lvl3pPr>
              <a:lvl4pPr marL="230712" indent="-230712" algn="l" defTabSz="1219170" rtl="0" eaLnBrk="1" latinLnBrk="0" hangingPunct="1">
                <a:lnSpc>
                  <a:spcPct val="100000"/>
                </a:lnSpc>
                <a:spcBef>
                  <a:spcPts val="267"/>
                </a:spcBef>
                <a:spcAft>
                  <a:spcPts val="1600"/>
                </a:spcAft>
                <a:buSzPct val="100000"/>
                <a:buFont typeface="Arial" panose="020B0604020202020204" pitchFamily="34" charset="0"/>
                <a:buChar char="•"/>
                <a:defRPr sz="1867" b="0" kern="1200">
                  <a:solidFill>
                    <a:schemeClr val="bg1"/>
                  </a:solidFill>
                  <a:latin typeface="+mn-lt"/>
                  <a:ea typeface="+mn-ea"/>
                  <a:cs typeface="+mn-cs"/>
                </a:defRPr>
              </a:lvl4pPr>
              <a:lvl5pPr marL="230712" indent="-230712" algn="l" defTabSz="1219170" rtl="0" eaLnBrk="1" latinLnBrk="0" hangingPunct="1">
                <a:lnSpc>
                  <a:spcPct val="100000"/>
                </a:lnSpc>
                <a:spcBef>
                  <a:spcPts val="267"/>
                </a:spcBef>
                <a:spcAft>
                  <a:spcPts val="1600"/>
                </a:spcAft>
                <a:buSzPct val="100000"/>
                <a:buFont typeface="Arial" panose="020B0604020202020204" pitchFamily="34" charset="0"/>
                <a:buChar char="•"/>
                <a:defRPr sz="1867" b="0" kern="1200">
                  <a:solidFill>
                    <a:schemeClr val="bg1"/>
                  </a:solidFill>
                  <a:latin typeface="+mn-lt"/>
                  <a:ea typeface="+mn-ea"/>
                  <a:cs typeface="+mn-cs"/>
                </a:defRPr>
              </a:lvl5pPr>
              <a:lvl6pPr marL="2285943" indent="-230712" algn="l" defTabSz="1219170" rtl="0" eaLnBrk="1" latinLnBrk="0" hangingPunct="1">
                <a:spcBef>
                  <a:spcPct val="20000"/>
                </a:spcBef>
                <a:buFont typeface="Wingdings" panose="05000000000000000000" pitchFamily="2" charset="2"/>
                <a:buChar char="§"/>
                <a:defRPr sz="14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a:lstStyle>
            <a:p>
              <a:pPr marL="0" indent="0">
                <a:buNone/>
              </a:pPr>
              <a:r>
                <a:rPr lang="en-US" sz="1400"/>
                <a:t>Edge-to-Cloud Connectivity: </a:t>
              </a:r>
              <a:r>
                <a:rPr lang="en-US" sz="1400" b="0">
                  <a:solidFill>
                    <a:schemeClr val="tx1"/>
                  </a:solidFill>
                </a:rPr>
                <a:t>Greengrass to /IOTCONNECT on AWS.</a:t>
              </a:r>
            </a:p>
          </p:txBody>
        </p:sp>
      </p:grpSp>
      <p:sp>
        <p:nvSpPr>
          <p:cNvPr id="5" name="Rectangle 4">
            <a:extLst>
              <a:ext uri="{FF2B5EF4-FFF2-40B4-BE49-F238E27FC236}">
                <a16:creationId xmlns:a16="http://schemas.microsoft.com/office/drawing/2014/main" id="{5FC793CD-629C-46C1-90CA-4F890FC16AB4}"/>
              </a:ext>
            </a:extLst>
          </p:cNvPr>
          <p:cNvSpPr/>
          <p:nvPr/>
        </p:nvSpPr>
        <p:spPr>
          <a:xfrm>
            <a:off x="9720072" y="2722866"/>
            <a:ext cx="2284113" cy="3100389"/>
          </a:xfrm>
          <a:prstGeom prst="rect">
            <a:avLst/>
          </a:prstGeom>
          <a:solidFill>
            <a:schemeClr val="accent1"/>
          </a:solidFill>
        </p:spPr>
        <p:txBody>
          <a:bodyPr wrap="square" rtlCol="0" anchor="ctr" anchorCtr="0">
            <a:noAutofit/>
          </a:bodyPr>
          <a:lstStyle/>
          <a:p>
            <a:pPr algn="ctr"/>
            <a:endParaRPr lang="en-US" sz="1600" err="1">
              <a:solidFill>
                <a:schemeClr val="bg1"/>
              </a:solidFill>
            </a:endParaRPr>
          </a:p>
        </p:txBody>
      </p:sp>
      <p:sp>
        <p:nvSpPr>
          <p:cNvPr id="7" name="TextBox 6">
            <a:extLst>
              <a:ext uri="{FF2B5EF4-FFF2-40B4-BE49-F238E27FC236}">
                <a16:creationId xmlns:a16="http://schemas.microsoft.com/office/drawing/2014/main" id="{F66E21CA-72D9-16E8-3D2C-C76FCE121591}"/>
              </a:ext>
            </a:extLst>
          </p:cNvPr>
          <p:cNvSpPr txBox="1"/>
          <p:nvPr/>
        </p:nvSpPr>
        <p:spPr>
          <a:xfrm>
            <a:off x="9784509" y="2964344"/>
            <a:ext cx="2134965" cy="2723823"/>
          </a:xfrm>
          <a:prstGeom prst="rect">
            <a:avLst/>
          </a:prstGeom>
        </p:spPr>
        <p:txBody>
          <a:bodyPr wrap="square" lIns="0" tIns="0" rIns="0" bIns="0" rtlCol="0">
            <a:spAutoFit/>
          </a:bodyPr>
          <a:lstStyle/>
          <a:p>
            <a:pPr algn="l"/>
            <a:r>
              <a:rPr lang="en-US" b="1">
                <a:latin typeface="+mj-lt"/>
                <a:cs typeface="Arial" panose="020B0604020202020204" pitchFamily="34" charset="0"/>
              </a:rPr>
              <a:t>Features</a:t>
            </a:r>
          </a:p>
          <a:p>
            <a:pPr algn="l"/>
            <a:endParaRPr lang="en-US" sz="1600" b="1">
              <a:latin typeface="+mj-lt"/>
              <a:cs typeface="Arial" panose="020B0604020202020204" pitchFamily="34" charset="0"/>
            </a:endParaRPr>
          </a:p>
          <a:p>
            <a:pPr algn="l"/>
            <a:r>
              <a:rPr lang="en-US" sz="1100">
                <a:solidFill>
                  <a:schemeClr val="bg1"/>
                </a:solidFill>
                <a:latin typeface="Arial Narrow" panose="020B0606020202030204" pitchFamily="34" charset="0"/>
                <a:cs typeface="Arial" panose="020B0604020202020204" pitchFamily="34" charset="0"/>
              </a:rPr>
              <a:t>Data Center Operations Automation from Avnet and AWS brings together edge AI inference, cloud-based analytics, seamless connectivity, and digital-twin visualization to automate facility operations. By classifying failure signatures on-device while computing PUE, compliance, and capacity insights in the cloud, the solution provides a scalable and efficient path from manual walkthroughs to predictive, audit-ready operations.</a:t>
            </a:r>
          </a:p>
          <a:p>
            <a:pPr algn="l"/>
            <a:endParaRPr lang="en-US" sz="1100">
              <a:solidFill>
                <a:schemeClr val="bg1"/>
              </a:solidFill>
              <a:latin typeface="Arial Narrow" panose="020B0606020202030204" pitchFamily="34" charset="0"/>
              <a:cs typeface="Arial" panose="020B0604020202020204" pitchFamily="34" charset="0"/>
            </a:endParaRPr>
          </a:p>
        </p:txBody>
      </p:sp>
      <p:pic>
        <p:nvPicPr>
          <p:cNvPr id="20" name="Picture 19">
            <a:extLst>
              <a:ext uri="{FF2B5EF4-FFF2-40B4-BE49-F238E27FC236}">
                <a16:creationId xmlns:a16="http://schemas.microsoft.com/office/drawing/2014/main" id="{7EDA7F22-8F25-02A5-9670-4C1E8CEDBB8E}"/>
              </a:ext>
            </a:extLst>
          </p:cNvPr>
          <p:cNvPicPr>
            <a:picLocks noChangeAspect="1"/>
          </p:cNvPicPr>
          <p:nvPr/>
        </p:nvPicPr>
        <p:blipFill>
          <a:blip r:embed="rId3"/>
          <a:stretch>
            <a:fillRect/>
          </a:stretch>
        </p:blipFill>
        <p:spPr>
          <a:xfrm>
            <a:off x="4032659" y="2761643"/>
            <a:ext cx="5380476" cy="3022834"/>
          </a:xfrm>
          <a:prstGeom prst="rect">
            <a:avLst/>
          </a:prstGeom>
        </p:spPr>
      </p:pic>
      <p:pic>
        <p:nvPicPr>
          <p:cNvPr id="24" name="Picture 23">
            <a:extLst>
              <a:ext uri="{FF2B5EF4-FFF2-40B4-BE49-F238E27FC236}">
                <a16:creationId xmlns:a16="http://schemas.microsoft.com/office/drawing/2014/main" id="{07389293-AABE-7C24-A02F-6DDFED64242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308" y="4226371"/>
            <a:ext cx="670917" cy="670917"/>
          </a:xfrm>
          <a:prstGeom prst="rect">
            <a:avLst/>
          </a:prstGeom>
        </p:spPr>
      </p:pic>
      <p:pic>
        <p:nvPicPr>
          <p:cNvPr id="27" name="Picture 26">
            <a:extLst>
              <a:ext uri="{FF2B5EF4-FFF2-40B4-BE49-F238E27FC236}">
                <a16:creationId xmlns:a16="http://schemas.microsoft.com/office/drawing/2014/main" id="{2E74192A-3EE9-39D1-B2D7-03970688510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7307" y="3429000"/>
            <a:ext cx="670918" cy="670918"/>
          </a:xfrm>
          <a:prstGeom prst="rect">
            <a:avLst/>
          </a:prstGeom>
        </p:spPr>
      </p:pic>
      <p:pic>
        <p:nvPicPr>
          <p:cNvPr id="30" name="Picture 29">
            <a:extLst>
              <a:ext uri="{FF2B5EF4-FFF2-40B4-BE49-F238E27FC236}">
                <a16:creationId xmlns:a16="http://schemas.microsoft.com/office/drawing/2014/main" id="{1F7BDFCD-3F56-D210-9D2B-3C194222AB4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7856" y="2632811"/>
            <a:ext cx="704394" cy="704394"/>
          </a:xfrm>
          <a:prstGeom prst="rect">
            <a:avLst/>
          </a:prstGeom>
        </p:spPr>
      </p:pic>
      <p:pic>
        <p:nvPicPr>
          <p:cNvPr id="34" name="Picture 33">
            <a:extLst>
              <a:ext uri="{FF2B5EF4-FFF2-40B4-BE49-F238E27FC236}">
                <a16:creationId xmlns:a16="http://schemas.microsoft.com/office/drawing/2014/main" id="{03F9D983-F83F-ED2D-4F42-06F206CAB91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9729" y="5123829"/>
            <a:ext cx="660648" cy="660648"/>
          </a:xfrm>
          <a:prstGeom prst="rect">
            <a:avLst/>
          </a:prstGeom>
        </p:spPr>
      </p:pic>
      <p:sp>
        <p:nvSpPr>
          <p:cNvPr id="13" name="Rectangle 12">
            <a:hlinkClick r:id="rId8"/>
            <a:extLst>
              <a:ext uri="{FF2B5EF4-FFF2-40B4-BE49-F238E27FC236}">
                <a16:creationId xmlns:a16="http://schemas.microsoft.com/office/drawing/2014/main" id="{0B817385-D888-AE17-9212-BA982D89B5B1}"/>
              </a:ext>
            </a:extLst>
          </p:cNvPr>
          <p:cNvSpPr>
            <a:spLocks/>
          </p:cNvSpPr>
          <p:nvPr/>
        </p:nvSpPr>
        <p:spPr>
          <a:xfrm>
            <a:off x="2749937" y="6236438"/>
            <a:ext cx="1839818" cy="457162"/>
          </a:xfrm>
          <a:prstGeom prst="rect">
            <a:avLst/>
          </a:prstGeom>
          <a:solidFill>
            <a:srgbClr val="FF9B00"/>
          </a:solidFill>
        </p:spPr>
        <p:style>
          <a:lnRef idx="0">
            <a:schemeClr val="accent3"/>
          </a:lnRef>
          <a:fillRef idx="3">
            <a:schemeClr val="accent3"/>
          </a:fillRef>
          <a:effectRef idx="3">
            <a:schemeClr val="accent3"/>
          </a:effectRef>
          <a:fontRef idx="minor">
            <a:schemeClr val="lt1"/>
          </a:fontRef>
        </p:style>
        <p:txBody>
          <a:bodyPr wrap="square" rtlCol="0" anchor="ctr" anchorCtr="0">
            <a:noAutofit/>
          </a:bodyPr>
          <a:lstStyle/>
          <a:p>
            <a:pPr algn="ctr"/>
            <a:r>
              <a:rPr lang="en-US" sz="1400" b="1">
                <a:solidFill>
                  <a:schemeClr val="tx1"/>
                </a:solidFill>
                <a:latin typeface="+mj-lt"/>
              </a:rPr>
              <a:t>Marketplace Listing</a:t>
            </a:r>
          </a:p>
        </p:txBody>
      </p:sp>
      <p:sp>
        <p:nvSpPr>
          <p:cNvPr id="21" name="Rectangle 20">
            <a:hlinkClick r:id="rId9"/>
            <a:extLst>
              <a:ext uri="{FF2B5EF4-FFF2-40B4-BE49-F238E27FC236}">
                <a16:creationId xmlns:a16="http://schemas.microsoft.com/office/drawing/2014/main" id="{9459E22A-0EDF-090A-75F2-223FD8AD5CBB}"/>
              </a:ext>
            </a:extLst>
          </p:cNvPr>
          <p:cNvSpPr/>
          <p:nvPr/>
        </p:nvSpPr>
        <p:spPr>
          <a:xfrm>
            <a:off x="713559" y="6236438"/>
            <a:ext cx="1839817" cy="457162"/>
          </a:xfrm>
          <a:prstGeom prst="rect">
            <a:avLst/>
          </a:prstGeom>
          <a:solidFill>
            <a:srgbClr val="689FD6"/>
          </a:solidFill>
          <a:effectLst>
            <a:outerShdw blurRad="50800" dist="38100" dir="2700000" algn="tl" rotWithShape="0">
              <a:prstClr val="black">
                <a:alpha val="40000"/>
              </a:prstClr>
            </a:outerShdw>
          </a:effectLst>
        </p:spPr>
        <p:style>
          <a:lnRef idx="0">
            <a:schemeClr val="accent5"/>
          </a:lnRef>
          <a:fillRef idx="3">
            <a:schemeClr val="accent5"/>
          </a:fillRef>
          <a:effectRef idx="3">
            <a:schemeClr val="accent5"/>
          </a:effectRef>
          <a:fontRef idx="minor">
            <a:schemeClr val="lt1"/>
          </a:fontRef>
        </p:style>
        <p:txBody>
          <a:bodyPr wrap="square" rtlCol="0" anchor="ctr" anchorCtr="0">
            <a:noAutofit/>
          </a:bodyPr>
          <a:lstStyle/>
          <a:p>
            <a:pPr algn="ctr"/>
            <a:r>
              <a:rPr lang="en-US" sz="1400" b="1">
                <a:solidFill>
                  <a:schemeClr val="tx1"/>
                </a:solidFill>
                <a:latin typeface="+mj-lt"/>
              </a:rPr>
              <a:t>Learn more</a:t>
            </a:r>
          </a:p>
        </p:txBody>
      </p:sp>
    </p:spTree>
    <p:extLst>
      <p:ext uri="{BB962C8B-B14F-4D97-AF65-F5344CB8AC3E}">
        <p14:creationId xmlns:p14="http://schemas.microsoft.com/office/powerpoint/2010/main" val="275404693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Title 47">
            <a:extLst>
              <a:ext uri="{FF2B5EF4-FFF2-40B4-BE49-F238E27FC236}">
                <a16:creationId xmlns:a16="http://schemas.microsoft.com/office/drawing/2014/main" id="{0A113924-97C2-64EE-7A9A-0EBED4ACE9EC}"/>
              </a:ext>
            </a:extLst>
          </p:cNvPr>
          <p:cNvSpPr>
            <a:spLocks noGrp="1"/>
          </p:cNvSpPr>
          <p:nvPr>
            <p:ph type="title"/>
          </p:nvPr>
        </p:nvSpPr>
        <p:spPr/>
        <p:txBody>
          <a:bodyPr/>
          <a:lstStyle/>
          <a:p>
            <a:r>
              <a:rPr lang="en-US"/>
              <a:t>/IOTCONNECT AWS Demo Examples</a:t>
            </a:r>
          </a:p>
        </p:txBody>
      </p:sp>
      <p:pic>
        <p:nvPicPr>
          <p:cNvPr id="3" name="Picture 2">
            <a:extLst>
              <a:ext uri="{FF2B5EF4-FFF2-40B4-BE49-F238E27FC236}">
                <a16:creationId xmlns:a16="http://schemas.microsoft.com/office/drawing/2014/main" id="{B2AEB88A-94F1-0300-6BC4-320A4F838119}"/>
              </a:ext>
            </a:extLst>
          </p:cNvPr>
          <p:cNvPicPr>
            <a:picLocks noChangeAspect="1"/>
          </p:cNvPicPr>
          <p:nvPr/>
        </p:nvPicPr>
        <p:blipFill>
          <a:blip r:embed="rId2"/>
          <a:stretch>
            <a:fillRect/>
          </a:stretch>
        </p:blipFill>
        <p:spPr>
          <a:xfrm>
            <a:off x="609599" y="1117421"/>
            <a:ext cx="4223656" cy="2311579"/>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pic>
        <p:nvPicPr>
          <p:cNvPr id="50" name="Picture 49">
            <a:extLst>
              <a:ext uri="{FF2B5EF4-FFF2-40B4-BE49-F238E27FC236}">
                <a16:creationId xmlns:a16="http://schemas.microsoft.com/office/drawing/2014/main" id="{70253D5B-2A8F-AA42-1833-8EAA009CC46A}"/>
              </a:ext>
            </a:extLst>
          </p:cNvPr>
          <p:cNvPicPr>
            <a:picLocks noChangeAspect="1"/>
          </p:cNvPicPr>
          <p:nvPr/>
        </p:nvPicPr>
        <p:blipFill rotWithShape="1">
          <a:blip r:embed="rId3"/>
          <a:srcRect r="21672"/>
          <a:stretch/>
        </p:blipFill>
        <p:spPr>
          <a:xfrm>
            <a:off x="4047843" y="2286960"/>
            <a:ext cx="4096314" cy="2606675"/>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pic>
        <p:nvPicPr>
          <p:cNvPr id="39" name="Picture 38">
            <a:extLst>
              <a:ext uri="{FF2B5EF4-FFF2-40B4-BE49-F238E27FC236}">
                <a16:creationId xmlns:a16="http://schemas.microsoft.com/office/drawing/2014/main" id="{D3B4AAB4-CE55-28EF-DABE-B037D9233D2C}"/>
              </a:ext>
            </a:extLst>
          </p:cNvPr>
          <p:cNvPicPr>
            <a:picLocks noChangeAspect="1"/>
          </p:cNvPicPr>
          <p:nvPr/>
        </p:nvPicPr>
        <p:blipFill>
          <a:blip r:embed="rId4"/>
          <a:stretch>
            <a:fillRect/>
          </a:stretch>
        </p:blipFill>
        <p:spPr>
          <a:xfrm>
            <a:off x="7739393" y="3857211"/>
            <a:ext cx="4078514" cy="2563947"/>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53" name="TextBox 52">
            <a:extLst>
              <a:ext uri="{FF2B5EF4-FFF2-40B4-BE49-F238E27FC236}">
                <a16:creationId xmlns:a16="http://schemas.microsoft.com/office/drawing/2014/main" id="{16CB7A8F-2E51-EFA2-24F4-F11B6F12F6A8}"/>
              </a:ext>
            </a:extLst>
          </p:cNvPr>
          <p:cNvSpPr txBox="1"/>
          <p:nvPr/>
        </p:nvSpPr>
        <p:spPr>
          <a:xfrm>
            <a:off x="609599" y="3517202"/>
            <a:ext cx="2579104" cy="246221"/>
          </a:xfrm>
          <a:prstGeom prst="rect">
            <a:avLst/>
          </a:prstGeom>
        </p:spPr>
        <p:txBody>
          <a:bodyPr wrap="none" lIns="0" tIns="0" rIns="0" bIns="0" rtlCol="0">
            <a:spAutoFit/>
          </a:bodyPr>
          <a:lstStyle/>
          <a:p>
            <a:pPr algn="l"/>
            <a:r>
              <a:rPr lang="en-US" sz="1600" b="1">
                <a:latin typeface="Arial" panose="020B0604020202020204" pitchFamily="34" charset="0"/>
                <a:cs typeface="Arial" panose="020B0604020202020204" pitchFamily="34" charset="0"/>
              </a:rPr>
              <a:t>AI/ML Audio Classification</a:t>
            </a:r>
          </a:p>
        </p:txBody>
      </p:sp>
      <p:sp>
        <p:nvSpPr>
          <p:cNvPr id="55" name="TextBox 54">
            <a:extLst>
              <a:ext uri="{FF2B5EF4-FFF2-40B4-BE49-F238E27FC236}">
                <a16:creationId xmlns:a16="http://schemas.microsoft.com/office/drawing/2014/main" id="{886F30CA-F62E-75F6-31D3-A6D0165123DA}"/>
              </a:ext>
            </a:extLst>
          </p:cNvPr>
          <p:cNvSpPr txBox="1"/>
          <p:nvPr/>
        </p:nvSpPr>
        <p:spPr>
          <a:xfrm>
            <a:off x="4047843" y="4944695"/>
            <a:ext cx="3642279" cy="246221"/>
          </a:xfrm>
          <a:prstGeom prst="rect">
            <a:avLst/>
          </a:prstGeom>
        </p:spPr>
        <p:txBody>
          <a:bodyPr wrap="none" lIns="0" tIns="0" rIns="0" bIns="0" rtlCol="0">
            <a:spAutoFit/>
          </a:bodyPr>
          <a:lstStyle/>
          <a:p>
            <a:pPr algn="l"/>
            <a:r>
              <a:rPr lang="en-US" sz="1600" b="1">
                <a:latin typeface="Arial" panose="020B0604020202020204" pitchFamily="34" charset="0"/>
                <a:cs typeface="Arial" panose="020B0604020202020204" pitchFamily="34" charset="0"/>
              </a:rPr>
              <a:t>Edge ML Voice and Motion Detection </a:t>
            </a:r>
          </a:p>
        </p:txBody>
      </p:sp>
      <p:sp>
        <p:nvSpPr>
          <p:cNvPr id="54" name="TextBox 53">
            <a:extLst>
              <a:ext uri="{FF2B5EF4-FFF2-40B4-BE49-F238E27FC236}">
                <a16:creationId xmlns:a16="http://schemas.microsoft.com/office/drawing/2014/main" id="{FD474444-01E9-B8A4-6B1F-8C57EF15C173}"/>
              </a:ext>
            </a:extLst>
          </p:cNvPr>
          <p:cNvSpPr txBox="1"/>
          <p:nvPr/>
        </p:nvSpPr>
        <p:spPr>
          <a:xfrm>
            <a:off x="7736443" y="6478695"/>
            <a:ext cx="2180084" cy="246221"/>
          </a:xfrm>
          <a:prstGeom prst="rect">
            <a:avLst/>
          </a:prstGeom>
        </p:spPr>
        <p:txBody>
          <a:bodyPr wrap="none" lIns="0" tIns="0" rIns="0" bIns="0" rtlCol="0">
            <a:spAutoFit/>
          </a:bodyPr>
          <a:lstStyle/>
          <a:p>
            <a:pPr algn="l"/>
            <a:r>
              <a:rPr lang="en-US" sz="1600" b="1">
                <a:latin typeface="Arial" panose="020B0604020202020204" pitchFamily="34" charset="0"/>
                <a:cs typeface="Arial" panose="020B0604020202020204" pitchFamily="34" charset="0"/>
              </a:rPr>
              <a:t>Consumer Indoor Grill</a:t>
            </a:r>
          </a:p>
        </p:txBody>
      </p:sp>
    </p:spTree>
    <p:extLst>
      <p:ext uri="{BB962C8B-B14F-4D97-AF65-F5344CB8AC3E}">
        <p14:creationId xmlns:p14="http://schemas.microsoft.com/office/powerpoint/2010/main" val="2890641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026810-DDAA-8A83-8F97-E37D6DD00261}"/>
              </a:ext>
            </a:extLst>
          </p:cNvPr>
          <p:cNvSpPr>
            <a:spLocks noGrp="1"/>
          </p:cNvSpPr>
          <p:nvPr>
            <p:ph type="title"/>
          </p:nvPr>
        </p:nvSpPr>
        <p:spPr/>
        <p:txBody>
          <a:bodyPr/>
          <a:lstStyle/>
          <a:p>
            <a:r>
              <a:rPr lang="en-US" sz="4400"/>
              <a:t>Solution Architecture – </a:t>
            </a:r>
            <a:r>
              <a:rPr lang="en-US" sz="4400">
                <a:solidFill>
                  <a:srgbClr val="00B050"/>
                </a:solidFill>
              </a:rPr>
              <a:t>Data Center Operations Automation </a:t>
            </a:r>
            <a:br>
              <a:rPr lang="en-US"/>
            </a:br>
            <a:r>
              <a:rPr lang="en-US"/>
              <a:t> </a:t>
            </a:r>
            <a:endParaRPr lang="en-US">
              <a:solidFill>
                <a:srgbClr val="00B050"/>
              </a:solidFill>
            </a:endParaRPr>
          </a:p>
        </p:txBody>
      </p:sp>
      <p:pic>
        <p:nvPicPr>
          <p:cNvPr id="5" name="Content Placeholder 4" descr="A screenshot of a computer&#10;&#10;Description automatically generated">
            <a:extLst>
              <a:ext uri="{FF2B5EF4-FFF2-40B4-BE49-F238E27FC236}">
                <a16:creationId xmlns:a16="http://schemas.microsoft.com/office/drawing/2014/main" id="{ED49C4A9-E7F6-46D9-EF28-8C4E85839F4E}"/>
              </a:ext>
            </a:extLst>
          </p:cNvPr>
          <p:cNvPicPr>
            <a:picLocks noGrp="1" noChangeAspect="1"/>
          </p:cNvPicPr>
          <p:nvPr>
            <p:ph sz="quarter" idx="10"/>
          </p:nvPr>
        </p:nvPicPr>
        <p:blipFill>
          <a:blip r:embed="rId2">
            <a:extLst>
              <a:ext uri="{28A0092B-C50C-407E-A947-70E740481C1C}">
                <a14:useLocalDpi xmlns:a14="http://schemas.microsoft.com/office/drawing/2010/main" val="0"/>
              </a:ext>
            </a:extLst>
          </a:blip>
          <a:stretch>
            <a:fillRect/>
          </a:stretch>
        </p:blipFill>
        <p:spPr>
          <a:xfrm>
            <a:off x="47625" y="1640368"/>
            <a:ext cx="12084069" cy="4491057"/>
          </a:xfrm>
        </p:spPr>
      </p:pic>
    </p:spTree>
    <p:extLst>
      <p:ext uri="{BB962C8B-B14F-4D97-AF65-F5344CB8AC3E}">
        <p14:creationId xmlns:p14="http://schemas.microsoft.com/office/powerpoint/2010/main" val="5402765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85BF9E-AF25-673E-746F-CB5686F68702}"/>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AC3DB565-8671-9CFE-CAAB-1DBF4C781DFC}"/>
              </a:ext>
            </a:extLst>
          </p:cNvPr>
          <p:cNvSpPr/>
          <p:nvPr/>
        </p:nvSpPr>
        <p:spPr>
          <a:xfrm>
            <a:off x="0" y="0"/>
            <a:ext cx="12192000" cy="1280160"/>
          </a:xfrm>
          <a:prstGeom prst="rect">
            <a:avLst/>
          </a:prstGeom>
          <a:solidFill>
            <a:schemeClr val="tx1"/>
          </a:solidFill>
          <a:ln/>
        </p:spPr>
        <p:txBody>
          <a:bodyPr/>
          <a:lstStyle/>
          <a:p>
            <a:pPr defTabSz="609585">
              <a:defRPr/>
            </a:pPr>
            <a:endParaRPr lang="en-US" sz="2400">
              <a:solidFill>
                <a:prstClr val="black"/>
              </a:solidFill>
              <a:latin typeface="Calibri" panose="020F0502020204030204"/>
            </a:endParaRPr>
          </a:p>
        </p:txBody>
      </p:sp>
      <p:sp>
        <p:nvSpPr>
          <p:cNvPr id="3" name="Shape 1">
            <a:extLst>
              <a:ext uri="{FF2B5EF4-FFF2-40B4-BE49-F238E27FC236}">
                <a16:creationId xmlns:a16="http://schemas.microsoft.com/office/drawing/2014/main" id="{9F3DB6BE-8963-772E-7797-81F49414F254}"/>
              </a:ext>
            </a:extLst>
          </p:cNvPr>
          <p:cNvSpPr/>
          <p:nvPr/>
        </p:nvSpPr>
        <p:spPr>
          <a:xfrm>
            <a:off x="0" y="1280160"/>
            <a:ext cx="12192000" cy="48768"/>
          </a:xfrm>
          <a:prstGeom prst="rect">
            <a:avLst/>
          </a:prstGeom>
          <a:solidFill>
            <a:srgbClr val="41C363"/>
          </a:solidFill>
          <a:ln/>
        </p:spPr>
        <p:txBody>
          <a:bodyPr/>
          <a:lstStyle/>
          <a:p>
            <a:pPr defTabSz="609585">
              <a:defRPr/>
            </a:pPr>
            <a:endParaRPr lang="en-US" sz="2400">
              <a:solidFill>
                <a:prstClr val="black"/>
              </a:solidFill>
              <a:latin typeface="Calibri" panose="020F0502020204030204"/>
            </a:endParaRPr>
          </a:p>
        </p:txBody>
      </p:sp>
      <p:sp>
        <p:nvSpPr>
          <p:cNvPr id="4" name="Text 2">
            <a:extLst>
              <a:ext uri="{FF2B5EF4-FFF2-40B4-BE49-F238E27FC236}">
                <a16:creationId xmlns:a16="http://schemas.microsoft.com/office/drawing/2014/main" id="{56C880D1-5649-7A36-DEC2-AD463D923611}"/>
              </a:ext>
            </a:extLst>
          </p:cNvPr>
          <p:cNvSpPr/>
          <p:nvPr/>
        </p:nvSpPr>
        <p:spPr>
          <a:xfrm>
            <a:off x="609600" y="182880"/>
            <a:ext cx="10972800" cy="914400"/>
          </a:xfrm>
          <a:prstGeom prst="rect">
            <a:avLst/>
          </a:prstGeom>
          <a:noFill/>
          <a:ln/>
        </p:spPr>
        <p:txBody>
          <a:bodyPr wrap="square" lIns="0" tIns="0" rIns="0" bIns="0" rtlCol="0" anchor="ctr"/>
          <a:lstStyle/>
          <a:p>
            <a:pPr defTabSz="1219170">
              <a:defRPr/>
            </a:pPr>
            <a:r>
              <a:rPr lang="en-US" sz="3467" b="1">
                <a:solidFill>
                  <a:srgbClr val="FFFFFF"/>
                </a:solidFill>
                <a:latin typeface="Trebuchet MS" pitchFamily="34" charset="0"/>
                <a:ea typeface="Trebuchet MS" pitchFamily="34" charset="-122"/>
                <a:cs typeface="Trebuchet MS" pitchFamily="34" charset="-120"/>
              </a:rPr>
              <a:t>Smart Warehouse, Asset &amp; Worker Tracking</a:t>
            </a:r>
            <a:endParaRPr lang="en-US" sz="3467">
              <a:solidFill>
                <a:prstClr val="black"/>
              </a:solidFill>
              <a:latin typeface="Calibri" panose="020F0502020204030204"/>
            </a:endParaRPr>
          </a:p>
        </p:txBody>
      </p:sp>
      <p:sp>
        <p:nvSpPr>
          <p:cNvPr id="5" name="Text 3">
            <a:extLst>
              <a:ext uri="{FF2B5EF4-FFF2-40B4-BE49-F238E27FC236}">
                <a16:creationId xmlns:a16="http://schemas.microsoft.com/office/drawing/2014/main" id="{D96485AC-A198-E0D4-98A1-C968B80369E2}"/>
              </a:ext>
            </a:extLst>
          </p:cNvPr>
          <p:cNvSpPr/>
          <p:nvPr/>
        </p:nvSpPr>
        <p:spPr>
          <a:xfrm>
            <a:off x="609600" y="1438656"/>
            <a:ext cx="6339840" cy="304800"/>
          </a:xfrm>
          <a:prstGeom prst="rect">
            <a:avLst/>
          </a:prstGeom>
          <a:noFill/>
          <a:ln/>
        </p:spPr>
        <p:txBody>
          <a:bodyPr wrap="square" lIns="0" tIns="0" rIns="0" bIns="0" rtlCol="0" anchor="ctr"/>
          <a:lstStyle/>
          <a:p>
            <a:pPr defTabSz="1219170">
              <a:defRPr/>
            </a:pPr>
            <a:r>
              <a:rPr lang="en-US" sz="1467" i="1">
                <a:solidFill>
                  <a:srgbClr val="41C363"/>
                </a:solidFill>
                <a:latin typeface="Calibri" pitchFamily="34" charset="0"/>
                <a:ea typeface="Calibri" pitchFamily="34" charset="-122"/>
                <a:cs typeface="Calibri" pitchFamily="34" charset="-120"/>
              </a:rPr>
              <a:t>IOSEA — Indoor Location Technology  |  Multi-Partner Solution</a:t>
            </a:r>
            <a:endParaRPr lang="en-US" sz="1467">
              <a:solidFill>
                <a:prstClr val="black"/>
              </a:solidFill>
              <a:latin typeface="Calibri" panose="020F0502020204030204"/>
            </a:endParaRPr>
          </a:p>
        </p:txBody>
      </p:sp>
      <p:sp>
        <p:nvSpPr>
          <p:cNvPr id="6" name="Text 4">
            <a:extLst>
              <a:ext uri="{FF2B5EF4-FFF2-40B4-BE49-F238E27FC236}">
                <a16:creationId xmlns:a16="http://schemas.microsoft.com/office/drawing/2014/main" id="{CFDC4733-94C8-71DA-89AC-ABCB79258527}"/>
              </a:ext>
            </a:extLst>
          </p:cNvPr>
          <p:cNvSpPr/>
          <p:nvPr/>
        </p:nvSpPr>
        <p:spPr>
          <a:xfrm>
            <a:off x="609600" y="1780032"/>
            <a:ext cx="6339840" cy="292608"/>
          </a:xfrm>
          <a:prstGeom prst="rect">
            <a:avLst/>
          </a:prstGeom>
          <a:noFill/>
          <a:ln/>
        </p:spPr>
        <p:txBody>
          <a:bodyPr wrap="square" lIns="0" tIns="0" rIns="0" bIns="0" rtlCol="0" anchor="ctr"/>
          <a:lstStyle/>
          <a:p>
            <a:pPr defTabSz="1219170">
              <a:defRPr/>
            </a:pPr>
            <a:r>
              <a:rPr lang="en-US" sz="1733" b="1">
                <a:solidFill>
                  <a:srgbClr val="1A2E1F"/>
                </a:solidFill>
                <a:latin typeface="Trebuchet MS" pitchFamily="34" charset="0"/>
                <a:ea typeface="Trebuchet MS" pitchFamily="34" charset="-122"/>
                <a:cs typeface="Trebuchet MS" pitchFamily="34" charset="-120"/>
              </a:rPr>
              <a:t>Challenge</a:t>
            </a:r>
            <a:endParaRPr lang="en-US" sz="1733">
              <a:solidFill>
                <a:prstClr val="black"/>
              </a:solidFill>
              <a:latin typeface="Calibri" panose="020F0502020204030204"/>
            </a:endParaRPr>
          </a:p>
        </p:txBody>
      </p:sp>
      <p:sp>
        <p:nvSpPr>
          <p:cNvPr id="7" name="Text 5">
            <a:extLst>
              <a:ext uri="{FF2B5EF4-FFF2-40B4-BE49-F238E27FC236}">
                <a16:creationId xmlns:a16="http://schemas.microsoft.com/office/drawing/2014/main" id="{8586B056-39B4-B289-26E0-C946246611EB}"/>
              </a:ext>
            </a:extLst>
          </p:cNvPr>
          <p:cNvSpPr/>
          <p:nvPr/>
        </p:nvSpPr>
        <p:spPr>
          <a:xfrm>
            <a:off x="609600" y="2072640"/>
            <a:ext cx="6339840" cy="755904"/>
          </a:xfrm>
          <a:prstGeom prst="rect">
            <a:avLst/>
          </a:prstGeom>
          <a:noFill/>
          <a:ln/>
        </p:spPr>
        <p:txBody>
          <a:bodyPr wrap="square" lIns="0" tIns="0" rIns="0" bIns="0" rtlCol="0" anchor="t"/>
          <a:lstStyle/>
          <a:p>
            <a:pPr defTabSz="1219170">
              <a:lnSpc>
                <a:spcPct val="112000"/>
              </a:lnSpc>
              <a:defRPr/>
            </a:pPr>
            <a:r>
              <a:rPr lang="en-US" sz="1267">
                <a:solidFill>
                  <a:srgbClr val="475569"/>
                </a:solidFill>
                <a:latin typeface="Calibri" pitchFamily="34" charset="0"/>
                <a:ea typeface="Calibri" pitchFamily="34" charset="-122"/>
                <a:cs typeface="Calibri" pitchFamily="34" charset="-120"/>
              </a:rPr>
              <a:t>Businesses require exact indoor location tracking where aGPS fails — inside warehouses, cruise ships, mines, and cross-dock facilities. Manual asset management and worker tracking cannot provide real-time visibility at scale, leading to operational inefficiencies and safety gaps.</a:t>
            </a:r>
            <a:endParaRPr lang="en-US" sz="1267">
              <a:solidFill>
                <a:prstClr val="black"/>
              </a:solidFill>
              <a:latin typeface="Calibri" panose="020F0502020204030204"/>
            </a:endParaRPr>
          </a:p>
        </p:txBody>
      </p:sp>
      <p:sp>
        <p:nvSpPr>
          <p:cNvPr id="8" name="Text 6">
            <a:extLst>
              <a:ext uri="{FF2B5EF4-FFF2-40B4-BE49-F238E27FC236}">
                <a16:creationId xmlns:a16="http://schemas.microsoft.com/office/drawing/2014/main" id="{F966D1A1-7BBB-F76B-F53C-52F8E111EB8F}"/>
              </a:ext>
            </a:extLst>
          </p:cNvPr>
          <p:cNvSpPr/>
          <p:nvPr/>
        </p:nvSpPr>
        <p:spPr>
          <a:xfrm>
            <a:off x="609600" y="2865120"/>
            <a:ext cx="6339840" cy="292608"/>
          </a:xfrm>
          <a:prstGeom prst="rect">
            <a:avLst/>
          </a:prstGeom>
          <a:noFill/>
          <a:ln/>
        </p:spPr>
        <p:txBody>
          <a:bodyPr wrap="square" lIns="0" tIns="0" rIns="0" bIns="0" rtlCol="0" anchor="ctr"/>
          <a:lstStyle/>
          <a:p>
            <a:pPr defTabSz="1219170">
              <a:defRPr/>
            </a:pPr>
            <a:r>
              <a:rPr lang="en-US" sz="1733" b="1">
                <a:solidFill>
                  <a:srgbClr val="1A2E1F"/>
                </a:solidFill>
                <a:latin typeface="Trebuchet MS" pitchFamily="34" charset="0"/>
                <a:ea typeface="Trebuchet MS" pitchFamily="34" charset="-122"/>
                <a:cs typeface="Trebuchet MS" pitchFamily="34" charset="-120"/>
              </a:rPr>
              <a:t>Solution</a:t>
            </a:r>
            <a:endParaRPr lang="en-US" sz="1733">
              <a:solidFill>
                <a:prstClr val="black"/>
              </a:solidFill>
              <a:latin typeface="Calibri" panose="020F0502020204030204"/>
            </a:endParaRPr>
          </a:p>
        </p:txBody>
      </p:sp>
      <p:sp>
        <p:nvSpPr>
          <p:cNvPr id="9" name="Text 7">
            <a:extLst>
              <a:ext uri="{FF2B5EF4-FFF2-40B4-BE49-F238E27FC236}">
                <a16:creationId xmlns:a16="http://schemas.microsoft.com/office/drawing/2014/main" id="{FC852FC2-B56E-2B87-51F3-C4F1BBA11003}"/>
              </a:ext>
            </a:extLst>
          </p:cNvPr>
          <p:cNvSpPr/>
          <p:nvPr/>
        </p:nvSpPr>
        <p:spPr>
          <a:xfrm>
            <a:off x="609600" y="3157728"/>
            <a:ext cx="6339840" cy="950976"/>
          </a:xfrm>
          <a:prstGeom prst="rect">
            <a:avLst/>
          </a:prstGeom>
          <a:noFill/>
          <a:ln/>
        </p:spPr>
        <p:txBody>
          <a:bodyPr wrap="square" lIns="0" tIns="0" rIns="0" bIns="0" rtlCol="0" anchor="t"/>
          <a:lstStyle/>
          <a:p>
            <a:pPr defTabSz="1219170">
              <a:lnSpc>
                <a:spcPct val="112000"/>
              </a:lnSpc>
              <a:defRPr/>
            </a:pPr>
            <a:r>
              <a:rPr lang="en-US" sz="1200">
                <a:solidFill>
                  <a:srgbClr val="475569"/>
                </a:solidFill>
                <a:latin typeface="Calibri" pitchFamily="34" charset="0"/>
                <a:ea typeface="Calibri" pitchFamily="34" charset="-122"/>
                <a:cs typeface="Calibri" pitchFamily="34" charset="-120"/>
              </a:rPr>
              <a:t>IOSEA's hardware asset tracking sensor uses advanced electromagnetic and signal processing algorithms for high-accuracy indoor positioning. Connected via Avnet IOTCONNECT with multi-partner engagement (IOSEA, Avnet, Nordic, Renesas, Panasonic, Silicon Labs, </a:t>
            </a:r>
            <a:r>
              <a:rPr lang="en-US" sz="1200" err="1">
                <a:solidFill>
                  <a:srgbClr val="475569"/>
                </a:solidFill>
                <a:latin typeface="Calibri" pitchFamily="34" charset="0"/>
                <a:ea typeface="Calibri" pitchFamily="34" charset="-122"/>
                <a:cs typeface="Calibri" pitchFamily="34" charset="-120"/>
              </a:rPr>
              <a:t>Ublox</a:t>
            </a:r>
            <a:r>
              <a:rPr lang="en-US" sz="1200">
                <a:solidFill>
                  <a:srgbClr val="475569"/>
                </a:solidFill>
                <a:latin typeface="Calibri" pitchFamily="34" charset="0"/>
                <a:ea typeface="Calibri" pitchFamily="34" charset="-122"/>
                <a:cs typeface="Calibri" pitchFamily="34" charset="-120"/>
              </a:rPr>
              <a:t>). Supports beacons &amp; tags, networking devices, and smartphone/wearable integrations for comprehensive facility intelligence.</a:t>
            </a:r>
            <a:endParaRPr lang="en-US" sz="1200">
              <a:solidFill>
                <a:prstClr val="black"/>
              </a:solidFill>
              <a:latin typeface="Calibri" panose="020F0502020204030204"/>
            </a:endParaRPr>
          </a:p>
        </p:txBody>
      </p:sp>
      <p:sp>
        <p:nvSpPr>
          <p:cNvPr id="10" name="Text 8">
            <a:extLst>
              <a:ext uri="{FF2B5EF4-FFF2-40B4-BE49-F238E27FC236}">
                <a16:creationId xmlns:a16="http://schemas.microsoft.com/office/drawing/2014/main" id="{A5009A9F-2BCD-3C8A-0227-A718989A50A8}"/>
              </a:ext>
            </a:extLst>
          </p:cNvPr>
          <p:cNvSpPr/>
          <p:nvPr/>
        </p:nvSpPr>
        <p:spPr>
          <a:xfrm>
            <a:off x="609600" y="4169664"/>
            <a:ext cx="6339840" cy="292608"/>
          </a:xfrm>
          <a:prstGeom prst="rect">
            <a:avLst/>
          </a:prstGeom>
          <a:noFill/>
          <a:ln/>
        </p:spPr>
        <p:txBody>
          <a:bodyPr wrap="square" lIns="0" tIns="0" rIns="0" bIns="0" rtlCol="0" anchor="ctr"/>
          <a:lstStyle/>
          <a:p>
            <a:pPr defTabSz="1219170">
              <a:defRPr/>
            </a:pPr>
            <a:r>
              <a:rPr lang="en-US" sz="1733" b="1">
                <a:solidFill>
                  <a:srgbClr val="1A2E1F"/>
                </a:solidFill>
                <a:latin typeface="Trebuchet MS" pitchFamily="34" charset="0"/>
                <a:ea typeface="Trebuchet MS" pitchFamily="34" charset="-122"/>
                <a:cs typeface="Trebuchet MS" pitchFamily="34" charset="-120"/>
              </a:rPr>
              <a:t>Key Results</a:t>
            </a:r>
            <a:endParaRPr lang="en-US" sz="1733">
              <a:solidFill>
                <a:prstClr val="black"/>
              </a:solidFill>
              <a:latin typeface="Calibri" panose="020F0502020204030204"/>
            </a:endParaRPr>
          </a:p>
        </p:txBody>
      </p:sp>
      <p:pic>
        <p:nvPicPr>
          <p:cNvPr id="11" name="Image 0" descr="preencoded.png">
            <a:extLst>
              <a:ext uri="{FF2B5EF4-FFF2-40B4-BE49-F238E27FC236}">
                <a16:creationId xmlns:a16="http://schemas.microsoft.com/office/drawing/2014/main" id="{605E72CD-D7FC-37DE-1083-8F711CCF7838}"/>
              </a:ext>
            </a:extLst>
          </p:cNvPr>
          <p:cNvPicPr>
            <a:picLocks noChangeAspect="1"/>
          </p:cNvPicPr>
          <p:nvPr/>
        </p:nvPicPr>
        <p:blipFill>
          <a:blip r:embed="rId3"/>
          <a:stretch>
            <a:fillRect/>
          </a:stretch>
        </p:blipFill>
        <p:spPr>
          <a:xfrm>
            <a:off x="609600" y="4535424"/>
            <a:ext cx="195072" cy="195072"/>
          </a:xfrm>
          <a:prstGeom prst="rect">
            <a:avLst/>
          </a:prstGeom>
        </p:spPr>
      </p:pic>
      <p:sp>
        <p:nvSpPr>
          <p:cNvPr id="12" name="Text 9">
            <a:extLst>
              <a:ext uri="{FF2B5EF4-FFF2-40B4-BE49-F238E27FC236}">
                <a16:creationId xmlns:a16="http://schemas.microsoft.com/office/drawing/2014/main" id="{683453E4-2C49-F14E-D962-9FAF74D2208C}"/>
              </a:ext>
            </a:extLst>
          </p:cNvPr>
          <p:cNvSpPr/>
          <p:nvPr/>
        </p:nvSpPr>
        <p:spPr>
          <a:xfrm>
            <a:off x="890016" y="4498848"/>
            <a:ext cx="6035040" cy="268224"/>
          </a:xfrm>
          <a:prstGeom prst="rect">
            <a:avLst/>
          </a:prstGeom>
          <a:noFill/>
          <a:ln/>
        </p:spPr>
        <p:txBody>
          <a:bodyPr wrap="square" lIns="0" tIns="0" rIns="0" bIns="0" rtlCol="0" anchor="ctr"/>
          <a:lstStyle/>
          <a:p>
            <a:pPr defTabSz="1219170">
              <a:defRPr/>
            </a:pPr>
            <a:r>
              <a:rPr lang="en-US" sz="1267">
                <a:solidFill>
                  <a:srgbClr val="1A2E1F"/>
                </a:solidFill>
                <a:latin typeface="Calibri" pitchFamily="34" charset="0"/>
                <a:ea typeface="Calibri" pitchFamily="34" charset="-122"/>
                <a:cs typeface="Calibri" pitchFamily="34" charset="-120"/>
              </a:rPr>
              <a:t>Data science &amp; IoT-enabled asset and people monitoring</a:t>
            </a:r>
            <a:endParaRPr lang="en-US" sz="1267">
              <a:solidFill>
                <a:prstClr val="black"/>
              </a:solidFill>
              <a:latin typeface="Calibri" panose="020F0502020204030204"/>
            </a:endParaRPr>
          </a:p>
        </p:txBody>
      </p:sp>
      <p:pic>
        <p:nvPicPr>
          <p:cNvPr id="13" name="Image 1" descr="preencoded.png">
            <a:extLst>
              <a:ext uri="{FF2B5EF4-FFF2-40B4-BE49-F238E27FC236}">
                <a16:creationId xmlns:a16="http://schemas.microsoft.com/office/drawing/2014/main" id="{C38CBF4D-E573-1C70-5DBF-39E7C25D9232}"/>
              </a:ext>
            </a:extLst>
          </p:cNvPr>
          <p:cNvPicPr>
            <a:picLocks noChangeAspect="1"/>
          </p:cNvPicPr>
          <p:nvPr/>
        </p:nvPicPr>
        <p:blipFill>
          <a:blip r:embed="rId3"/>
          <a:stretch>
            <a:fillRect/>
          </a:stretch>
        </p:blipFill>
        <p:spPr>
          <a:xfrm>
            <a:off x="609600" y="4828032"/>
            <a:ext cx="195072" cy="195072"/>
          </a:xfrm>
          <a:prstGeom prst="rect">
            <a:avLst/>
          </a:prstGeom>
        </p:spPr>
      </p:pic>
      <p:sp>
        <p:nvSpPr>
          <p:cNvPr id="14" name="Text 10">
            <a:extLst>
              <a:ext uri="{FF2B5EF4-FFF2-40B4-BE49-F238E27FC236}">
                <a16:creationId xmlns:a16="http://schemas.microsoft.com/office/drawing/2014/main" id="{A2B08A8E-A92A-6A23-6E0A-D2540181CC99}"/>
              </a:ext>
            </a:extLst>
          </p:cNvPr>
          <p:cNvSpPr/>
          <p:nvPr/>
        </p:nvSpPr>
        <p:spPr>
          <a:xfrm>
            <a:off x="890016" y="4791456"/>
            <a:ext cx="6035040" cy="268224"/>
          </a:xfrm>
          <a:prstGeom prst="rect">
            <a:avLst/>
          </a:prstGeom>
          <a:noFill/>
          <a:ln/>
        </p:spPr>
        <p:txBody>
          <a:bodyPr wrap="square" lIns="0" tIns="0" rIns="0" bIns="0" rtlCol="0" anchor="ctr"/>
          <a:lstStyle/>
          <a:p>
            <a:pPr defTabSz="1219170">
              <a:defRPr/>
            </a:pPr>
            <a:r>
              <a:rPr lang="en-US" sz="1267">
                <a:solidFill>
                  <a:srgbClr val="1A2E1F"/>
                </a:solidFill>
                <a:latin typeface="Calibri" pitchFamily="34" charset="0"/>
                <a:ea typeface="Calibri" pitchFamily="34" charset="-122"/>
                <a:cs typeface="Calibri" pitchFamily="34" charset="-120"/>
              </a:rPr>
              <a:t>Monitor all major assets within a facility for operational efficiency</a:t>
            </a:r>
            <a:endParaRPr lang="en-US" sz="1267">
              <a:solidFill>
                <a:prstClr val="black"/>
              </a:solidFill>
              <a:latin typeface="Calibri" panose="020F0502020204030204"/>
            </a:endParaRPr>
          </a:p>
        </p:txBody>
      </p:sp>
      <p:pic>
        <p:nvPicPr>
          <p:cNvPr id="15" name="Image 2" descr="preencoded.png">
            <a:extLst>
              <a:ext uri="{FF2B5EF4-FFF2-40B4-BE49-F238E27FC236}">
                <a16:creationId xmlns:a16="http://schemas.microsoft.com/office/drawing/2014/main" id="{2A093975-EDAF-DD5D-9A3B-AB9682633E12}"/>
              </a:ext>
            </a:extLst>
          </p:cNvPr>
          <p:cNvPicPr>
            <a:picLocks noChangeAspect="1"/>
          </p:cNvPicPr>
          <p:nvPr/>
        </p:nvPicPr>
        <p:blipFill>
          <a:blip r:embed="rId3"/>
          <a:stretch>
            <a:fillRect/>
          </a:stretch>
        </p:blipFill>
        <p:spPr>
          <a:xfrm>
            <a:off x="609600" y="5120640"/>
            <a:ext cx="195072" cy="195072"/>
          </a:xfrm>
          <a:prstGeom prst="rect">
            <a:avLst/>
          </a:prstGeom>
        </p:spPr>
      </p:pic>
      <p:sp>
        <p:nvSpPr>
          <p:cNvPr id="16" name="Text 11">
            <a:extLst>
              <a:ext uri="{FF2B5EF4-FFF2-40B4-BE49-F238E27FC236}">
                <a16:creationId xmlns:a16="http://schemas.microsoft.com/office/drawing/2014/main" id="{CE699362-213E-EDE6-CBAE-668E332BDA43}"/>
              </a:ext>
            </a:extLst>
          </p:cNvPr>
          <p:cNvSpPr/>
          <p:nvPr/>
        </p:nvSpPr>
        <p:spPr>
          <a:xfrm>
            <a:off x="890016" y="5084064"/>
            <a:ext cx="6035040" cy="268224"/>
          </a:xfrm>
          <a:prstGeom prst="rect">
            <a:avLst/>
          </a:prstGeom>
          <a:noFill/>
          <a:ln/>
        </p:spPr>
        <p:txBody>
          <a:bodyPr wrap="square" lIns="0" tIns="0" rIns="0" bIns="0" rtlCol="0" anchor="ctr"/>
          <a:lstStyle/>
          <a:p>
            <a:pPr defTabSz="1219170">
              <a:defRPr/>
            </a:pPr>
            <a:r>
              <a:rPr lang="en-US" sz="1267">
                <a:solidFill>
                  <a:srgbClr val="1A2E1F"/>
                </a:solidFill>
                <a:latin typeface="Calibri" pitchFamily="34" charset="0"/>
                <a:ea typeface="Calibri" pitchFamily="34" charset="-122"/>
                <a:cs typeface="Calibri" pitchFamily="34" charset="-120"/>
              </a:rPr>
              <a:t>Customized experience with Avnet's Acceleration Frameworks</a:t>
            </a:r>
            <a:endParaRPr lang="en-US" sz="1267">
              <a:solidFill>
                <a:prstClr val="black"/>
              </a:solidFill>
              <a:latin typeface="Calibri" panose="020F0502020204030204"/>
            </a:endParaRPr>
          </a:p>
        </p:txBody>
      </p:sp>
      <p:pic>
        <p:nvPicPr>
          <p:cNvPr id="17" name="Image 3" descr="preencoded.png">
            <a:extLst>
              <a:ext uri="{FF2B5EF4-FFF2-40B4-BE49-F238E27FC236}">
                <a16:creationId xmlns:a16="http://schemas.microsoft.com/office/drawing/2014/main" id="{6A33651A-A51A-DCF5-C4DA-E2373C504681}"/>
              </a:ext>
            </a:extLst>
          </p:cNvPr>
          <p:cNvPicPr>
            <a:picLocks noChangeAspect="1"/>
          </p:cNvPicPr>
          <p:nvPr/>
        </p:nvPicPr>
        <p:blipFill>
          <a:blip r:embed="rId3"/>
          <a:stretch>
            <a:fillRect/>
          </a:stretch>
        </p:blipFill>
        <p:spPr>
          <a:xfrm>
            <a:off x="609600" y="5413248"/>
            <a:ext cx="195072" cy="195072"/>
          </a:xfrm>
          <a:prstGeom prst="rect">
            <a:avLst/>
          </a:prstGeom>
        </p:spPr>
      </p:pic>
      <p:sp>
        <p:nvSpPr>
          <p:cNvPr id="18" name="Text 12">
            <a:extLst>
              <a:ext uri="{FF2B5EF4-FFF2-40B4-BE49-F238E27FC236}">
                <a16:creationId xmlns:a16="http://schemas.microsoft.com/office/drawing/2014/main" id="{21541095-AE2F-3FAE-BD10-4593DC35291A}"/>
              </a:ext>
            </a:extLst>
          </p:cNvPr>
          <p:cNvSpPr/>
          <p:nvPr/>
        </p:nvSpPr>
        <p:spPr>
          <a:xfrm>
            <a:off x="890016" y="5376672"/>
            <a:ext cx="6035040" cy="268224"/>
          </a:xfrm>
          <a:prstGeom prst="rect">
            <a:avLst/>
          </a:prstGeom>
          <a:noFill/>
          <a:ln/>
        </p:spPr>
        <p:txBody>
          <a:bodyPr wrap="square" lIns="0" tIns="0" rIns="0" bIns="0" rtlCol="0" anchor="ctr"/>
          <a:lstStyle/>
          <a:p>
            <a:pPr defTabSz="1219170">
              <a:defRPr/>
            </a:pPr>
            <a:r>
              <a:rPr lang="en-US" sz="1267">
                <a:solidFill>
                  <a:srgbClr val="1A2E1F"/>
                </a:solidFill>
                <a:latin typeface="Calibri" pitchFamily="34" charset="0"/>
                <a:ea typeface="Calibri" pitchFamily="34" charset="-122"/>
                <a:cs typeface="Calibri" pitchFamily="34" charset="-120"/>
              </a:rPr>
              <a:t>Target: 120,000 connected devices across 12 customer wins</a:t>
            </a:r>
            <a:endParaRPr lang="en-US" sz="1267">
              <a:solidFill>
                <a:prstClr val="black"/>
              </a:solidFill>
              <a:latin typeface="Calibri" panose="020F0502020204030204"/>
            </a:endParaRPr>
          </a:p>
        </p:txBody>
      </p:sp>
      <p:pic>
        <p:nvPicPr>
          <p:cNvPr id="19" name="Image 4" descr="preencoded.png">
            <a:extLst>
              <a:ext uri="{FF2B5EF4-FFF2-40B4-BE49-F238E27FC236}">
                <a16:creationId xmlns:a16="http://schemas.microsoft.com/office/drawing/2014/main" id="{27E3AC0A-B7E7-AA2A-E3E0-19FCCEE88F9F}"/>
              </a:ext>
            </a:extLst>
          </p:cNvPr>
          <p:cNvPicPr>
            <a:picLocks noChangeAspect="1"/>
          </p:cNvPicPr>
          <p:nvPr/>
        </p:nvPicPr>
        <p:blipFill>
          <a:blip r:embed="rId3"/>
          <a:stretch>
            <a:fillRect/>
          </a:stretch>
        </p:blipFill>
        <p:spPr>
          <a:xfrm>
            <a:off x="609600" y="5705856"/>
            <a:ext cx="195072" cy="195072"/>
          </a:xfrm>
          <a:prstGeom prst="rect">
            <a:avLst/>
          </a:prstGeom>
        </p:spPr>
      </p:pic>
      <p:sp>
        <p:nvSpPr>
          <p:cNvPr id="20" name="Text 13">
            <a:extLst>
              <a:ext uri="{FF2B5EF4-FFF2-40B4-BE49-F238E27FC236}">
                <a16:creationId xmlns:a16="http://schemas.microsoft.com/office/drawing/2014/main" id="{7834819E-73B2-D5A6-9CA5-6B211C352EF0}"/>
              </a:ext>
            </a:extLst>
          </p:cNvPr>
          <p:cNvSpPr/>
          <p:nvPr/>
        </p:nvSpPr>
        <p:spPr>
          <a:xfrm>
            <a:off x="890016" y="5669280"/>
            <a:ext cx="6035040" cy="268224"/>
          </a:xfrm>
          <a:prstGeom prst="rect">
            <a:avLst/>
          </a:prstGeom>
          <a:noFill/>
          <a:ln/>
        </p:spPr>
        <p:txBody>
          <a:bodyPr wrap="square" lIns="0" tIns="0" rIns="0" bIns="0" rtlCol="0" anchor="ctr"/>
          <a:lstStyle/>
          <a:p>
            <a:pPr defTabSz="1219170">
              <a:defRPr/>
            </a:pPr>
            <a:r>
              <a:rPr lang="en-US" sz="1267">
                <a:solidFill>
                  <a:srgbClr val="1A2E1F"/>
                </a:solidFill>
                <a:latin typeface="Calibri" pitchFamily="34" charset="0"/>
                <a:ea typeface="Calibri" pitchFamily="34" charset="-122"/>
                <a:cs typeface="Calibri" pitchFamily="34" charset="-120"/>
              </a:rPr>
              <a:t>Expected ARR: $255,050</a:t>
            </a:r>
            <a:endParaRPr lang="en-US" sz="1267">
              <a:solidFill>
                <a:prstClr val="black"/>
              </a:solidFill>
              <a:latin typeface="Calibri" panose="020F0502020204030204"/>
            </a:endParaRPr>
          </a:p>
        </p:txBody>
      </p:sp>
      <p:sp>
        <p:nvSpPr>
          <p:cNvPr id="21" name="Shape 14">
            <a:extLst>
              <a:ext uri="{FF2B5EF4-FFF2-40B4-BE49-F238E27FC236}">
                <a16:creationId xmlns:a16="http://schemas.microsoft.com/office/drawing/2014/main" id="{19D4F2C2-BBCD-A7AF-1BC6-FBEC92173378}"/>
              </a:ext>
            </a:extLst>
          </p:cNvPr>
          <p:cNvSpPr/>
          <p:nvPr/>
        </p:nvSpPr>
        <p:spPr>
          <a:xfrm>
            <a:off x="609600" y="5971825"/>
            <a:ext cx="6339840" cy="426720"/>
          </a:xfrm>
          <a:prstGeom prst="rect">
            <a:avLst/>
          </a:prstGeom>
          <a:solidFill>
            <a:schemeClr val="bg1">
              <a:lumMod val="95000"/>
            </a:schemeClr>
          </a:solidFill>
          <a:ln w="10160">
            <a:solidFill>
              <a:srgbClr val="41C363"/>
            </a:solidFill>
            <a:prstDash val="solid"/>
          </a:ln>
        </p:spPr>
        <p:txBody>
          <a:bodyPr/>
          <a:lstStyle/>
          <a:p>
            <a:pPr defTabSz="609585">
              <a:defRPr/>
            </a:pPr>
            <a:endParaRPr lang="en-US" sz="2400">
              <a:solidFill>
                <a:prstClr val="black"/>
              </a:solidFill>
              <a:latin typeface="Calibri" panose="020F0502020204030204"/>
            </a:endParaRPr>
          </a:p>
        </p:txBody>
      </p:sp>
      <p:sp>
        <p:nvSpPr>
          <p:cNvPr id="22" name="Text 15">
            <a:extLst>
              <a:ext uri="{FF2B5EF4-FFF2-40B4-BE49-F238E27FC236}">
                <a16:creationId xmlns:a16="http://schemas.microsoft.com/office/drawing/2014/main" id="{D8B6DDDC-E1C0-DF2C-0CD2-0E976B216B8C}"/>
              </a:ext>
            </a:extLst>
          </p:cNvPr>
          <p:cNvSpPr/>
          <p:nvPr/>
        </p:nvSpPr>
        <p:spPr>
          <a:xfrm>
            <a:off x="731520" y="5971825"/>
            <a:ext cx="6096000" cy="426720"/>
          </a:xfrm>
          <a:prstGeom prst="rect">
            <a:avLst/>
          </a:prstGeom>
          <a:noFill/>
          <a:ln/>
        </p:spPr>
        <p:txBody>
          <a:bodyPr wrap="square" lIns="0" tIns="0" rIns="0" bIns="0" rtlCol="0" anchor="ctr"/>
          <a:lstStyle/>
          <a:p>
            <a:pPr defTabSz="1219170">
              <a:defRPr/>
            </a:pPr>
            <a:r>
              <a:rPr lang="en-US" sz="1067" b="1" i="1">
                <a:solidFill>
                  <a:srgbClr val="41C363"/>
                </a:solidFill>
                <a:latin typeface="Calibri" pitchFamily="34" charset="0"/>
                <a:ea typeface="Calibri" pitchFamily="34" charset="-122"/>
                <a:cs typeface="Calibri" pitchFamily="34" charset="-120"/>
              </a:rPr>
              <a:t>Use Cases: Cruise lines, warehouse/cross-dock, mines — dead-reckoning location where aGPS fails</a:t>
            </a:r>
            <a:endParaRPr lang="en-US" sz="1067">
              <a:solidFill>
                <a:prstClr val="black"/>
              </a:solidFill>
              <a:latin typeface="Calibri" panose="020F0502020204030204"/>
            </a:endParaRPr>
          </a:p>
        </p:txBody>
      </p:sp>
      <p:pic>
        <p:nvPicPr>
          <p:cNvPr id="23" name="Image 5" descr="/home/claude/cs_images/image37.png">
            <a:extLst>
              <a:ext uri="{FF2B5EF4-FFF2-40B4-BE49-F238E27FC236}">
                <a16:creationId xmlns:a16="http://schemas.microsoft.com/office/drawing/2014/main" id="{35A4A174-5B3B-0816-4A5C-D98A1D3D4DA7}"/>
              </a:ext>
            </a:extLst>
          </p:cNvPr>
          <p:cNvPicPr>
            <a:picLocks noChangeAspect="1"/>
          </p:cNvPicPr>
          <p:nvPr/>
        </p:nvPicPr>
        <p:blipFill>
          <a:blip r:embed="rId4"/>
          <a:srcRect t="28083"/>
          <a:stretch>
            <a:fillRect/>
          </a:stretch>
        </p:blipFill>
        <p:spPr>
          <a:xfrm>
            <a:off x="8707864" y="1351576"/>
            <a:ext cx="3484137" cy="1219877"/>
          </a:xfrm>
          <a:prstGeom prst="rect">
            <a:avLst/>
          </a:prstGeom>
        </p:spPr>
      </p:pic>
      <p:pic>
        <p:nvPicPr>
          <p:cNvPr id="24" name="Image 6" descr="/home/claude/cs_images/image40.png">
            <a:extLst>
              <a:ext uri="{FF2B5EF4-FFF2-40B4-BE49-F238E27FC236}">
                <a16:creationId xmlns:a16="http://schemas.microsoft.com/office/drawing/2014/main" id="{A3FAB004-7EFB-74E1-E571-CA323AC36AAC}"/>
              </a:ext>
            </a:extLst>
          </p:cNvPr>
          <p:cNvPicPr>
            <a:picLocks noChangeAspect="1"/>
          </p:cNvPicPr>
          <p:nvPr/>
        </p:nvPicPr>
        <p:blipFill>
          <a:blip r:embed="rId5"/>
          <a:stretch>
            <a:fillRect/>
          </a:stretch>
        </p:blipFill>
        <p:spPr>
          <a:xfrm>
            <a:off x="7406640" y="2157984"/>
            <a:ext cx="1706880" cy="1706880"/>
          </a:xfrm>
          <a:prstGeom prst="rect">
            <a:avLst/>
          </a:prstGeom>
        </p:spPr>
      </p:pic>
      <p:sp>
        <p:nvSpPr>
          <p:cNvPr id="27" name="Text 17">
            <a:extLst>
              <a:ext uri="{FF2B5EF4-FFF2-40B4-BE49-F238E27FC236}">
                <a16:creationId xmlns:a16="http://schemas.microsoft.com/office/drawing/2014/main" id="{2D4326C7-93F7-4882-8897-46EF4239E9DF}"/>
              </a:ext>
            </a:extLst>
          </p:cNvPr>
          <p:cNvSpPr/>
          <p:nvPr/>
        </p:nvSpPr>
        <p:spPr>
          <a:xfrm>
            <a:off x="609600" y="6467856"/>
            <a:ext cx="10972800" cy="304800"/>
          </a:xfrm>
          <a:prstGeom prst="rect">
            <a:avLst/>
          </a:prstGeom>
          <a:noFill/>
          <a:ln/>
        </p:spPr>
        <p:txBody>
          <a:bodyPr wrap="square" lIns="0" tIns="0" rIns="0" bIns="0" rtlCol="0" anchor="ctr"/>
          <a:lstStyle/>
          <a:p>
            <a:pPr defTabSz="1219170">
              <a:defRPr/>
            </a:pPr>
            <a:r>
              <a:rPr lang="en-US" sz="1133">
                <a:solidFill>
                  <a:srgbClr val="94A3B8"/>
                </a:solidFill>
                <a:latin typeface="Calibri" pitchFamily="34" charset="0"/>
                <a:ea typeface="Calibri" pitchFamily="34" charset="-122"/>
                <a:cs typeface="Calibri" pitchFamily="34" charset="-120"/>
              </a:rPr>
              <a:t>Softweb Solutions  |  An Avnet Company  |  AWS Premier Partner</a:t>
            </a:r>
            <a:endParaRPr lang="en-US" sz="1133">
              <a:solidFill>
                <a:prstClr val="black"/>
              </a:solidFill>
              <a:latin typeface="Calibri" panose="020F0502020204030204"/>
            </a:endParaRPr>
          </a:p>
        </p:txBody>
      </p:sp>
      <p:sp>
        <p:nvSpPr>
          <p:cNvPr id="28" name="Shape 15">
            <a:extLst>
              <a:ext uri="{FF2B5EF4-FFF2-40B4-BE49-F238E27FC236}">
                <a16:creationId xmlns:a16="http://schemas.microsoft.com/office/drawing/2014/main" id="{B0C76A77-095F-DF8E-B3CE-3556D97B062A}"/>
              </a:ext>
            </a:extLst>
          </p:cNvPr>
          <p:cNvSpPr/>
          <p:nvPr/>
        </p:nvSpPr>
        <p:spPr>
          <a:xfrm>
            <a:off x="0" y="6450245"/>
            <a:ext cx="12192000" cy="48768"/>
          </a:xfrm>
          <a:prstGeom prst="rect">
            <a:avLst/>
          </a:prstGeom>
          <a:solidFill>
            <a:srgbClr val="41C363"/>
          </a:solidFill>
          <a:ln/>
        </p:spPr>
        <p:txBody>
          <a:bodyPr/>
          <a:lstStyle/>
          <a:p>
            <a:pPr defTabSz="609585">
              <a:defRPr/>
            </a:pPr>
            <a:endParaRPr lang="en-US" sz="2400">
              <a:solidFill>
                <a:prstClr val="black"/>
              </a:solidFill>
              <a:latin typeface="Calibri" panose="020F0502020204030204"/>
            </a:endParaRPr>
          </a:p>
        </p:txBody>
      </p:sp>
      <p:pic>
        <p:nvPicPr>
          <p:cNvPr id="25" name="Image 7" descr="/home/claude/cs_images/image39.png">
            <a:extLst>
              <a:ext uri="{FF2B5EF4-FFF2-40B4-BE49-F238E27FC236}">
                <a16:creationId xmlns:a16="http://schemas.microsoft.com/office/drawing/2014/main" id="{A409F98A-8D83-B0A2-90D6-E10B8BC263B8}"/>
              </a:ext>
            </a:extLst>
          </p:cNvPr>
          <p:cNvPicPr>
            <a:picLocks noChangeAspect="1"/>
          </p:cNvPicPr>
          <p:nvPr/>
        </p:nvPicPr>
        <p:blipFill>
          <a:blip r:embed="rId6"/>
          <a:stretch>
            <a:fillRect/>
          </a:stretch>
        </p:blipFill>
        <p:spPr>
          <a:xfrm>
            <a:off x="6470468" y="4334762"/>
            <a:ext cx="3082835" cy="2271561"/>
          </a:xfrm>
          <a:prstGeom prst="rect">
            <a:avLst/>
          </a:prstGeom>
        </p:spPr>
      </p:pic>
      <p:pic>
        <p:nvPicPr>
          <p:cNvPr id="26" name="Picture 25">
            <a:hlinkClick r:id="rId7"/>
            <a:extLst>
              <a:ext uri="{FF2B5EF4-FFF2-40B4-BE49-F238E27FC236}">
                <a16:creationId xmlns:a16="http://schemas.microsoft.com/office/drawing/2014/main" id="{321FFCA7-162E-88B9-52F8-FF4B2ABE3642}"/>
              </a:ext>
            </a:extLst>
          </p:cNvPr>
          <p:cNvPicPr>
            <a:picLocks noChangeAspect="1"/>
          </p:cNvPicPr>
          <p:nvPr/>
        </p:nvPicPr>
        <p:blipFill>
          <a:blip r:embed="rId8"/>
          <a:stretch>
            <a:fillRect/>
          </a:stretch>
        </p:blipFill>
        <p:spPr>
          <a:xfrm>
            <a:off x="9840685" y="3120771"/>
            <a:ext cx="2267171" cy="2448972"/>
          </a:xfrm>
          <a:prstGeom prst="rect">
            <a:avLst/>
          </a:prstGeom>
        </p:spPr>
      </p:pic>
      <p:sp>
        <p:nvSpPr>
          <p:cNvPr id="29" name="Rectangle 28">
            <a:extLst>
              <a:ext uri="{FF2B5EF4-FFF2-40B4-BE49-F238E27FC236}">
                <a16:creationId xmlns:a16="http://schemas.microsoft.com/office/drawing/2014/main" id="{CDF5446E-6A97-E77D-1EF1-A403204A41FB}"/>
              </a:ext>
            </a:extLst>
          </p:cNvPr>
          <p:cNvSpPr>
            <a:spLocks/>
          </p:cNvSpPr>
          <p:nvPr/>
        </p:nvSpPr>
        <p:spPr>
          <a:xfrm>
            <a:off x="11369041" y="147093"/>
            <a:ext cx="822959" cy="743060"/>
          </a:xfrm>
          <a:prstGeom prst="rect">
            <a:avLst/>
          </a:prstGeom>
          <a:solidFill>
            <a:schemeClr val="tx1"/>
          </a:solidFill>
        </p:spPr>
        <p:txBody>
          <a:bodyPr wrap="square" rtlCol="0" anchor="ctr" anchorCtr="0">
            <a:noAutofit/>
          </a:bodyPr>
          <a:lstStyle/>
          <a:p>
            <a:pPr algn="ctr" defTabSz="1219170"/>
            <a:endParaRPr lang="en-US" sz="1600" err="1">
              <a:solidFill>
                <a:srgbClr val="FFFFFF"/>
              </a:solidFill>
              <a:latin typeface="Arial" panose="020B0604020202020204"/>
            </a:endParaRPr>
          </a:p>
        </p:txBody>
      </p:sp>
      <p:pic>
        <p:nvPicPr>
          <p:cNvPr id="31" name="Picture 30">
            <a:extLst>
              <a:ext uri="{FF2B5EF4-FFF2-40B4-BE49-F238E27FC236}">
                <a16:creationId xmlns:a16="http://schemas.microsoft.com/office/drawing/2014/main" id="{A6E458D7-2D2A-3E20-7F36-9B4EB74F3986}"/>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1459018" y="455897"/>
            <a:ext cx="651447" cy="143143"/>
          </a:xfrm>
          <a:prstGeom prst="rect">
            <a:avLst/>
          </a:prstGeom>
        </p:spPr>
      </p:pic>
      <p:pic>
        <p:nvPicPr>
          <p:cNvPr id="2054" name="Picture 6">
            <a:extLst>
              <a:ext uri="{FF2B5EF4-FFF2-40B4-BE49-F238E27FC236}">
                <a16:creationId xmlns:a16="http://schemas.microsoft.com/office/drawing/2014/main" id="{BDCFD859-6EA4-53AB-E842-5931DFF20DD3}"/>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5411" t="22020" r="5091" b="23182"/>
          <a:stretch>
            <a:fillRect/>
          </a:stretch>
        </p:blipFill>
        <p:spPr bwMode="auto">
          <a:xfrm>
            <a:off x="5540587" y="1404839"/>
            <a:ext cx="1286933" cy="3939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19253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2248F76B-AC70-4F84-8902-D81D73F8FB45}"/>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43143151-01D2-91A8-8148-BFE29A83A765}"/>
              </a:ext>
            </a:extLst>
          </p:cNvPr>
          <p:cNvSpPr/>
          <p:nvPr/>
        </p:nvSpPr>
        <p:spPr>
          <a:xfrm>
            <a:off x="2" y="1417322"/>
            <a:ext cx="12191695" cy="3977639"/>
          </a:xfrm>
          <a:prstGeom prst="rect">
            <a:avLst/>
          </a:prstGeom>
          <a:solidFill>
            <a:srgbClr val="FAFB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grpSp>
        <p:nvGrpSpPr>
          <p:cNvPr id="140" name="Group 139">
            <a:extLst>
              <a:ext uri="{FF2B5EF4-FFF2-40B4-BE49-F238E27FC236}">
                <a16:creationId xmlns:a16="http://schemas.microsoft.com/office/drawing/2014/main" id="{F322300F-AC9D-652F-615C-73FE28AA192F}"/>
              </a:ext>
            </a:extLst>
          </p:cNvPr>
          <p:cNvGrpSpPr/>
          <p:nvPr/>
        </p:nvGrpSpPr>
        <p:grpSpPr>
          <a:xfrm>
            <a:off x="3140965" y="1545336"/>
            <a:ext cx="2665476" cy="3730752"/>
            <a:chOff x="2355723" y="1159002"/>
            <a:chExt cx="1999107" cy="2798064"/>
          </a:xfrm>
        </p:grpSpPr>
        <p:sp>
          <p:nvSpPr>
            <p:cNvPr id="30" name="Right Arrow 29">
              <a:extLst>
                <a:ext uri="{FF2B5EF4-FFF2-40B4-BE49-F238E27FC236}">
                  <a16:creationId xmlns:a16="http://schemas.microsoft.com/office/drawing/2014/main" id="{1DA27C59-0710-DCCB-9AD3-A4E8B782A9B3}"/>
                </a:ext>
              </a:extLst>
            </p:cNvPr>
            <p:cNvSpPr/>
            <p:nvPr/>
          </p:nvSpPr>
          <p:spPr>
            <a:xfrm>
              <a:off x="2355723" y="2366010"/>
              <a:ext cx="123444" cy="377190"/>
            </a:xfrm>
            <a:prstGeom prst="rightArrow">
              <a:avLst/>
            </a:prstGeom>
            <a:solidFill>
              <a:srgbClr val="00B05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32" name="Rectangle 31">
              <a:extLst>
                <a:ext uri="{FF2B5EF4-FFF2-40B4-BE49-F238E27FC236}">
                  <a16:creationId xmlns:a16="http://schemas.microsoft.com/office/drawing/2014/main" id="{6DE9DF8F-CD8C-6F24-00D3-B1B9D69DFCFF}"/>
                </a:ext>
              </a:extLst>
            </p:cNvPr>
            <p:cNvSpPr/>
            <p:nvPr/>
          </p:nvSpPr>
          <p:spPr>
            <a:xfrm>
              <a:off x="2503170" y="1159002"/>
              <a:ext cx="1851660" cy="2798064"/>
            </a:xfrm>
            <a:prstGeom prst="rect">
              <a:avLst/>
            </a:prstGeom>
            <a:solidFill>
              <a:schemeClr val="bg1">
                <a:lumMod val="95000"/>
              </a:schemeClr>
            </a:solidFill>
            <a:ln w="12700">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33" name="TextBox 32">
              <a:extLst>
                <a:ext uri="{FF2B5EF4-FFF2-40B4-BE49-F238E27FC236}">
                  <a16:creationId xmlns:a16="http://schemas.microsoft.com/office/drawing/2014/main" id="{0EEA8C72-356F-8100-EB8C-8D5997F62DE9}"/>
                </a:ext>
              </a:extLst>
            </p:cNvPr>
            <p:cNvSpPr txBox="1"/>
            <p:nvPr/>
          </p:nvSpPr>
          <p:spPr>
            <a:xfrm>
              <a:off x="2503170" y="1227582"/>
              <a:ext cx="1851660" cy="246554"/>
            </a:xfrm>
            <a:prstGeom prst="rect">
              <a:avLst/>
            </a:prstGeom>
            <a:noFill/>
          </p:spPr>
          <p:txBody>
            <a:bodyPr wrap="square" lIns="0" tIns="18000" rIns="0" bIns="18000" anchor="t">
              <a:spAutoFit/>
            </a:bodyPr>
            <a:lstStyle/>
            <a:p>
              <a:pPr algn="ctr" defTabSz="914377">
                <a:defRPr/>
              </a:pPr>
              <a:r>
                <a:rPr sz="1900" b="1">
                  <a:solidFill>
                    <a:prstClr val="black"/>
                  </a:solidFill>
                  <a:latin typeface="Trebuchet MS"/>
                </a:rPr>
                <a:t>/IOTCONNECT</a:t>
              </a:r>
            </a:p>
          </p:txBody>
        </p:sp>
        <p:sp>
          <p:nvSpPr>
            <p:cNvPr id="34" name="TextBox 33">
              <a:extLst>
                <a:ext uri="{FF2B5EF4-FFF2-40B4-BE49-F238E27FC236}">
                  <a16:creationId xmlns:a16="http://schemas.microsoft.com/office/drawing/2014/main" id="{2B3B418B-F7CB-DA39-C64C-246849C9D3AA}"/>
                </a:ext>
              </a:extLst>
            </p:cNvPr>
            <p:cNvSpPr txBox="1"/>
            <p:nvPr/>
          </p:nvSpPr>
          <p:spPr>
            <a:xfrm>
              <a:off x="2503170" y="1536192"/>
              <a:ext cx="1851660" cy="142680"/>
            </a:xfrm>
            <a:prstGeom prst="rect">
              <a:avLst/>
            </a:prstGeom>
            <a:noFill/>
          </p:spPr>
          <p:txBody>
            <a:bodyPr wrap="square" lIns="0" tIns="18000" rIns="0" bIns="18000" anchor="t">
              <a:spAutoFit/>
            </a:bodyPr>
            <a:lstStyle/>
            <a:p>
              <a:pPr algn="ctr" defTabSz="914377">
                <a:defRPr/>
              </a:pPr>
              <a:r>
                <a:rPr sz="1000" i="1">
                  <a:solidFill>
                    <a:srgbClr val="00B050"/>
                  </a:solidFill>
                  <a:latin typeface="Calibri"/>
                </a:rPr>
                <a:t>Ingestion + Management Plane</a:t>
              </a:r>
            </a:p>
          </p:txBody>
        </p:sp>
        <p:sp>
          <p:nvSpPr>
            <p:cNvPr id="35" name="Oval 34">
              <a:extLst>
                <a:ext uri="{FF2B5EF4-FFF2-40B4-BE49-F238E27FC236}">
                  <a16:creationId xmlns:a16="http://schemas.microsoft.com/office/drawing/2014/main" id="{B21FA9A5-122A-119B-627A-E281C5A7CD27}"/>
                </a:ext>
              </a:extLst>
            </p:cNvPr>
            <p:cNvSpPr/>
            <p:nvPr/>
          </p:nvSpPr>
          <p:spPr>
            <a:xfrm>
              <a:off x="2612898" y="1906524"/>
              <a:ext cx="109728" cy="109728"/>
            </a:xfrm>
            <a:prstGeom prst="ellipse">
              <a:avLst/>
            </a:prstGeom>
            <a:solidFill>
              <a:srgbClr val="00A3B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36" name="TextBox 35">
              <a:extLst>
                <a:ext uri="{FF2B5EF4-FFF2-40B4-BE49-F238E27FC236}">
                  <a16:creationId xmlns:a16="http://schemas.microsoft.com/office/drawing/2014/main" id="{529E65E0-1754-DCA6-CFDA-ED427A2659DD}"/>
                </a:ext>
              </a:extLst>
            </p:cNvPr>
            <p:cNvSpPr txBox="1"/>
            <p:nvPr/>
          </p:nvSpPr>
          <p:spPr>
            <a:xfrm>
              <a:off x="2763774" y="1810512"/>
              <a:ext cx="1543050" cy="154222"/>
            </a:xfrm>
            <a:prstGeom prst="rect">
              <a:avLst/>
            </a:prstGeom>
            <a:noFill/>
          </p:spPr>
          <p:txBody>
            <a:bodyPr wrap="square" lIns="0" tIns="18000" rIns="0" bIns="18000" anchor="t">
              <a:spAutoFit/>
            </a:bodyPr>
            <a:lstStyle/>
            <a:p>
              <a:pPr defTabSz="914377">
                <a:defRPr/>
              </a:pPr>
              <a:r>
                <a:rPr sz="1100" b="1">
                  <a:solidFill>
                    <a:srgbClr val="334155"/>
                  </a:solidFill>
                  <a:latin typeface="Calibri"/>
                </a:rPr>
                <a:t>Device Mgmt + Templates</a:t>
              </a:r>
            </a:p>
          </p:txBody>
        </p:sp>
        <p:sp>
          <p:nvSpPr>
            <p:cNvPr id="37" name="TextBox 36">
              <a:extLst>
                <a:ext uri="{FF2B5EF4-FFF2-40B4-BE49-F238E27FC236}">
                  <a16:creationId xmlns:a16="http://schemas.microsoft.com/office/drawing/2014/main" id="{57C5E8B8-7F83-13D5-B19C-64440E4961C5}"/>
                </a:ext>
              </a:extLst>
            </p:cNvPr>
            <p:cNvSpPr txBox="1"/>
            <p:nvPr/>
          </p:nvSpPr>
          <p:spPr>
            <a:xfrm>
              <a:off x="2763774" y="1995678"/>
              <a:ext cx="1543050" cy="131138"/>
            </a:xfrm>
            <a:prstGeom prst="rect">
              <a:avLst/>
            </a:prstGeom>
            <a:noFill/>
          </p:spPr>
          <p:txBody>
            <a:bodyPr wrap="square" lIns="0" tIns="18000" rIns="0" bIns="18000" anchor="t">
              <a:spAutoFit/>
            </a:bodyPr>
            <a:lstStyle/>
            <a:p>
              <a:pPr defTabSz="914377">
                <a:defRPr/>
              </a:pPr>
              <a:r>
                <a:rPr sz="900" i="1">
                  <a:solidFill>
                    <a:srgbClr val="64748B"/>
                  </a:solidFill>
                  <a:latin typeface="Calibri"/>
                </a:rPr>
                <a:t>120K devices · 12 sites · multi-tenant</a:t>
              </a:r>
            </a:p>
          </p:txBody>
        </p:sp>
        <p:sp>
          <p:nvSpPr>
            <p:cNvPr id="38" name="Oval 37">
              <a:extLst>
                <a:ext uri="{FF2B5EF4-FFF2-40B4-BE49-F238E27FC236}">
                  <a16:creationId xmlns:a16="http://schemas.microsoft.com/office/drawing/2014/main" id="{4DA72E74-C71C-C4A6-B0DB-7C3206EB8FD3}"/>
                </a:ext>
              </a:extLst>
            </p:cNvPr>
            <p:cNvSpPr/>
            <p:nvPr/>
          </p:nvSpPr>
          <p:spPr>
            <a:xfrm>
              <a:off x="2612898" y="2245995"/>
              <a:ext cx="109728" cy="109728"/>
            </a:xfrm>
            <a:prstGeom prst="ellipse">
              <a:avLst/>
            </a:prstGeom>
            <a:solidFill>
              <a:srgbClr val="00A3B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39" name="TextBox 38">
              <a:extLst>
                <a:ext uri="{FF2B5EF4-FFF2-40B4-BE49-F238E27FC236}">
                  <a16:creationId xmlns:a16="http://schemas.microsoft.com/office/drawing/2014/main" id="{7BCDCD01-773E-B851-F247-CC5C3D267681}"/>
                </a:ext>
              </a:extLst>
            </p:cNvPr>
            <p:cNvSpPr txBox="1"/>
            <p:nvPr/>
          </p:nvSpPr>
          <p:spPr>
            <a:xfrm>
              <a:off x="2763774" y="2149983"/>
              <a:ext cx="1543050" cy="154222"/>
            </a:xfrm>
            <a:prstGeom prst="rect">
              <a:avLst/>
            </a:prstGeom>
            <a:noFill/>
          </p:spPr>
          <p:txBody>
            <a:bodyPr wrap="square" lIns="0" tIns="18000" rIns="0" bIns="18000" anchor="t">
              <a:spAutoFit/>
            </a:bodyPr>
            <a:lstStyle/>
            <a:p>
              <a:pPr defTabSz="914377">
                <a:defRPr/>
              </a:pPr>
              <a:r>
                <a:rPr sz="1100" b="1">
                  <a:solidFill>
                    <a:srgbClr val="334155"/>
                  </a:solidFill>
                  <a:latin typeface="Calibri"/>
                </a:rPr>
                <a:t>Cert Lifecycle + KeyScaler</a:t>
              </a:r>
            </a:p>
          </p:txBody>
        </p:sp>
        <p:sp>
          <p:nvSpPr>
            <p:cNvPr id="40" name="TextBox 39">
              <a:extLst>
                <a:ext uri="{FF2B5EF4-FFF2-40B4-BE49-F238E27FC236}">
                  <a16:creationId xmlns:a16="http://schemas.microsoft.com/office/drawing/2014/main" id="{712EF4B7-5FBD-F3F0-5066-0CD581033FCF}"/>
                </a:ext>
              </a:extLst>
            </p:cNvPr>
            <p:cNvSpPr txBox="1"/>
            <p:nvPr/>
          </p:nvSpPr>
          <p:spPr>
            <a:xfrm>
              <a:off x="2763774" y="2335149"/>
              <a:ext cx="1543050" cy="131138"/>
            </a:xfrm>
            <a:prstGeom prst="rect">
              <a:avLst/>
            </a:prstGeom>
            <a:noFill/>
          </p:spPr>
          <p:txBody>
            <a:bodyPr wrap="square" lIns="0" tIns="18000" rIns="0" bIns="18000" anchor="t">
              <a:spAutoFit/>
            </a:bodyPr>
            <a:lstStyle/>
            <a:p>
              <a:pPr defTabSz="914377">
                <a:defRPr/>
              </a:pPr>
              <a:r>
                <a:rPr sz="900" i="1">
                  <a:solidFill>
                    <a:srgbClr val="64748B"/>
                  </a:solidFill>
                  <a:latin typeface="Calibri"/>
                </a:rPr>
                <a:t>X.509 auto-rotate · PKI integration</a:t>
              </a:r>
            </a:p>
          </p:txBody>
        </p:sp>
        <p:sp>
          <p:nvSpPr>
            <p:cNvPr id="41" name="Oval 40">
              <a:extLst>
                <a:ext uri="{FF2B5EF4-FFF2-40B4-BE49-F238E27FC236}">
                  <a16:creationId xmlns:a16="http://schemas.microsoft.com/office/drawing/2014/main" id="{CA33AE14-0269-5A5F-C05A-4E8749A99B92}"/>
                </a:ext>
              </a:extLst>
            </p:cNvPr>
            <p:cNvSpPr/>
            <p:nvPr/>
          </p:nvSpPr>
          <p:spPr>
            <a:xfrm>
              <a:off x="2612898" y="2585466"/>
              <a:ext cx="109728" cy="109728"/>
            </a:xfrm>
            <a:prstGeom prst="ellipse">
              <a:avLst/>
            </a:prstGeom>
            <a:solidFill>
              <a:srgbClr val="00A3B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42" name="TextBox 41">
              <a:extLst>
                <a:ext uri="{FF2B5EF4-FFF2-40B4-BE49-F238E27FC236}">
                  <a16:creationId xmlns:a16="http://schemas.microsoft.com/office/drawing/2014/main" id="{F6C77FCA-933D-1635-FC34-4103F67913F5}"/>
                </a:ext>
              </a:extLst>
            </p:cNvPr>
            <p:cNvSpPr txBox="1"/>
            <p:nvPr/>
          </p:nvSpPr>
          <p:spPr>
            <a:xfrm>
              <a:off x="2763774" y="2489454"/>
              <a:ext cx="1543050" cy="154222"/>
            </a:xfrm>
            <a:prstGeom prst="rect">
              <a:avLst/>
            </a:prstGeom>
            <a:noFill/>
          </p:spPr>
          <p:txBody>
            <a:bodyPr wrap="square" lIns="0" tIns="18000" rIns="0" bIns="18000" anchor="t">
              <a:spAutoFit/>
            </a:bodyPr>
            <a:lstStyle/>
            <a:p>
              <a:pPr defTabSz="914377">
                <a:defRPr/>
              </a:pPr>
              <a:r>
                <a:rPr sz="1100" b="1">
                  <a:solidFill>
                    <a:srgbClr val="334155"/>
                  </a:solidFill>
                  <a:latin typeface="Calibri"/>
                </a:rPr>
                <a:t>OTA Firmware</a:t>
              </a:r>
            </a:p>
          </p:txBody>
        </p:sp>
        <p:sp>
          <p:nvSpPr>
            <p:cNvPr id="43" name="TextBox 42">
              <a:extLst>
                <a:ext uri="{FF2B5EF4-FFF2-40B4-BE49-F238E27FC236}">
                  <a16:creationId xmlns:a16="http://schemas.microsoft.com/office/drawing/2014/main" id="{B55FFB1C-1D64-8E75-C2F4-C389C90BC894}"/>
                </a:ext>
              </a:extLst>
            </p:cNvPr>
            <p:cNvSpPr txBox="1"/>
            <p:nvPr/>
          </p:nvSpPr>
          <p:spPr>
            <a:xfrm>
              <a:off x="2763774" y="2674620"/>
              <a:ext cx="1543050" cy="131138"/>
            </a:xfrm>
            <a:prstGeom prst="rect">
              <a:avLst/>
            </a:prstGeom>
            <a:noFill/>
          </p:spPr>
          <p:txBody>
            <a:bodyPr wrap="square" lIns="0" tIns="18000" rIns="0" bIns="18000" anchor="t">
              <a:spAutoFit/>
            </a:bodyPr>
            <a:lstStyle/>
            <a:p>
              <a:pPr defTabSz="914377">
                <a:defRPr/>
              </a:pPr>
              <a:r>
                <a:rPr sz="900" i="1">
                  <a:solidFill>
                    <a:srgbClr val="64748B"/>
                  </a:solidFill>
                  <a:latin typeface="Calibri"/>
                </a:rPr>
                <a:t>HW + SW version separation</a:t>
              </a:r>
            </a:p>
          </p:txBody>
        </p:sp>
        <p:sp>
          <p:nvSpPr>
            <p:cNvPr id="44" name="Oval 43">
              <a:extLst>
                <a:ext uri="{FF2B5EF4-FFF2-40B4-BE49-F238E27FC236}">
                  <a16:creationId xmlns:a16="http://schemas.microsoft.com/office/drawing/2014/main" id="{DE2C8062-3E7C-B0F4-1C21-FA4D3AD3D953}"/>
                </a:ext>
              </a:extLst>
            </p:cNvPr>
            <p:cNvSpPr/>
            <p:nvPr/>
          </p:nvSpPr>
          <p:spPr>
            <a:xfrm>
              <a:off x="2612898" y="2924937"/>
              <a:ext cx="109728" cy="109728"/>
            </a:xfrm>
            <a:prstGeom prst="ellipse">
              <a:avLst/>
            </a:prstGeom>
            <a:solidFill>
              <a:srgbClr val="00A3B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45" name="TextBox 44">
              <a:extLst>
                <a:ext uri="{FF2B5EF4-FFF2-40B4-BE49-F238E27FC236}">
                  <a16:creationId xmlns:a16="http://schemas.microsoft.com/office/drawing/2014/main" id="{A4D2F079-D5E1-89B1-181B-DBBD5727B61B}"/>
                </a:ext>
              </a:extLst>
            </p:cNvPr>
            <p:cNvSpPr txBox="1"/>
            <p:nvPr/>
          </p:nvSpPr>
          <p:spPr>
            <a:xfrm>
              <a:off x="2763774" y="2828925"/>
              <a:ext cx="1543050" cy="154222"/>
            </a:xfrm>
            <a:prstGeom prst="rect">
              <a:avLst/>
            </a:prstGeom>
            <a:noFill/>
          </p:spPr>
          <p:txBody>
            <a:bodyPr wrap="square" lIns="0" tIns="18000" rIns="0" bIns="18000" anchor="t">
              <a:spAutoFit/>
            </a:bodyPr>
            <a:lstStyle/>
            <a:p>
              <a:pPr defTabSz="914377">
                <a:defRPr/>
              </a:pPr>
              <a:r>
                <a:rPr sz="1100" b="1">
                  <a:solidFill>
                    <a:srgbClr val="334155"/>
                  </a:solidFill>
                  <a:latin typeface="Calibri"/>
                </a:rPr>
                <a:t>Device Twin + Commands</a:t>
              </a:r>
            </a:p>
          </p:txBody>
        </p:sp>
        <p:sp>
          <p:nvSpPr>
            <p:cNvPr id="46" name="TextBox 45">
              <a:extLst>
                <a:ext uri="{FF2B5EF4-FFF2-40B4-BE49-F238E27FC236}">
                  <a16:creationId xmlns:a16="http://schemas.microsoft.com/office/drawing/2014/main" id="{C70892E1-DC5A-1AF4-80AD-BDFE9F8F1684}"/>
                </a:ext>
              </a:extLst>
            </p:cNvPr>
            <p:cNvSpPr txBox="1"/>
            <p:nvPr/>
          </p:nvSpPr>
          <p:spPr>
            <a:xfrm>
              <a:off x="2763774" y="3014091"/>
              <a:ext cx="1543050" cy="131138"/>
            </a:xfrm>
            <a:prstGeom prst="rect">
              <a:avLst/>
            </a:prstGeom>
            <a:noFill/>
          </p:spPr>
          <p:txBody>
            <a:bodyPr wrap="square" lIns="0" tIns="18000" rIns="0" bIns="18000" anchor="t">
              <a:spAutoFit/>
            </a:bodyPr>
            <a:lstStyle/>
            <a:p>
              <a:pPr defTabSz="914377">
                <a:defRPr/>
              </a:pPr>
              <a:r>
                <a:rPr sz="900" i="1">
                  <a:solidFill>
                    <a:srgbClr val="64748B"/>
                  </a:solidFill>
                  <a:latin typeface="Calibri"/>
                </a:rPr>
                <a:t>BLE config · geofence policy</a:t>
              </a:r>
            </a:p>
          </p:txBody>
        </p:sp>
        <p:sp>
          <p:nvSpPr>
            <p:cNvPr id="47" name="Rectangle 46">
              <a:extLst>
                <a:ext uri="{FF2B5EF4-FFF2-40B4-BE49-F238E27FC236}">
                  <a16:creationId xmlns:a16="http://schemas.microsoft.com/office/drawing/2014/main" id="{774BC012-4562-0C59-28F8-5A40413F2994}"/>
                </a:ext>
              </a:extLst>
            </p:cNvPr>
            <p:cNvSpPr/>
            <p:nvPr/>
          </p:nvSpPr>
          <p:spPr>
            <a:xfrm>
              <a:off x="2626614" y="3312414"/>
              <a:ext cx="1604772" cy="7500"/>
            </a:xfrm>
            <a:prstGeom prst="rect">
              <a:avLst/>
            </a:prstGeom>
            <a:solidFill>
              <a:srgbClr val="00A3B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48" name="TextBox 47">
              <a:extLst>
                <a:ext uri="{FF2B5EF4-FFF2-40B4-BE49-F238E27FC236}">
                  <a16:creationId xmlns:a16="http://schemas.microsoft.com/office/drawing/2014/main" id="{DE66435E-BE27-EE4E-B0F0-D4B82B7CEAF4}"/>
                </a:ext>
              </a:extLst>
            </p:cNvPr>
            <p:cNvSpPr txBox="1"/>
            <p:nvPr/>
          </p:nvSpPr>
          <p:spPr>
            <a:xfrm>
              <a:off x="2503170" y="3339846"/>
              <a:ext cx="1851660" cy="131138"/>
            </a:xfrm>
            <a:prstGeom prst="rect">
              <a:avLst/>
            </a:prstGeom>
            <a:noFill/>
          </p:spPr>
          <p:txBody>
            <a:bodyPr wrap="square" lIns="0" tIns="18000" rIns="0" bIns="18000" anchor="t">
              <a:spAutoFit/>
            </a:bodyPr>
            <a:lstStyle/>
            <a:p>
              <a:pPr algn="ctr" defTabSz="914377">
                <a:defRPr/>
              </a:pPr>
              <a:r>
                <a:rPr sz="900" b="1">
                  <a:solidFill>
                    <a:srgbClr val="1B5E7A"/>
                  </a:solidFill>
                  <a:latin typeface="Trebuchet MS"/>
                </a:rPr>
                <a:t>BUILT  ON  AWS</a:t>
              </a:r>
            </a:p>
          </p:txBody>
        </p:sp>
        <p:pic>
          <p:nvPicPr>
            <p:cNvPr id="49" name="Picture 48" descr="Arch_AWS-IoT-Core_48.png">
              <a:extLst>
                <a:ext uri="{FF2B5EF4-FFF2-40B4-BE49-F238E27FC236}">
                  <a16:creationId xmlns:a16="http://schemas.microsoft.com/office/drawing/2014/main" id="{8D8065E6-FB5F-7007-F981-58E9DB0AAF08}"/>
                </a:ext>
              </a:extLst>
            </p:cNvPr>
            <p:cNvPicPr>
              <a:picLocks noChangeAspect="1"/>
            </p:cNvPicPr>
            <p:nvPr/>
          </p:nvPicPr>
          <p:blipFill>
            <a:blip r:embed="rId3"/>
            <a:stretch>
              <a:fillRect/>
            </a:stretch>
          </p:blipFill>
          <p:spPr>
            <a:xfrm>
              <a:off x="2756916" y="3490722"/>
              <a:ext cx="246888" cy="246888"/>
            </a:xfrm>
            <a:prstGeom prst="rect">
              <a:avLst/>
            </a:prstGeom>
          </p:spPr>
        </p:pic>
        <p:sp>
          <p:nvSpPr>
            <p:cNvPr id="50" name="TextBox 49">
              <a:extLst>
                <a:ext uri="{FF2B5EF4-FFF2-40B4-BE49-F238E27FC236}">
                  <a16:creationId xmlns:a16="http://schemas.microsoft.com/office/drawing/2014/main" id="{8F407CC8-3EE3-47B3-7757-58C5666CAF61}"/>
                </a:ext>
              </a:extLst>
            </p:cNvPr>
            <p:cNvSpPr txBox="1"/>
            <p:nvPr/>
          </p:nvSpPr>
          <p:spPr>
            <a:xfrm>
              <a:off x="2606040" y="3743610"/>
              <a:ext cx="548640" cy="119597"/>
            </a:xfrm>
            <a:prstGeom prst="rect">
              <a:avLst/>
            </a:prstGeom>
            <a:noFill/>
          </p:spPr>
          <p:txBody>
            <a:bodyPr wrap="square" lIns="0" tIns="18000" rIns="0" bIns="18000" anchor="t">
              <a:spAutoFit/>
            </a:bodyPr>
            <a:lstStyle/>
            <a:p>
              <a:pPr algn="ctr" defTabSz="914377">
                <a:defRPr/>
              </a:pPr>
              <a:r>
                <a:rPr sz="800">
                  <a:solidFill>
                    <a:srgbClr val="1B5E7A"/>
                  </a:solidFill>
                  <a:latin typeface="Calibri"/>
                </a:rPr>
                <a:t>IoT Core</a:t>
              </a:r>
            </a:p>
          </p:txBody>
        </p:sp>
        <p:pic>
          <p:nvPicPr>
            <p:cNvPr id="51" name="Picture 50" descr="Arch_Amazon-Kinesis-Data-Streams_48.png">
              <a:extLst>
                <a:ext uri="{FF2B5EF4-FFF2-40B4-BE49-F238E27FC236}">
                  <a16:creationId xmlns:a16="http://schemas.microsoft.com/office/drawing/2014/main" id="{BFD7D7AC-A8D8-3CF5-93DF-586934CB3965}"/>
                </a:ext>
              </a:extLst>
            </p:cNvPr>
            <p:cNvPicPr>
              <a:picLocks noChangeAspect="1"/>
            </p:cNvPicPr>
            <p:nvPr/>
          </p:nvPicPr>
          <p:blipFill>
            <a:blip r:embed="rId4"/>
            <a:stretch>
              <a:fillRect/>
            </a:stretch>
          </p:blipFill>
          <p:spPr>
            <a:xfrm>
              <a:off x="3305556" y="3490722"/>
              <a:ext cx="246888" cy="246888"/>
            </a:xfrm>
            <a:prstGeom prst="rect">
              <a:avLst/>
            </a:prstGeom>
          </p:spPr>
        </p:pic>
        <p:sp>
          <p:nvSpPr>
            <p:cNvPr id="52" name="TextBox 51">
              <a:extLst>
                <a:ext uri="{FF2B5EF4-FFF2-40B4-BE49-F238E27FC236}">
                  <a16:creationId xmlns:a16="http://schemas.microsoft.com/office/drawing/2014/main" id="{85EC1A08-C288-7135-BC6A-CB63ED743AE3}"/>
                </a:ext>
              </a:extLst>
            </p:cNvPr>
            <p:cNvSpPr txBox="1"/>
            <p:nvPr/>
          </p:nvSpPr>
          <p:spPr>
            <a:xfrm>
              <a:off x="3154680" y="3743610"/>
              <a:ext cx="548640" cy="119597"/>
            </a:xfrm>
            <a:prstGeom prst="rect">
              <a:avLst/>
            </a:prstGeom>
            <a:noFill/>
          </p:spPr>
          <p:txBody>
            <a:bodyPr wrap="square" lIns="0" tIns="18000" rIns="0" bIns="18000" anchor="t">
              <a:spAutoFit/>
            </a:bodyPr>
            <a:lstStyle/>
            <a:p>
              <a:pPr algn="ctr" defTabSz="914377">
                <a:defRPr/>
              </a:pPr>
              <a:r>
                <a:rPr sz="800">
                  <a:solidFill>
                    <a:srgbClr val="1B5E7A"/>
                  </a:solidFill>
                  <a:latin typeface="Calibri"/>
                </a:rPr>
                <a:t>Kinesis</a:t>
              </a:r>
            </a:p>
          </p:txBody>
        </p:sp>
        <p:pic>
          <p:nvPicPr>
            <p:cNvPr id="53" name="Picture 52" descr="Arch_AWS-IoT-Device-Defender_48.png">
              <a:extLst>
                <a:ext uri="{FF2B5EF4-FFF2-40B4-BE49-F238E27FC236}">
                  <a16:creationId xmlns:a16="http://schemas.microsoft.com/office/drawing/2014/main" id="{1B588190-72FC-1967-A583-086FE213877A}"/>
                </a:ext>
              </a:extLst>
            </p:cNvPr>
            <p:cNvPicPr>
              <a:picLocks noChangeAspect="1"/>
            </p:cNvPicPr>
            <p:nvPr/>
          </p:nvPicPr>
          <p:blipFill>
            <a:blip r:embed="rId5"/>
            <a:stretch>
              <a:fillRect/>
            </a:stretch>
          </p:blipFill>
          <p:spPr>
            <a:xfrm>
              <a:off x="3854196" y="3490722"/>
              <a:ext cx="246888" cy="246888"/>
            </a:xfrm>
            <a:prstGeom prst="rect">
              <a:avLst/>
            </a:prstGeom>
          </p:spPr>
        </p:pic>
        <p:sp>
          <p:nvSpPr>
            <p:cNvPr id="54" name="TextBox 53">
              <a:extLst>
                <a:ext uri="{FF2B5EF4-FFF2-40B4-BE49-F238E27FC236}">
                  <a16:creationId xmlns:a16="http://schemas.microsoft.com/office/drawing/2014/main" id="{D69AAF5E-5AEA-E985-666D-73152A2BC356}"/>
                </a:ext>
              </a:extLst>
            </p:cNvPr>
            <p:cNvSpPr txBox="1"/>
            <p:nvPr/>
          </p:nvSpPr>
          <p:spPr>
            <a:xfrm>
              <a:off x="3703320" y="3743610"/>
              <a:ext cx="548640" cy="119597"/>
            </a:xfrm>
            <a:prstGeom prst="rect">
              <a:avLst/>
            </a:prstGeom>
            <a:noFill/>
          </p:spPr>
          <p:txBody>
            <a:bodyPr wrap="square" lIns="0" tIns="18000" rIns="0" bIns="18000" anchor="t">
              <a:spAutoFit/>
            </a:bodyPr>
            <a:lstStyle/>
            <a:p>
              <a:pPr algn="ctr" defTabSz="914377">
                <a:defRPr/>
              </a:pPr>
              <a:r>
                <a:rPr sz="800">
                  <a:solidFill>
                    <a:srgbClr val="1B5E7A"/>
                  </a:solidFill>
                  <a:latin typeface="Calibri"/>
                </a:rPr>
                <a:t>Defender</a:t>
              </a:r>
            </a:p>
          </p:txBody>
        </p:sp>
      </p:grpSp>
      <p:grpSp>
        <p:nvGrpSpPr>
          <p:cNvPr id="141" name="Group 140">
            <a:extLst>
              <a:ext uri="{FF2B5EF4-FFF2-40B4-BE49-F238E27FC236}">
                <a16:creationId xmlns:a16="http://schemas.microsoft.com/office/drawing/2014/main" id="{5B9A30F1-4B92-5ACF-0AD8-812037E888C8}"/>
              </a:ext>
            </a:extLst>
          </p:cNvPr>
          <p:cNvGrpSpPr/>
          <p:nvPr/>
        </p:nvGrpSpPr>
        <p:grpSpPr>
          <a:xfrm>
            <a:off x="5838445" y="1545336"/>
            <a:ext cx="6140196" cy="3496792"/>
            <a:chOff x="4378833" y="1159002"/>
            <a:chExt cx="4605147" cy="2622594"/>
          </a:xfrm>
        </p:grpSpPr>
        <p:sp>
          <p:nvSpPr>
            <p:cNvPr id="31" name="Right Arrow 30">
              <a:extLst>
                <a:ext uri="{FF2B5EF4-FFF2-40B4-BE49-F238E27FC236}">
                  <a16:creationId xmlns:a16="http://schemas.microsoft.com/office/drawing/2014/main" id="{4CAC10E9-1307-6A5A-2D40-0E8A495E7124}"/>
                </a:ext>
              </a:extLst>
            </p:cNvPr>
            <p:cNvSpPr/>
            <p:nvPr/>
          </p:nvSpPr>
          <p:spPr>
            <a:xfrm>
              <a:off x="4378833" y="2366010"/>
              <a:ext cx="123444" cy="377190"/>
            </a:xfrm>
            <a:prstGeom prst="rightArrow">
              <a:avLst/>
            </a:prstGeom>
            <a:solidFill>
              <a:srgbClr val="00B05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55" name="Rectangle 54">
              <a:extLst>
                <a:ext uri="{FF2B5EF4-FFF2-40B4-BE49-F238E27FC236}">
                  <a16:creationId xmlns:a16="http://schemas.microsoft.com/office/drawing/2014/main" id="{74BDC0C0-032D-8252-53FE-82D7FFF21933}"/>
                </a:ext>
              </a:extLst>
            </p:cNvPr>
            <p:cNvSpPr/>
            <p:nvPr/>
          </p:nvSpPr>
          <p:spPr>
            <a:xfrm>
              <a:off x="4526280" y="1369002"/>
              <a:ext cx="150000" cy="21000"/>
            </a:xfrm>
            <a:prstGeom prst="rect">
              <a:avLst/>
            </a:prstGeom>
            <a:solidFill>
              <a:srgbClr val="FF99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56" name="TextBox 55">
              <a:extLst>
                <a:ext uri="{FF2B5EF4-FFF2-40B4-BE49-F238E27FC236}">
                  <a16:creationId xmlns:a16="http://schemas.microsoft.com/office/drawing/2014/main" id="{6F7A941C-11A2-5E5A-2E9A-A098AD963545}"/>
                </a:ext>
              </a:extLst>
            </p:cNvPr>
            <p:cNvSpPr txBox="1"/>
            <p:nvPr/>
          </p:nvSpPr>
          <p:spPr>
            <a:xfrm>
              <a:off x="4526280" y="1159002"/>
              <a:ext cx="4457700" cy="154222"/>
            </a:xfrm>
            <a:prstGeom prst="rect">
              <a:avLst/>
            </a:prstGeom>
            <a:noFill/>
          </p:spPr>
          <p:txBody>
            <a:bodyPr wrap="square" lIns="0" tIns="18000" rIns="0" bIns="18000" anchor="t">
              <a:spAutoFit/>
            </a:bodyPr>
            <a:lstStyle/>
            <a:p>
              <a:pPr algn="ctr" defTabSz="914377">
                <a:defRPr/>
              </a:pPr>
              <a:r>
                <a:rPr sz="1100" b="1">
                  <a:solidFill>
                    <a:srgbClr val="FF9900"/>
                  </a:solidFill>
                  <a:latin typeface="Trebuchet MS"/>
                </a:rPr>
                <a:t>AWS CLOUD</a:t>
              </a:r>
              <a:r>
                <a:rPr lang="en-US" sz="1100" b="1">
                  <a:solidFill>
                    <a:srgbClr val="FF9900"/>
                  </a:solidFill>
                  <a:latin typeface="Trebuchet MS"/>
                </a:rPr>
                <a:t> | </a:t>
              </a:r>
              <a:r>
                <a:rPr lang="en-US" sz="1100" b="1">
                  <a:solidFill>
                    <a:prstClr val="black"/>
                  </a:solidFill>
                  <a:latin typeface="Trebuchet MS"/>
                </a:rPr>
                <a:t>Customer Solution AWS Services</a:t>
              </a:r>
              <a:endParaRPr sz="1100" b="1">
                <a:solidFill>
                  <a:prstClr val="black"/>
                </a:solidFill>
                <a:latin typeface="Trebuchet MS"/>
              </a:endParaRPr>
            </a:p>
          </p:txBody>
        </p:sp>
        <p:sp>
          <p:nvSpPr>
            <p:cNvPr id="57" name="TextBox 56">
              <a:extLst>
                <a:ext uri="{FF2B5EF4-FFF2-40B4-BE49-F238E27FC236}">
                  <a16:creationId xmlns:a16="http://schemas.microsoft.com/office/drawing/2014/main" id="{79C88178-9EBA-B569-E05D-867A03C4A9A7}"/>
                </a:ext>
              </a:extLst>
            </p:cNvPr>
            <p:cNvSpPr txBox="1"/>
            <p:nvPr/>
          </p:nvSpPr>
          <p:spPr>
            <a:xfrm>
              <a:off x="4526280" y="1440180"/>
              <a:ext cx="3086100" cy="142680"/>
            </a:xfrm>
            <a:prstGeom prst="rect">
              <a:avLst/>
            </a:prstGeom>
            <a:noFill/>
          </p:spPr>
          <p:txBody>
            <a:bodyPr wrap="square" lIns="0" tIns="18000" rIns="0" bIns="18000" anchor="t">
              <a:spAutoFit/>
            </a:bodyPr>
            <a:lstStyle/>
            <a:p>
              <a:pPr defTabSz="914377">
                <a:defRPr/>
              </a:pPr>
              <a:r>
                <a:rPr sz="1000" b="1">
                  <a:solidFill>
                    <a:srgbClr val="FF9900"/>
                  </a:solidFill>
                  <a:latin typeface="Trebuchet MS"/>
                </a:rPr>
                <a:t>COMPUTE  &amp;  EVENTS</a:t>
              </a:r>
            </a:p>
          </p:txBody>
        </p:sp>
        <p:sp>
          <p:nvSpPr>
            <p:cNvPr id="58" name="Rectangle 57">
              <a:extLst>
                <a:ext uri="{FF2B5EF4-FFF2-40B4-BE49-F238E27FC236}">
                  <a16:creationId xmlns:a16="http://schemas.microsoft.com/office/drawing/2014/main" id="{5900944A-7499-2EF9-0AE6-9E0179134380}"/>
                </a:ext>
              </a:extLst>
            </p:cNvPr>
            <p:cNvSpPr/>
            <p:nvPr/>
          </p:nvSpPr>
          <p:spPr>
            <a:xfrm>
              <a:off x="4526280" y="1591056"/>
              <a:ext cx="1062990" cy="342900"/>
            </a:xfrm>
            <a:prstGeom prst="rect">
              <a:avLst/>
            </a:prstGeom>
            <a:solidFill>
              <a:srgbClr val="FFFFFF"/>
            </a:solidFill>
            <a:ln w="4763">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59" name="Rectangle 58">
              <a:extLst>
                <a:ext uri="{FF2B5EF4-FFF2-40B4-BE49-F238E27FC236}">
                  <a16:creationId xmlns:a16="http://schemas.microsoft.com/office/drawing/2014/main" id="{62454407-1295-59D2-4FF6-A22683E57141}"/>
                </a:ext>
              </a:extLst>
            </p:cNvPr>
            <p:cNvSpPr/>
            <p:nvPr/>
          </p:nvSpPr>
          <p:spPr>
            <a:xfrm>
              <a:off x="4526280" y="1591056"/>
              <a:ext cx="39000" cy="342900"/>
            </a:xfrm>
            <a:prstGeom prst="rect">
              <a:avLst/>
            </a:prstGeom>
            <a:solidFill>
              <a:srgbClr val="FF99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pic>
          <p:nvPicPr>
            <p:cNvPr id="60" name="Picture 59" descr="Arch_AWS-Lambda_48.png">
              <a:extLst>
                <a:ext uri="{FF2B5EF4-FFF2-40B4-BE49-F238E27FC236}">
                  <a16:creationId xmlns:a16="http://schemas.microsoft.com/office/drawing/2014/main" id="{D336E2D3-850C-176B-B4DD-2DAB7B745009}"/>
                </a:ext>
              </a:extLst>
            </p:cNvPr>
            <p:cNvPicPr>
              <a:picLocks noChangeAspect="1"/>
            </p:cNvPicPr>
            <p:nvPr/>
          </p:nvPicPr>
          <p:blipFill>
            <a:blip r:embed="rId6"/>
            <a:stretch>
              <a:fillRect/>
            </a:stretch>
          </p:blipFill>
          <p:spPr>
            <a:xfrm>
              <a:off x="4597530" y="1601256"/>
              <a:ext cx="322500" cy="322500"/>
            </a:xfrm>
            <a:prstGeom prst="rect">
              <a:avLst/>
            </a:prstGeom>
          </p:spPr>
        </p:pic>
        <p:sp>
          <p:nvSpPr>
            <p:cNvPr id="61" name="TextBox 60">
              <a:extLst>
                <a:ext uri="{FF2B5EF4-FFF2-40B4-BE49-F238E27FC236}">
                  <a16:creationId xmlns:a16="http://schemas.microsoft.com/office/drawing/2014/main" id="{6A025FBE-9327-C373-5FCD-EDC915ABE523}"/>
                </a:ext>
              </a:extLst>
            </p:cNvPr>
            <p:cNvSpPr txBox="1"/>
            <p:nvPr/>
          </p:nvSpPr>
          <p:spPr>
            <a:xfrm>
              <a:off x="4972530" y="1558438"/>
              <a:ext cx="579240" cy="408137"/>
            </a:xfrm>
            <a:prstGeom prst="rect">
              <a:avLst/>
            </a:prstGeom>
            <a:noFill/>
          </p:spPr>
          <p:txBody>
            <a:bodyPr wrap="square" lIns="0" tIns="18000" rIns="0" bIns="18000" anchor="ctr">
              <a:spAutoFit/>
            </a:bodyPr>
            <a:lstStyle/>
            <a:p>
              <a:pPr defTabSz="914377">
                <a:defRPr/>
              </a:pPr>
              <a:r>
                <a:rPr sz="1100" b="1">
                  <a:solidFill>
                    <a:srgbClr val="334155"/>
                  </a:solidFill>
                  <a:latin typeface="Calibri"/>
                </a:rPr>
                <a:t>Lambda · triangulation + geofence</a:t>
              </a:r>
            </a:p>
          </p:txBody>
        </p:sp>
        <p:sp>
          <p:nvSpPr>
            <p:cNvPr id="62" name="Rectangle 61">
              <a:extLst>
                <a:ext uri="{FF2B5EF4-FFF2-40B4-BE49-F238E27FC236}">
                  <a16:creationId xmlns:a16="http://schemas.microsoft.com/office/drawing/2014/main" id="{AA49F623-85E8-EDB3-5CA5-99F7BAD35DC0}"/>
                </a:ext>
              </a:extLst>
            </p:cNvPr>
            <p:cNvSpPr/>
            <p:nvPr/>
          </p:nvSpPr>
          <p:spPr>
            <a:xfrm>
              <a:off x="5644134" y="1591056"/>
              <a:ext cx="1062990" cy="342900"/>
            </a:xfrm>
            <a:prstGeom prst="rect">
              <a:avLst/>
            </a:prstGeom>
            <a:solidFill>
              <a:srgbClr val="FFFFFF"/>
            </a:solidFill>
            <a:ln w="4763">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63" name="Rectangle 62">
              <a:extLst>
                <a:ext uri="{FF2B5EF4-FFF2-40B4-BE49-F238E27FC236}">
                  <a16:creationId xmlns:a16="http://schemas.microsoft.com/office/drawing/2014/main" id="{30486C81-7BC8-E936-485D-C872DA79C049}"/>
                </a:ext>
              </a:extLst>
            </p:cNvPr>
            <p:cNvSpPr/>
            <p:nvPr/>
          </p:nvSpPr>
          <p:spPr>
            <a:xfrm>
              <a:off x="5644134" y="1591056"/>
              <a:ext cx="39000" cy="342900"/>
            </a:xfrm>
            <a:prstGeom prst="rect">
              <a:avLst/>
            </a:prstGeom>
            <a:solidFill>
              <a:srgbClr val="FF99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pic>
          <p:nvPicPr>
            <p:cNvPr id="64" name="Picture 63" descr="Arch_AWS-Step-Functions_48.png">
              <a:extLst>
                <a:ext uri="{FF2B5EF4-FFF2-40B4-BE49-F238E27FC236}">
                  <a16:creationId xmlns:a16="http://schemas.microsoft.com/office/drawing/2014/main" id="{BCAA2A3D-B405-2B07-86E8-9641965E4663}"/>
                </a:ext>
              </a:extLst>
            </p:cNvPr>
            <p:cNvPicPr>
              <a:picLocks noChangeAspect="1"/>
            </p:cNvPicPr>
            <p:nvPr/>
          </p:nvPicPr>
          <p:blipFill>
            <a:blip r:embed="rId7"/>
            <a:stretch>
              <a:fillRect/>
            </a:stretch>
          </p:blipFill>
          <p:spPr>
            <a:xfrm>
              <a:off x="5715384" y="1601256"/>
              <a:ext cx="322500" cy="322500"/>
            </a:xfrm>
            <a:prstGeom prst="rect">
              <a:avLst/>
            </a:prstGeom>
          </p:spPr>
        </p:pic>
        <p:sp>
          <p:nvSpPr>
            <p:cNvPr id="65" name="TextBox 64">
              <a:extLst>
                <a:ext uri="{FF2B5EF4-FFF2-40B4-BE49-F238E27FC236}">
                  <a16:creationId xmlns:a16="http://schemas.microsoft.com/office/drawing/2014/main" id="{360EC47F-2813-EB12-63E5-064F139EED1D}"/>
                </a:ext>
              </a:extLst>
            </p:cNvPr>
            <p:cNvSpPr txBox="1"/>
            <p:nvPr/>
          </p:nvSpPr>
          <p:spPr>
            <a:xfrm>
              <a:off x="6090384" y="1558438"/>
              <a:ext cx="579240" cy="408137"/>
            </a:xfrm>
            <a:prstGeom prst="rect">
              <a:avLst/>
            </a:prstGeom>
            <a:noFill/>
          </p:spPr>
          <p:txBody>
            <a:bodyPr wrap="square" lIns="0" tIns="18000" rIns="0" bIns="18000" anchor="ctr">
              <a:spAutoFit/>
            </a:bodyPr>
            <a:lstStyle/>
            <a:p>
              <a:pPr defTabSz="914377">
                <a:defRPr/>
              </a:pPr>
              <a:r>
                <a:rPr sz="1100" b="1">
                  <a:solidFill>
                    <a:srgbClr val="334155"/>
                  </a:solidFill>
                  <a:latin typeface="Calibri"/>
                </a:rPr>
                <a:t>Step Functions · alert flow</a:t>
              </a:r>
            </a:p>
          </p:txBody>
        </p:sp>
        <p:sp>
          <p:nvSpPr>
            <p:cNvPr id="66" name="Rectangle 65">
              <a:extLst>
                <a:ext uri="{FF2B5EF4-FFF2-40B4-BE49-F238E27FC236}">
                  <a16:creationId xmlns:a16="http://schemas.microsoft.com/office/drawing/2014/main" id="{7A821569-BB2C-8325-4FBE-05DEF0E743E1}"/>
                </a:ext>
              </a:extLst>
            </p:cNvPr>
            <p:cNvSpPr/>
            <p:nvPr/>
          </p:nvSpPr>
          <p:spPr>
            <a:xfrm>
              <a:off x="6761988" y="1591056"/>
              <a:ext cx="1062990" cy="342900"/>
            </a:xfrm>
            <a:prstGeom prst="rect">
              <a:avLst/>
            </a:prstGeom>
            <a:solidFill>
              <a:srgbClr val="FFFFFF"/>
            </a:solidFill>
            <a:ln w="4763">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67" name="Rectangle 66">
              <a:extLst>
                <a:ext uri="{FF2B5EF4-FFF2-40B4-BE49-F238E27FC236}">
                  <a16:creationId xmlns:a16="http://schemas.microsoft.com/office/drawing/2014/main" id="{1EDAF7E3-886B-D8BB-47FB-86DC1D6D25F3}"/>
                </a:ext>
              </a:extLst>
            </p:cNvPr>
            <p:cNvSpPr/>
            <p:nvPr/>
          </p:nvSpPr>
          <p:spPr>
            <a:xfrm>
              <a:off x="6761988" y="1591056"/>
              <a:ext cx="39000" cy="342900"/>
            </a:xfrm>
            <a:prstGeom prst="rect">
              <a:avLst/>
            </a:prstGeom>
            <a:solidFill>
              <a:srgbClr val="FF99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pic>
          <p:nvPicPr>
            <p:cNvPr id="68" name="Picture 67" descr="Arch_Amazon-EventBridge_48.png">
              <a:extLst>
                <a:ext uri="{FF2B5EF4-FFF2-40B4-BE49-F238E27FC236}">
                  <a16:creationId xmlns:a16="http://schemas.microsoft.com/office/drawing/2014/main" id="{5DC32CB0-27A5-3801-9ABB-8C01117A94F3}"/>
                </a:ext>
              </a:extLst>
            </p:cNvPr>
            <p:cNvPicPr>
              <a:picLocks noChangeAspect="1"/>
            </p:cNvPicPr>
            <p:nvPr/>
          </p:nvPicPr>
          <p:blipFill>
            <a:blip r:embed="rId8"/>
            <a:stretch>
              <a:fillRect/>
            </a:stretch>
          </p:blipFill>
          <p:spPr>
            <a:xfrm>
              <a:off x="6833238" y="1601256"/>
              <a:ext cx="322500" cy="322500"/>
            </a:xfrm>
            <a:prstGeom prst="rect">
              <a:avLst/>
            </a:prstGeom>
          </p:spPr>
        </p:pic>
        <p:sp>
          <p:nvSpPr>
            <p:cNvPr id="69" name="TextBox 68">
              <a:extLst>
                <a:ext uri="{FF2B5EF4-FFF2-40B4-BE49-F238E27FC236}">
                  <a16:creationId xmlns:a16="http://schemas.microsoft.com/office/drawing/2014/main" id="{CA89EB2C-0C39-802B-7A59-BC127A692BBE}"/>
                </a:ext>
              </a:extLst>
            </p:cNvPr>
            <p:cNvSpPr txBox="1"/>
            <p:nvPr/>
          </p:nvSpPr>
          <p:spPr>
            <a:xfrm>
              <a:off x="7208238" y="1685395"/>
              <a:ext cx="579240" cy="154222"/>
            </a:xfrm>
            <a:prstGeom prst="rect">
              <a:avLst/>
            </a:prstGeom>
            <a:noFill/>
          </p:spPr>
          <p:txBody>
            <a:bodyPr wrap="square" lIns="0" tIns="18000" rIns="0" bIns="18000" anchor="ctr">
              <a:spAutoFit/>
            </a:bodyPr>
            <a:lstStyle/>
            <a:p>
              <a:pPr defTabSz="914377">
                <a:defRPr/>
              </a:pPr>
              <a:r>
                <a:rPr sz="1100" b="1">
                  <a:solidFill>
                    <a:srgbClr val="334155"/>
                  </a:solidFill>
                  <a:latin typeface="Calibri"/>
                </a:rPr>
                <a:t>EventBridge</a:t>
              </a:r>
            </a:p>
          </p:txBody>
        </p:sp>
        <p:sp>
          <p:nvSpPr>
            <p:cNvPr id="70" name="Rectangle 69">
              <a:extLst>
                <a:ext uri="{FF2B5EF4-FFF2-40B4-BE49-F238E27FC236}">
                  <a16:creationId xmlns:a16="http://schemas.microsoft.com/office/drawing/2014/main" id="{97E9434A-A5DF-EB56-029C-4C3E8EE97A58}"/>
                </a:ext>
              </a:extLst>
            </p:cNvPr>
            <p:cNvSpPr/>
            <p:nvPr/>
          </p:nvSpPr>
          <p:spPr>
            <a:xfrm>
              <a:off x="7879842" y="1591056"/>
              <a:ext cx="1062990" cy="342900"/>
            </a:xfrm>
            <a:prstGeom prst="rect">
              <a:avLst/>
            </a:prstGeom>
            <a:solidFill>
              <a:srgbClr val="FFFFFF"/>
            </a:solidFill>
            <a:ln w="4763">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71" name="Rectangle 70">
              <a:extLst>
                <a:ext uri="{FF2B5EF4-FFF2-40B4-BE49-F238E27FC236}">
                  <a16:creationId xmlns:a16="http://schemas.microsoft.com/office/drawing/2014/main" id="{4AB1E2E7-F33E-74D6-028C-CBD59D1AF35F}"/>
                </a:ext>
              </a:extLst>
            </p:cNvPr>
            <p:cNvSpPr/>
            <p:nvPr/>
          </p:nvSpPr>
          <p:spPr>
            <a:xfrm>
              <a:off x="7879842" y="1591056"/>
              <a:ext cx="39000" cy="342900"/>
            </a:xfrm>
            <a:prstGeom prst="rect">
              <a:avLst/>
            </a:prstGeom>
            <a:solidFill>
              <a:srgbClr val="FF99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pic>
          <p:nvPicPr>
            <p:cNvPr id="72" name="Picture 71" descr="Arch_Amazon-Simple-Notification-Service_48.png">
              <a:extLst>
                <a:ext uri="{FF2B5EF4-FFF2-40B4-BE49-F238E27FC236}">
                  <a16:creationId xmlns:a16="http://schemas.microsoft.com/office/drawing/2014/main" id="{DB620F2A-598B-7FF3-271D-B2C7C0EED147}"/>
                </a:ext>
              </a:extLst>
            </p:cNvPr>
            <p:cNvPicPr>
              <a:picLocks noChangeAspect="1"/>
            </p:cNvPicPr>
            <p:nvPr/>
          </p:nvPicPr>
          <p:blipFill>
            <a:blip r:embed="rId9"/>
            <a:stretch>
              <a:fillRect/>
            </a:stretch>
          </p:blipFill>
          <p:spPr>
            <a:xfrm>
              <a:off x="7951092" y="1601256"/>
              <a:ext cx="322500" cy="322500"/>
            </a:xfrm>
            <a:prstGeom prst="rect">
              <a:avLst/>
            </a:prstGeom>
          </p:spPr>
        </p:pic>
        <p:sp>
          <p:nvSpPr>
            <p:cNvPr id="73" name="TextBox 72">
              <a:extLst>
                <a:ext uri="{FF2B5EF4-FFF2-40B4-BE49-F238E27FC236}">
                  <a16:creationId xmlns:a16="http://schemas.microsoft.com/office/drawing/2014/main" id="{EA88A6AE-8DCC-5A5F-774E-2D9241E72468}"/>
                </a:ext>
              </a:extLst>
            </p:cNvPr>
            <p:cNvSpPr txBox="1"/>
            <p:nvPr/>
          </p:nvSpPr>
          <p:spPr>
            <a:xfrm>
              <a:off x="8326092" y="1621917"/>
              <a:ext cx="579240" cy="281179"/>
            </a:xfrm>
            <a:prstGeom prst="rect">
              <a:avLst/>
            </a:prstGeom>
            <a:noFill/>
          </p:spPr>
          <p:txBody>
            <a:bodyPr wrap="square" lIns="0" tIns="18000" rIns="0" bIns="18000" anchor="ctr">
              <a:spAutoFit/>
            </a:bodyPr>
            <a:lstStyle/>
            <a:p>
              <a:pPr defTabSz="914377">
                <a:defRPr/>
              </a:pPr>
              <a:r>
                <a:rPr sz="1100" b="1">
                  <a:solidFill>
                    <a:srgbClr val="334155"/>
                  </a:solidFill>
                  <a:latin typeface="Calibri"/>
                </a:rPr>
                <a:t>SNS · worker safety</a:t>
              </a:r>
            </a:p>
          </p:txBody>
        </p:sp>
        <p:sp>
          <p:nvSpPr>
            <p:cNvPr id="74" name="TextBox 73">
              <a:extLst>
                <a:ext uri="{FF2B5EF4-FFF2-40B4-BE49-F238E27FC236}">
                  <a16:creationId xmlns:a16="http://schemas.microsoft.com/office/drawing/2014/main" id="{07284EDE-06C4-F94E-60E6-AB44A897FAAC}"/>
                </a:ext>
              </a:extLst>
            </p:cNvPr>
            <p:cNvSpPr txBox="1"/>
            <p:nvPr/>
          </p:nvSpPr>
          <p:spPr>
            <a:xfrm>
              <a:off x="4526280" y="2056060"/>
              <a:ext cx="3086100" cy="142680"/>
            </a:xfrm>
            <a:prstGeom prst="rect">
              <a:avLst/>
            </a:prstGeom>
            <a:noFill/>
          </p:spPr>
          <p:txBody>
            <a:bodyPr wrap="square" lIns="0" tIns="18000" rIns="0" bIns="18000" anchor="t">
              <a:spAutoFit/>
            </a:bodyPr>
            <a:lstStyle/>
            <a:p>
              <a:pPr defTabSz="914377">
                <a:defRPr/>
              </a:pPr>
              <a:r>
                <a:rPr sz="1000" b="1">
                  <a:solidFill>
                    <a:srgbClr val="2E7D32"/>
                  </a:solidFill>
                  <a:latin typeface="Trebuchet MS"/>
                </a:rPr>
                <a:t>APIS  &amp;  DATA</a:t>
              </a:r>
            </a:p>
          </p:txBody>
        </p:sp>
        <p:sp>
          <p:nvSpPr>
            <p:cNvPr id="75" name="Rectangle 74">
              <a:extLst>
                <a:ext uri="{FF2B5EF4-FFF2-40B4-BE49-F238E27FC236}">
                  <a16:creationId xmlns:a16="http://schemas.microsoft.com/office/drawing/2014/main" id="{3ADC8505-5885-51CB-389F-7686AC11B00D}"/>
                </a:ext>
              </a:extLst>
            </p:cNvPr>
            <p:cNvSpPr/>
            <p:nvPr/>
          </p:nvSpPr>
          <p:spPr>
            <a:xfrm>
              <a:off x="4526280" y="2206936"/>
              <a:ext cx="1062990" cy="342900"/>
            </a:xfrm>
            <a:prstGeom prst="rect">
              <a:avLst/>
            </a:prstGeom>
            <a:solidFill>
              <a:srgbClr val="FFFFFF"/>
            </a:solidFill>
            <a:ln w="4763">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76" name="Rectangle 75">
              <a:extLst>
                <a:ext uri="{FF2B5EF4-FFF2-40B4-BE49-F238E27FC236}">
                  <a16:creationId xmlns:a16="http://schemas.microsoft.com/office/drawing/2014/main" id="{C261EB1F-425D-80A7-4E50-5019FBE09F34}"/>
                </a:ext>
              </a:extLst>
            </p:cNvPr>
            <p:cNvSpPr/>
            <p:nvPr/>
          </p:nvSpPr>
          <p:spPr>
            <a:xfrm>
              <a:off x="4526280" y="2206936"/>
              <a:ext cx="39000" cy="342900"/>
            </a:xfrm>
            <a:prstGeom prst="rect">
              <a:avLst/>
            </a:prstGeom>
            <a:solidFill>
              <a:srgbClr val="2E7D3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pic>
          <p:nvPicPr>
            <p:cNvPr id="77" name="Picture 76" descr="Arch_Amazon-API-Gateway_48.png">
              <a:extLst>
                <a:ext uri="{FF2B5EF4-FFF2-40B4-BE49-F238E27FC236}">
                  <a16:creationId xmlns:a16="http://schemas.microsoft.com/office/drawing/2014/main" id="{52127087-23BB-69C6-FC6D-EBC1C0637CC6}"/>
                </a:ext>
              </a:extLst>
            </p:cNvPr>
            <p:cNvPicPr>
              <a:picLocks noChangeAspect="1"/>
            </p:cNvPicPr>
            <p:nvPr/>
          </p:nvPicPr>
          <p:blipFill>
            <a:blip r:embed="rId10"/>
            <a:stretch>
              <a:fillRect/>
            </a:stretch>
          </p:blipFill>
          <p:spPr>
            <a:xfrm>
              <a:off x="4597530" y="2217136"/>
              <a:ext cx="322500" cy="322500"/>
            </a:xfrm>
            <a:prstGeom prst="rect">
              <a:avLst/>
            </a:prstGeom>
          </p:spPr>
        </p:pic>
        <p:sp>
          <p:nvSpPr>
            <p:cNvPr id="78" name="TextBox 77">
              <a:extLst>
                <a:ext uri="{FF2B5EF4-FFF2-40B4-BE49-F238E27FC236}">
                  <a16:creationId xmlns:a16="http://schemas.microsoft.com/office/drawing/2014/main" id="{526D7D57-A140-C1DF-BB97-F13C4C1EF61D}"/>
                </a:ext>
              </a:extLst>
            </p:cNvPr>
            <p:cNvSpPr txBox="1"/>
            <p:nvPr/>
          </p:nvSpPr>
          <p:spPr>
            <a:xfrm>
              <a:off x="4972530" y="2237797"/>
              <a:ext cx="579240" cy="281179"/>
            </a:xfrm>
            <a:prstGeom prst="rect">
              <a:avLst/>
            </a:prstGeom>
            <a:noFill/>
          </p:spPr>
          <p:txBody>
            <a:bodyPr wrap="square" lIns="0" tIns="18000" rIns="0" bIns="18000" anchor="ctr">
              <a:spAutoFit/>
            </a:bodyPr>
            <a:lstStyle/>
            <a:p>
              <a:pPr defTabSz="914377">
                <a:defRPr/>
              </a:pPr>
              <a:r>
                <a:rPr sz="1100" b="1">
                  <a:solidFill>
                    <a:srgbClr val="334155"/>
                  </a:solidFill>
                  <a:latin typeface="Calibri"/>
                </a:rPr>
                <a:t>API GW · IOSEA portal</a:t>
              </a:r>
            </a:p>
          </p:txBody>
        </p:sp>
        <p:sp>
          <p:nvSpPr>
            <p:cNvPr id="79" name="Rectangle 78">
              <a:extLst>
                <a:ext uri="{FF2B5EF4-FFF2-40B4-BE49-F238E27FC236}">
                  <a16:creationId xmlns:a16="http://schemas.microsoft.com/office/drawing/2014/main" id="{4CE0604C-75FD-1145-E2A0-118787AF48C7}"/>
                </a:ext>
              </a:extLst>
            </p:cNvPr>
            <p:cNvSpPr/>
            <p:nvPr/>
          </p:nvSpPr>
          <p:spPr>
            <a:xfrm>
              <a:off x="5644134" y="2206936"/>
              <a:ext cx="1062990" cy="342900"/>
            </a:xfrm>
            <a:prstGeom prst="rect">
              <a:avLst/>
            </a:prstGeom>
            <a:solidFill>
              <a:srgbClr val="FFFFFF"/>
            </a:solidFill>
            <a:ln w="4763">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80" name="Rectangle 79">
              <a:extLst>
                <a:ext uri="{FF2B5EF4-FFF2-40B4-BE49-F238E27FC236}">
                  <a16:creationId xmlns:a16="http://schemas.microsoft.com/office/drawing/2014/main" id="{44154290-15A2-F40B-07F9-EA699F2CC1D0}"/>
                </a:ext>
              </a:extLst>
            </p:cNvPr>
            <p:cNvSpPr/>
            <p:nvPr/>
          </p:nvSpPr>
          <p:spPr>
            <a:xfrm>
              <a:off x="5644134" y="2206936"/>
              <a:ext cx="39000" cy="342900"/>
            </a:xfrm>
            <a:prstGeom prst="rect">
              <a:avLst/>
            </a:prstGeom>
            <a:solidFill>
              <a:srgbClr val="2E7D3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pic>
          <p:nvPicPr>
            <p:cNvPr id="81" name="Picture 80" descr="Arch_Amazon-Timestream_48.png">
              <a:extLst>
                <a:ext uri="{FF2B5EF4-FFF2-40B4-BE49-F238E27FC236}">
                  <a16:creationId xmlns:a16="http://schemas.microsoft.com/office/drawing/2014/main" id="{06930701-7AB0-D11C-1B1B-90D1E78255DB}"/>
                </a:ext>
              </a:extLst>
            </p:cNvPr>
            <p:cNvPicPr>
              <a:picLocks noChangeAspect="1"/>
            </p:cNvPicPr>
            <p:nvPr/>
          </p:nvPicPr>
          <p:blipFill>
            <a:blip r:embed="rId11"/>
            <a:stretch>
              <a:fillRect/>
            </a:stretch>
          </p:blipFill>
          <p:spPr>
            <a:xfrm>
              <a:off x="5715384" y="2217136"/>
              <a:ext cx="322500" cy="322500"/>
            </a:xfrm>
            <a:prstGeom prst="rect">
              <a:avLst/>
            </a:prstGeom>
          </p:spPr>
        </p:pic>
        <p:sp>
          <p:nvSpPr>
            <p:cNvPr id="82" name="TextBox 81">
              <a:extLst>
                <a:ext uri="{FF2B5EF4-FFF2-40B4-BE49-F238E27FC236}">
                  <a16:creationId xmlns:a16="http://schemas.microsoft.com/office/drawing/2014/main" id="{1BB6113A-ED56-6C97-73C2-987A8AB1A641}"/>
                </a:ext>
              </a:extLst>
            </p:cNvPr>
            <p:cNvSpPr txBox="1"/>
            <p:nvPr/>
          </p:nvSpPr>
          <p:spPr>
            <a:xfrm>
              <a:off x="6090384" y="2237797"/>
              <a:ext cx="579240" cy="281179"/>
            </a:xfrm>
            <a:prstGeom prst="rect">
              <a:avLst/>
            </a:prstGeom>
            <a:noFill/>
          </p:spPr>
          <p:txBody>
            <a:bodyPr wrap="square" lIns="0" tIns="18000" rIns="0" bIns="18000" anchor="ctr">
              <a:spAutoFit/>
            </a:bodyPr>
            <a:lstStyle/>
            <a:p>
              <a:pPr defTabSz="914377">
                <a:defRPr/>
              </a:pPr>
              <a:r>
                <a:rPr sz="1100" b="1">
                  <a:solidFill>
                    <a:srgbClr val="334155"/>
                  </a:solidFill>
                  <a:latin typeface="Calibri"/>
                </a:rPr>
                <a:t>Timestream · location TS</a:t>
              </a:r>
            </a:p>
          </p:txBody>
        </p:sp>
        <p:sp>
          <p:nvSpPr>
            <p:cNvPr id="83" name="Rectangle 82">
              <a:extLst>
                <a:ext uri="{FF2B5EF4-FFF2-40B4-BE49-F238E27FC236}">
                  <a16:creationId xmlns:a16="http://schemas.microsoft.com/office/drawing/2014/main" id="{CDAF28D5-5708-4998-81F7-190CA4E5F722}"/>
                </a:ext>
              </a:extLst>
            </p:cNvPr>
            <p:cNvSpPr/>
            <p:nvPr/>
          </p:nvSpPr>
          <p:spPr>
            <a:xfrm>
              <a:off x="6761988" y="2206936"/>
              <a:ext cx="1062990" cy="342900"/>
            </a:xfrm>
            <a:prstGeom prst="rect">
              <a:avLst/>
            </a:prstGeom>
            <a:solidFill>
              <a:srgbClr val="FFFFFF"/>
            </a:solidFill>
            <a:ln w="4763">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84" name="Rectangle 83">
              <a:extLst>
                <a:ext uri="{FF2B5EF4-FFF2-40B4-BE49-F238E27FC236}">
                  <a16:creationId xmlns:a16="http://schemas.microsoft.com/office/drawing/2014/main" id="{8B99F3F0-F19F-4141-CB22-319A3C3963C7}"/>
                </a:ext>
              </a:extLst>
            </p:cNvPr>
            <p:cNvSpPr/>
            <p:nvPr/>
          </p:nvSpPr>
          <p:spPr>
            <a:xfrm>
              <a:off x="6761988" y="2206936"/>
              <a:ext cx="39000" cy="342900"/>
            </a:xfrm>
            <a:prstGeom prst="rect">
              <a:avLst/>
            </a:prstGeom>
            <a:solidFill>
              <a:srgbClr val="2E7D3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pic>
          <p:nvPicPr>
            <p:cNvPr id="85" name="Picture 84" descr="Arch_Amazon-DynamoDB_48.png">
              <a:extLst>
                <a:ext uri="{FF2B5EF4-FFF2-40B4-BE49-F238E27FC236}">
                  <a16:creationId xmlns:a16="http://schemas.microsoft.com/office/drawing/2014/main" id="{97F88B7B-9DA8-01F3-0A2D-8E26372E32DB}"/>
                </a:ext>
              </a:extLst>
            </p:cNvPr>
            <p:cNvPicPr>
              <a:picLocks noChangeAspect="1"/>
            </p:cNvPicPr>
            <p:nvPr/>
          </p:nvPicPr>
          <p:blipFill>
            <a:blip r:embed="rId12"/>
            <a:stretch>
              <a:fillRect/>
            </a:stretch>
          </p:blipFill>
          <p:spPr>
            <a:xfrm>
              <a:off x="6833238" y="2217136"/>
              <a:ext cx="322500" cy="322500"/>
            </a:xfrm>
            <a:prstGeom prst="rect">
              <a:avLst/>
            </a:prstGeom>
          </p:spPr>
        </p:pic>
        <p:sp>
          <p:nvSpPr>
            <p:cNvPr id="86" name="TextBox 85">
              <a:extLst>
                <a:ext uri="{FF2B5EF4-FFF2-40B4-BE49-F238E27FC236}">
                  <a16:creationId xmlns:a16="http://schemas.microsoft.com/office/drawing/2014/main" id="{FA91FFCD-AE9D-8376-AF03-9712B62BF4C1}"/>
                </a:ext>
              </a:extLst>
            </p:cNvPr>
            <p:cNvSpPr txBox="1"/>
            <p:nvPr/>
          </p:nvSpPr>
          <p:spPr>
            <a:xfrm>
              <a:off x="7208238" y="2237797"/>
              <a:ext cx="579240" cy="281179"/>
            </a:xfrm>
            <a:prstGeom prst="rect">
              <a:avLst/>
            </a:prstGeom>
            <a:noFill/>
          </p:spPr>
          <p:txBody>
            <a:bodyPr wrap="square" lIns="0" tIns="18000" rIns="0" bIns="18000" anchor="ctr">
              <a:spAutoFit/>
            </a:bodyPr>
            <a:lstStyle/>
            <a:p>
              <a:pPr defTabSz="914377">
                <a:defRPr/>
              </a:pPr>
              <a:r>
                <a:rPr sz="1100" b="1">
                  <a:solidFill>
                    <a:srgbClr val="334155"/>
                  </a:solidFill>
                  <a:latin typeface="Calibri"/>
                </a:rPr>
                <a:t>DynamoDB · asset registry</a:t>
              </a:r>
            </a:p>
          </p:txBody>
        </p:sp>
        <p:sp>
          <p:nvSpPr>
            <p:cNvPr id="87" name="Rectangle 86">
              <a:extLst>
                <a:ext uri="{FF2B5EF4-FFF2-40B4-BE49-F238E27FC236}">
                  <a16:creationId xmlns:a16="http://schemas.microsoft.com/office/drawing/2014/main" id="{65A7D9E3-711D-29CC-54C3-0566F057B0BF}"/>
                </a:ext>
              </a:extLst>
            </p:cNvPr>
            <p:cNvSpPr/>
            <p:nvPr/>
          </p:nvSpPr>
          <p:spPr>
            <a:xfrm>
              <a:off x="7879842" y="2206936"/>
              <a:ext cx="1062990" cy="342900"/>
            </a:xfrm>
            <a:prstGeom prst="rect">
              <a:avLst/>
            </a:prstGeom>
            <a:solidFill>
              <a:srgbClr val="FFFFFF"/>
            </a:solidFill>
            <a:ln w="4763">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88" name="Rectangle 87">
              <a:extLst>
                <a:ext uri="{FF2B5EF4-FFF2-40B4-BE49-F238E27FC236}">
                  <a16:creationId xmlns:a16="http://schemas.microsoft.com/office/drawing/2014/main" id="{EA7DA195-DC88-F96F-159F-12EA2DE5F054}"/>
                </a:ext>
              </a:extLst>
            </p:cNvPr>
            <p:cNvSpPr/>
            <p:nvPr/>
          </p:nvSpPr>
          <p:spPr>
            <a:xfrm>
              <a:off x="7879842" y="2206936"/>
              <a:ext cx="39000" cy="342900"/>
            </a:xfrm>
            <a:prstGeom prst="rect">
              <a:avLst/>
            </a:prstGeom>
            <a:solidFill>
              <a:srgbClr val="2E7D3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pic>
          <p:nvPicPr>
            <p:cNvPr id="89" name="Picture 88" descr="Arch_Amazon-Simple-Storage-Service_48.png">
              <a:extLst>
                <a:ext uri="{FF2B5EF4-FFF2-40B4-BE49-F238E27FC236}">
                  <a16:creationId xmlns:a16="http://schemas.microsoft.com/office/drawing/2014/main" id="{746B4F6E-0D99-BE98-6091-754AE279A99B}"/>
                </a:ext>
              </a:extLst>
            </p:cNvPr>
            <p:cNvPicPr>
              <a:picLocks noChangeAspect="1"/>
            </p:cNvPicPr>
            <p:nvPr/>
          </p:nvPicPr>
          <p:blipFill>
            <a:blip r:embed="rId13"/>
            <a:stretch>
              <a:fillRect/>
            </a:stretch>
          </p:blipFill>
          <p:spPr>
            <a:xfrm>
              <a:off x="7951092" y="2217136"/>
              <a:ext cx="322500" cy="322500"/>
            </a:xfrm>
            <a:prstGeom prst="rect">
              <a:avLst/>
            </a:prstGeom>
          </p:spPr>
        </p:pic>
        <p:sp>
          <p:nvSpPr>
            <p:cNvPr id="90" name="TextBox 89">
              <a:extLst>
                <a:ext uri="{FF2B5EF4-FFF2-40B4-BE49-F238E27FC236}">
                  <a16:creationId xmlns:a16="http://schemas.microsoft.com/office/drawing/2014/main" id="{4692ED4A-4C4E-2003-9C21-999D65EB7DD5}"/>
                </a:ext>
              </a:extLst>
            </p:cNvPr>
            <p:cNvSpPr txBox="1"/>
            <p:nvPr/>
          </p:nvSpPr>
          <p:spPr>
            <a:xfrm>
              <a:off x="8326092" y="2237797"/>
              <a:ext cx="579240" cy="281179"/>
            </a:xfrm>
            <a:prstGeom prst="rect">
              <a:avLst/>
            </a:prstGeom>
            <a:noFill/>
          </p:spPr>
          <p:txBody>
            <a:bodyPr wrap="square" lIns="0" tIns="18000" rIns="0" bIns="18000" anchor="ctr">
              <a:spAutoFit/>
            </a:bodyPr>
            <a:lstStyle/>
            <a:p>
              <a:pPr defTabSz="914377">
                <a:defRPr/>
              </a:pPr>
              <a:r>
                <a:rPr sz="1100" b="1">
                  <a:solidFill>
                    <a:srgbClr val="334155"/>
                  </a:solidFill>
                  <a:latin typeface="Calibri"/>
                </a:rPr>
                <a:t>S3 · event archive</a:t>
              </a:r>
            </a:p>
          </p:txBody>
        </p:sp>
        <p:sp>
          <p:nvSpPr>
            <p:cNvPr id="91" name="TextBox 90">
              <a:extLst>
                <a:ext uri="{FF2B5EF4-FFF2-40B4-BE49-F238E27FC236}">
                  <a16:creationId xmlns:a16="http://schemas.microsoft.com/office/drawing/2014/main" id="{8A2E7AD9-5E90-7661-998F-9CC166725209}"/>
                </a:ext>
              </a:extLst>
            </p:cNvPr>
            <p:cNvSpPr txBox="1"/>
            <p:nvPr/>
          </p:nvSpPr>
          <p:spPr>
            <a:xfrm>
              <a:off x="4526280" y="2671940"/>
              <a:ext cx="3086100" cy="142680"/>
            </a:xfrm>
            <a:prstGeom prst="rect">
              <a:avLst/>
            </a:prstGeom>
            <a:noFill/>
          </p:spPr>
          <p:txBody>
            <a:bodyPr wrap="square" lIns="0" tIns="18000" rIns="0" bIns="18000" anchor="t">
              <a:spAutoFit/>
            </a:bodyPr>
            <a:lstStyle/>
            <a:p>
              <a:pPr defTabSz="914377">
                <a:defRPr/>
              </a:pPr>
              <a:r>
                <a:rPr sz="1000" b="1">
                  <a:solidFill>
                    <a:srgbClr val="16A085"/>
                  </a:solidFill>
                  <a:latin typeface="Trebuchet MS"/>
                </a:rPr>
                <a:t>AI  /  ML</a:t>
              </a:r>
            </a:p>
          </p:txBody>
        </p:sp>
        <p:sp>
          <p:nvSpPr>
            <p:cNvPr id="92" name="Rectangle 91">
              <a:extLst>
                <a:ext uri="{FF2B5EF4-FFF2-40B4-BE49-F238E27FC236}">
                  <a16:creationId xmlns:a16="http://schemas.microsoft.com/office/drawing/2014/main" id="{DA772355-A7C0-8A15-F004-49870D0A9E78}"/>
                </a:ext>
              </a:extLst>
            </p:cNvPr>
            <p:cNvSpPr/>
            <p:nvPr/>
          </p:nvSpPr>
          <p:spPr>
            <a:xfrm>
              <a:off x="4526280" y="2822816"/>
              <a:ext cx="1564104" cy="342900"/>
            </a:xfrm>
            <a:prstGeom prst="rect">
              <a:avLst/>
            </a:prstGeom>
            <a:solidFill>
              <a:srgbClr val="FFFFFF"/>
            </a:solidFill>
            <a:ln w="4763">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93" name="Rectangle 92">
              <a:extLst>
                <a:ext uri="{FF2B5EF4-FFF2-40B4-BE49-F238E27FC236}">
                  <a16:creationId xmlns:a16="http://schemas.microsoft.com/office/drawing/2014/main" id="{CABE1899-FC9E-E5CA-2A07-9824D0563423}"/>
                </a:ext>
              </a:extLst>
            </p:cNvPr>
            <p:cNvSpPr/>
            <p:nvPr/>
          </p:nvSpPr>
          <p:spPr>
            <a:xfrm>
              <a:off x="4526280" y="2822816"/>
              <a:ext cx="39000" cy="342900"/>
            </a:xfrm>
            <a:prstGeom prst="rect">
              <a:avLst/>
            </a:prstGeom>
            <a:solidFill>
              <a:srgbClr val="16A08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pic>
          <p:nvPicPr>
            <p:cNvPr id="94" name="Picture 93" descr="Arch_Amazon-SageMaker_48.png">
              <a:extLst>
                <a:ext uri="{FF2B5EF4-FFF2-40B4-BE49-F238E27FC236}">
                  <a16:creationId xmlns:a16="http://schemas.microsoft.com/office/drawing/2014/main" id="{F73F087B-C0D2-4B26-6A38-FBA81A198A85}"/>
                </a:ext>
              </a:extLst>
            </p:cNvPr>
            <p:cNvPicPr>
              <a:picLocks noChangeAspect="1"/>
            </p:cNvPicPr>
            <p:nvPr/>
          </p:nvPicPr>
          <p:blipFill>
            <a:blip r:embed="rId14"/>
            <a:stretch>
              <a:fillRect/>
            </a:stretch>
          </p:blipFill>
          <p:spPr>
            <a:xfrm>
              <a:off x="4597530" y="2833016"/>
              <a:ext cx="322500" cy="322500"/>
            </a:xfrm>
            <a:prstGeom prst="rect">
              <a:avLst/>
            </a:prstGeom>
          </p:spPr>
        </p:pic>
        <p:sp>
          <p:nvSpPr>
            <p:cNvPr id="95" name="TextBox 94">
              <a:extLst>
                <a:ext uri="{FF2B5EF4-FFF2-40B4-BE49-F238E27FC236}">
                  <a16:creationId xmlns:a16="http://schemas.microsoft.com/office/drawing/2014/main" id="{C0658492-1C40-A6C1-A648-C07A051E873A}"/>
                </a:ext>
              </a:extLst>
            </p:cNvPr>
            <p:cNvSpPr txBox="1"/>
            <p:nvPr/>
          </p:nvSpPr>
          <p:spPr>
            <a:xfrm>
              <a:off x="4972530" y="2853677"/>
              <a:ext cx="1117854" cy="281179"/>
            </a:xfrm>
            <a:prstGeom prst="rect">
              <a:avLst/>
            </a:prstGeom>
            <a:noFill/>
          </p:spPr>
          <p:txBody>
            <a:bodyPr wrap="square" lIns="0" tIns="18000" rIns="0" bIns="18000" anchor="ctr">
              <a:spAutoFit/>
            </a:bodyPr>
            <a:lstStyle/>
            <a:p>
              <a:pPr defTabSz="914377">
                <a:defRPr/>
              </a:pPr>
              <a:r>
                <a:rPr sz="1100" b="1">
                  <a:solidFill>
                    <a:srgbClr val="334155"/>
                  </a:solidFill>
                  <a:latin typeface="Calibri"/>
                </a:rPr>
                <a:t>SageMaker · occupancy + worker safety ML</a:t>
              </a:r>
            </a:p>
          </p:txBody>
        </p:sp>
        <p:sp>
          <p:nvSpPr>
            <p:cNvPr id="96" name="Rectangle 95">
              <a:extLst>
                <a:ext uri="{FF2B5EF4-FFF2-40B4-BE49-F238E27FC236}">
                  <a16:creationId xmlns:a16="http://schemas.microsoft.com/office/drawing/2014/main" id="{5F7C3A89-27C9-A0ED-9BF7-20148A007C49}"/>
                </a:ext>
              </a:extLst>
            </p:cNvPr>
            <p:cNvSpPr/>
            <p:nvPr/>
          </p:nvSpPr>
          <p:spPr>
            <a:xfrm>
              <a:off x="6241972" y="2822816"/>
              <a:ext cx="1234440" cy="342900"/>
            </a:xfrm>
            <a:prstGeom prst="rect">
              <a:avLst/>
            </a:prstGeom>
            <a:solidFill>
              <a:srgbClr val="FFFFFF"/>
            </a:solidFill>
            <a:ln w="4763">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97" name="Rectangle 96">
              <a:extLst>
                <a:ext uri="{FF2B5EF4-FFF2-40B4-BE49-F238E27FC236}">
                  <a16:creationId xmlns:a16="http://schemas.microsoft.com/office/drawing/2014/main" id="{E5ACFDDE-63FF-8F41-326A-4FD713881588}"/>
                </a:ext>
              </a:extLst>
            </p:cNvPr>
            <p:cNvSpPr/>
            <p:nvPr/>
          </p:nvSpPr>
          <p:spPr>
            <a:xfrm>
              <a:off x="6241972" y="2822816"/>
              <a:ext cx="39000" cy="342900"/>
            </a:xfrm>
            <a:prstGeom prst="rect">
              <a:avLst/>
            </a:prstGeom>
            <a:solidFill>
              <a:srgbClr val="16A08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pic>
          <p:nvPicPr>
            <p:cNvPr id="98" name="Picture 97" descr="Arch_Amazon-Bedrock_48.png">
              <a:extLst>
                <a:ext uri="{FF2B5EF4-FFF2-40B4-BE49-F238E27FC236}">
                  <a16:creationId xmlns:a16="http://schemas.microsoft.com/office/drawing/2014/main" id="{89C0E743-5C6A-EEC4-72FA-AA3C1D2DEE6D}"/>
                </a:ext>
              </a:extLst>
            </p:cNvPr>
            <p:cNvPicPr>
              <a:picLocks noChangeAspect="1"/>
            </p:cNvPicPr>
            <p:nvPr/>
          </p:nvPicPr>
          <p:blipFill>
            <a:blip r:embed="rId15"/>
            <a:stretch>
              <a:fillRect/>
            </a:stretch>
          </p:blipFill>
          <p:spPr>
            <a:xfrm>
              <a:off x="6313222" y="2833016"/>
              <a:ext cx="322500" cy="322500"/>
            </a:xfrm>
            <a:prstGeom prst="rect">
              <a:avLst/>
            </a:prstGeom>
          </p:spPr>
        </p:pic>
        <p:sp>
          <p:nvSpPr>
            <p:cNvPr id="99" name="TextBox 98">
              <a:extLst>
                <a:ext uri="{FF2B5EF4-FFF2-40B4-BE49-F238E27FC236}">
                  <a16:creationId xmlns:a16="http://schemas.microsoft.com/office/drawing/2014/main" id="{95CDAE44-878E-B8E1-C0B2-F5275A102A38}"/>
                </a:ext>
              </a:extLst>
            </p:cNvPr>
            <p:cNvSpPr txBox="1"/>
            <p:nvPr/>
          </p:nvSpPr>
          <p:spPr>
            <a:xfrm>
              <a:off x="6688222" y="2853677"/>
              <a:ext cx="750690" cy="281179"/>
            </a:xfrm>
            <a:prstGeom prst="rect">
              <a:avLst/>
            </a:prstGeom>
            <a:noFill/>
          </p:spPr>
          <p:txBody>
            <a:bodyPr wrap="square" lIns="0" tIns="18000" rIns="0" bIns="18000" anchor="ctr">
              <a:spAutoFit/>
            </a:bodyPr>
            <a:lstStyle/>
            <a:p>
              <a:pPr defTabSz="914377">
                <a:defRPr/>
              </a:pPr>
              <a:r>
                <a:rPr sz="1100" b="1">
                  <a:solidFill>
                    <a:srgbClr val="334155"/>
                  </a:solidFill>
                  <a:latin typeface="Calibri"/>
                </a:rPr>
                <a:t>Bedrock · facility GenAI insights</a:t>
              </a:r>
            </a:p>
          </p:txBody>
        </p:sp>
        <p:sp>
          <p:nvSpPr>
            <p:cNvPr id="100" name="TextBox 99">
              <a:extLst>
                <a:ext uri="{FF2B5EF4-FFF2-40B4-BE49-F238E27FC236}">
                  <a16:creationId xmlns:a16="http://schemas.microsoft.com/office/drawing/2014/main" id="{58764B1F-EA4D-78F7-9157-593679BD228C}"/>
                </a:ext>
              </a:extLst>
            </p:cNvPr>
            <p:cNvSpPr txBox="1"/>
            <p:nvPr/>
          </p:nvSpPr>
          <p:spPr>
            <a:xfrm>
              <a:off x="4526280" y="3287820"/>
              <a:ext cx="3086100" cy="142680"/>
            </a:xfrm>
            <a:prstGeom prst="rect">
              <a:avLst/>
            </a:prstGeom>
            <a:noFill/>
          </p:spPr>
          <p:txBody>
            <a:bodyPr wrap="square" lIns="0" tIns="18000" rIns="0" bIns="18000" anchor="t">
              <a:spAutoFit/>
            </a:bodyPr>
            <a:lstStyle/>
            <a:p>
              <a:pPr defTabSz="914377">
                <a:defRPr/>
              </a:pPr>
              <a:r>
                <a:rPr sz="1000" b="1">
                  <a:solidFill>
                    <a:srgbClr val="7B2CBF"/>
                  </a:solidFill>
                  <a:latin typeface="Trebuchet MS"/>
                </a:rPr>
                <a:t>APPS  ·  IDENTITY  ·  AUDIT</a:t>
              </a:r>
            </a:p>
          </p:txBody>
        </p:sp>
        <p:sp>
          <p:nvSpPr>
            <p:cNvPr id="101" name="Rectangle 100">
              <a:extLst>
                <a:ext uri="{FF2B5EF4-FFF2-40B4-BE49-F238E27FC236}">
                  <a16:creationId xmlns:a16="http://schemas.microsoft.com/office/drawing/2014/main" id="{1DF0FA65-8D4E-5366-BB6E-C708A875FFFE}"/>
                </a:ext>
              </a:extLst>
            </p:cNvPr>
            <p:cNvSpPr/>
            <p:nvPr/>
          </p:nvSpPr>
          <p:spPr>
            <a:xfrm>
              <a:off x="4526280" y="3438696"/>
              <a:ext cx="1062990" cy="342900"/>
            </a:xfrm>
            <a:prstGeom prst="rect">
              <a:avLst/>
            </a:prstGeom>
            <a:solidFill>
              <a:srgbClr val="FFFFFF"/>
            </a:solidFill>
            <a:ln w="4763">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102" name="Rectangle 101">
              <a:extLst>
                <a:ext uri="{FF2B5EF4-FFF2-40B4-BE49-F238E27FC236}">
                  <a16:creationId xmlns:a16="http://schemas.microsoft.com/office/drawing/2014/main" id="{89694868-155C-EFFE-B471-F4CDF9B60975}"/>
                </a:ext>
              </a:extLst>
            </p:cNvPr>
            <p:cNvSpPr/>
            <p:nvPr/>
          </p:nvSpPr>
          <p:spPr>
            <a:xfrm>
              <a:off x="4526280" y="3438696"/>
              <a:ext cx="39000" cy="342900"/>
            </a:xfrm>
            <a:prstGeom prst="rect">
              <a:avLst/>
            </a:prstGeom>
            <a:solidFill>
              <a:srgbClr val="7B2CB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pic>
          <p:nvPicPr>
            <p:cNvPr id="103" name="Picture 102" descr="Arch_Amazon-Location-Service_48.png">
              <a:extLst>
                <a:ext uri="{FF2B5EF4-FFF2-40B4-BE49-F238E27FC236}">
                  <a16:creationId xmlns:a16="http://schemas.microsoft.com/office/drawing/2014/main" id="{BDD46A69-130A-D23C-94FF-86DD1CD0435B}"/>
                </a:ext>
              </a:extLst>
            </p:cNvPr>
            <p:cNvPicPr>
              <a:picLocks noChangeAspect="1"/>
            </p:cNvPicPr>
            <p:nvPr/>
          </p:nvPicPr>
          <p:blipFill>
            <a:blip r:embed="rId16"/>
            <a:stretch>
              <a:fillRect/>
            </a:stretch>
          </p:blipFill>
          <p:spPr>
            <a:xfrm>
              <a:off x="4597530" y="3448896"/>
              <a:ext cx="322500" cy="322500"/>
            </a:xfrm>
            <a:prstGeom prst="rect">
              <a:avLst/>
            </a:prstGeom>
          </p:spPr>
        </p:pic>
        <p:sp>
          <p:nvSpPr>
            <p:cNvPr id="104" name="TextBox 103">
              <a:extLst>
                <a:ext uri="{FF2B5EF4-FFF2-40B4-BE49-F238E27FC236}">
                  <a16:creationId xmlns:a16="http://schemas.microsoft.com/office/drawing/2014/main" id="{D4FF31CA-B9D6-B202-088E-7FC901132769}"/>
                </a:ext>
              </a:extLst>
            </p:cNvPr>
            <p:cNvSpPr txBox="1"/>
            <p:nvPr/>
          </p:nvSpPr>
          <p:spPr>
            <a:xfrm>
              <a:off x="4972530" y="3469557"/>
              <a:ext cx="579240" cy="281179"/>
            </a:xfrm>
            <a:prstGeom prst="rect">
              <a:avLst/>
            </a:prstGeom>
            <a:noFill/>
          </p:spPr>
          <p:txBody>
            <a:bodyPr wrap="square" lIns="0" tIns="18000" rIns="0" bIns="18000" anchor="ctr">
              <a:spAutoFit/>
            </a:bodyPr>
            <a:lstStyle/>
            <a:p>
              <a:pPr defTabSz="914377">
                <a:defRPr/>
              </a:pPr>
              <a:r>
                <a:rPr sz="1100" b="1">
                  <a:solidFill>
                    <a:srgbClr val="334155"/>
                  </a:solidFill>
                  <a:latin typeface="Calibri"/>
                </a:rPr>
                <a:t>Location · facility map</a:t>
              </a:r>
            </a:p>
          </p:txBody>
        </p:sp>
        <p:sp>
          <p:nvSpPr>
            <p:cNvPr id="105" name="Rectangle 104">
              <a:extLst>
                <a:ext uri="{FF2B5EF4-FFF2-40B4-BE49-F238E27FC236}">
                  <a16:creationId xmlns:a16="http://schemas.microsoft.com/office/drawing/2014/main" id="{99F341D5-1E5A-3550-3350-471403B2D4A2}"/>
                </a:ext>
              </a:extLst>
            </p:cNvPr>
            <p:cNvSpPr/>
            <p:nvPr/>
          </p:nvSpPr>
          <p:spPr>
            <a:xfrm>
              <a:off x="5644134" y="3438696"/>
              <a:ext cx="1062990" cy="342900"/>
            </a:xfrm>
            <a:prstGeom prst="rect">
              <a:avLst/>
            </a:prstGeom>
            <a:solidFill>
              <a:srgbClr val="FFFFFF"/>
            </a:solidFill>
            <a:ln w="4763">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106" name="Rectangle 105">
              <a:extLst>
                <a:ext uri="{FF2B5EF4-FFF2-40B4-BE49-F238E27FC236}">
                  <a16:creationId xmlns:a16="http://schemas.microsoft.com/office/drawing/2014/main" id="{7FAFB4FA-D198-534D-DCEC-798AA2E3F1F8}"/>
                </a:ext>
              </a:extLst>
            </p:cNvPr>
            <p:cNvSpPr/>
            <p:nvPr/>
          </p:nvSpPr>
          <p:spPr>
            <a:xfrm>
              <a:off x="5644134" y="3438696"/>
              <a:ext cx="39000" cy="342900"/>
            </a:xfrm>
            <a:prstGeom prst="rect">
              <a:avLst/>
            </a:prstGeom>
            <a:solidFill>
              <a:srgbClr val="7B2CB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pic>
          <p:nvPicPr>
            <p:cNvPr id="107" name="Picture 106" descr="Arch_Amazon-QuickSight_48.png">
              <a:extLst>
                <a:ext uri="{FF2B5EF4-FFF2-40B4-BE49-F238E27FC236}">
                  <a16:creationId xmlns:a16="http://schemas.microsoft.com/office/drawing/2014/main" id="{46D2B542-D375-1279-9ED4-6637A3B51665}"/>
                </a:ext>
              </a:extLst>
            </p:cNvPr>
            <p:cNvPicPr>
              <a:picLocks noChangeAspect="1"/>
            </p:cNvPicPr>
            <p:nvPr/>
          </p:nvPicPr>
          <p:blipFill>
            <a:blip r:embed="rId17"/>
            <a:stretch>
              <a:fillRect/>
            </a:stretch>
          </p:blipFill>
          <p:spPr>
            <a:xfrm>
              <a:off x="5715384" y="3448896"/>
              <a:ext cx="322500" cy="322500"/>
            </a:xfrm>
            <a:prstGeom prst="rect">
              <a:avLst/>
            </a:prstGeom>
          </p:spPr>
        </p:pic>
        <p:sp>
          <p:nvSpPr>
            <p:cNvPr id="108" name="TextBox 107">
              <a:extLst>
                <a:ext uri="{FF2B5EF4-FFF2-40B4-BE49-F238E27FC236}">
                  <a16:creationId xmlns:a16="http://schemas.microsoft.com/office/drawing/2014/main" id="{6BDC7F4B-C068-F16D-DFC5-3E02C85001F0}"/>
                </a:ext>
              </a:extLst>
            </p:cNvPr>
            <p:cNvSpPr txBox="1"/>
            <p:nvPr/>
          </p:nvSpPr>
          <p:spPr>
            <a:xfrm>
              <a:off x="6090384" y="3469557"/>
              <a:ext cx="579240" cy="281179"/>
            </a:xfrm>
            <a:prstGeom prst="rect">
              <a:avLst/>
            </a:prstGeom>
            <a:noFill/>
          </p:spPr>
          <p:txBody>
            <a:bodyPr wrap="square" lIns="0" tIns="18000" rIns="0" bIns="18000" anchor="ctr">
              <a:spAutoFit/>
            </a:bodyPr>
            <a:lstStyle/>
            <a:p>
              <a:pPr defTabSz="914377">
                <a:defRPr/>
              </a:pPr>
              <a:r>
                <a:rPr sz="1100" b="1">
                  <a:solidFill>
                    <a:srgbClr val="334155"/>
                  </a:solidFill>
                  <a:latin typeface="Calibri"/>
                </a:rPr>
                <a:t>QuickSight · live zones</a:t>
              </a:r>
            </a:p>
          </p:txBody>
        </p:sp>
        <p:sp>
          <p:nvSpPr>
            <p:cNvPr id="109" name="Rectangle 108">
              <a:extLst>
                <a:ext uri="{FF2B5EF4-FFF2-40B4-BE49-F238E27FC236}">
                  <a16:creationId xmlns:a16="http://schemas.microsoft.com/office/drawing/2014/main" id="{C9E713E6-1673-5DB9-A02E-A6B5EE9D66E0}"/>
                </a:ext>
              </a:extLst>
            </p:cNvPr>
            <p:cNvSpPr/>
            <p:nvPr/>
          </p:nvSpPr>
          <p:spPr>
            <a:xfrm>
              <a:off x="6761988" y="3438696"/>
              <a:ext cx="1062990" cy="342900"/>
            </a:xfrm>
            <a:prstGeom prst="rect">
              <a:avLst/>
            </a:prstGeom>
            <a:solidFill>
              <a:srgbClr val="FFFFFF"/>
            </a:solidFill>
            <a:ln w="4763">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110" name="Rectangle 109">
              <a:extLst>
                <a:ext uri="{FF2B5EF4-FFF2-40B4-BE49-F238E27FC236}">
                  <a16:creationId xmlns:a16="http://schemas.microsoft.com/office/drawing/2014/main" id="{6BAFC897-30B8-FF06-08C2-59D39E8F968A}"/>
                </a:ext>
              </a:extLst>
            </p:cNvPr>
            <p:cNvSpPr/>
            <p:nvPr/>
          </p:nvSpPr>
          <p:spPr>
            <a:xfrm>
              <a:off x="6761988" y="3438696"/>
              <a:ext cx="39000" cy="342900"/>
            </a:xfrm>
            <a:prstGeom prst="rect">
              <a:avLst/>
            </a:prstGeom>
            <a:solidFill>
              <a:srgbClr val="C7253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pic>
          <p:nvPicPr>
            <p:cNvPr id="111" name="Picture 110" descr="Arch_Amazon-Cognito_48.png">
              <a:extLst>
                <a:ext uri="{FF2B5EF4-FFF2-40B4-BE49-F238E27FC236}">
                  <a16:creationId xmlns:a16="http://schemas.microsoft.com/office/drawing/2014/main" id="{E3C0C80C-89AF-A5D9-373B-8355CFEB848F}"/>
                </a:ext>
              </a:extLst>
            </p:cNvPr>
            <p:cNvPicPr>
              <a:picLocks noChangeAspect="1"/>
            </p:cNvPicPr>
            <p:nvPr/>
          </p:nvPicPr>
          <p:blipFill>
            <a:blip r:embed="rId18"/>
            <a:stretch>
              <a:fillRect/>
            </a:stretch>
          </p:blipFill>
          <p:spPr>
            <a:xfrm>
              <a:off x="6833238" y="3448896"/>
              <a:ext cx="322500" cy="322500"/>
            </a:xfrm>
            <a:prstGeom prst="rect">
              <a:avLst/>
            </a:prstGeom>
          </p:spPr>
        </p:pic>
        <p:sp>
          <p:nvSpPr>
            <p:cNvPr id="112" name="TextBox 111">
              <a:extLst>
                <a:ext uri="{FF2B5EF4-FFF2-40B4-BE49-F238E27FC236}">
                  <a16:creationId xmlns:a16="http://schemas.microsoft.com/office/drawing/2014/main" id="{973AEC94-360C-693F-9A60-8A753338A8E5}"/>
                </a:ext>
              </a:extLst>
            </p:cNvPr>
            <p:cNvSpPr txBox="1"/>
            <p:nvPr/>
          </p:nvSpPr>
          <p:spPr>
            <a:xfrm>
              <a:off x="7208238" y="3469557"/>
              <a:ext cx="579240" cy="281179"/>
            </a:xfrm>
            <a:prstGeom prst="rect">
              <a:avLst/>
            </a:prstGeom>
            <a:noFill/>
          </p:spPr>
          <p:txBody>
            <a:bodyPr wrap="square" lIns="0" tIns="18000" rIns="0" bIns="18000" anchor="ctr">
              <a:spAutoFit/>
            </a:bodyPr>
            <a:lstStyle/>
            <a:p>
              <a:pPr defTabSz="914377">
                <a:defRPr/>
              </a:pPr>
              <a:r>
                <a:rPr sz="1100" b="1">
                  <a:solidFill>
                    <a:srgbClr val="334155"/>
                  </a:solidFill>
                  <a:latin typeface="Calibri"/>
                </a:rPr>
                <a:t>Cognito · worker SSO</a:t>
              </a:r>
            </a:p>
          </p:txBody>
        </p:sp>
        <p:sp>
          <p:nvSpPr>
            <p:cNvPr id="113" name="Rectangle 112">
              <a:extLst>
                <a:ext uri="{FF2B5EF4-FFF2-40B4-BE49-F238E27FC236}">
                  <a16:creationId xmlns:a16="http://schemas.microsoft.com/office/drawing/2014/main" id="{C5F67E40-461D-132B-F911-4FE6B15A3D5A}"/>
                </a:ext>
              </a:extLst>
            </p:cNvPr>
            <p:cNvSpPr/>
            <p:nvPr/>
          </p:nvSpPr>
          <p:spPr>
            <a:xfrm>
              <a:off x="7879842" y="3438696"/>
              <a:ext cx="1062990" cy="342900"/>
            </a:xfrm>
            <a:prstGeom prst="rect">
              <a:avLst/>
            </a:prstGeom>
            <a:solidFill>
              <a:srgbClr val="FFFFFF"/>
            </a:solidFill>
            <a:ln w="4763">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114" name="Rectangle 113">
              <a:extLst>
                <a:ext uri="{FF2B5EF4-FFF2-40B4-BE49-F238E27FC236}">
                  <a16:creationId xmlns:a16="http://schemas.microsoft.com/office/drawing/2014/main" id="{463D8793-FF7C-484E-A3BF-4C7CDFC58068}"/>
                </a:ext>
              </a:extLst>
            </p:cNvPr>
            <p:cNvSpPr/>
            <p:nvPr/>
          </p:nvSpPr>
          <p:spPr>
            <a:xfrm>
              <a:off x="7879842" y="3438696"/>
              <a:ext cx="39000" cy="342900"/>
            </a:xfrm>
            <a:prstGeom prst="rect">
              <a:avLst/>
            </a:prstGeom>
            <a:solidFill>
              <a:srgbClr val="C7253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pic>
          <p:nvPicPr>
            <p:cNvPr id="115" name="Picture 114" descr="Arch_AWS-Key-Management-Service_48.png">
              <a:extLst>
                <a:ext uri="{FF2B5EF4-FFF2-40B4-BE49-F238E27FC236}">
                  <a16:creationId xmlns:a16="http://schemas.microsoft.com/office/drawing/2014/main" id="{7EE7E4EB-F653-DF08-D709-B7FD3A1EFED7}"/>
                </a:ext>
              </a:extLst>
            </p:cNvPr>
            <p:cNvPicPr>
              <a:picLocks noChangeAspect="1"/>
            </p:cNvPicPr>
            <p:nvPr/>
          </p:nvPicPr>
          <p:blipFill>
            <a:blip r:embed="rId19"/>
            <a:stretch>
              <a:fillRect/>
            </a:stretch>
          </p:blipFill>
          <p:spPr>
            <a:xfrm>
              <a:off x="7951092" y="3448896"/>
              <a:ext cx="322500" cy="322500"/>
            </a:xfrm>
            <a:prstGeom prst="rect">
              <a:avLst/>
            </a:prstGeom>
          </p:spPr>
        </p:pic>
        <p:sp>
          <p:nvSpPr>
            <p:cNvPr id="116" name="TextBox 115">
              <a:extLst>
                <a:ext uri="{FF2B5EF4-FFF2-40B4-BE49-F238E27FC236}">
                  <a16:creationId xmlns:a16="http://schemas.microsoft.com/office/drawing/2014/main" id="{2BC6C313-F81D-09CD-5E38-0B5F4A46F910}"/>
                </a:ext>
              </a:extLst>
            </p:cNvPr>
            <p:cNvSpPr txBox="1"/>
            <p:nvPr/>
          </p:nvSpPr>
          <p:spPr>
            <a:xfrm>
              <a:off x="8326092" y="3469557"/>
              <a:ext cx="579240" cy="281179"/>
            </a:xfrm>
            <a:prstGeom prst="rect">
              <a:avLst/>
            </a:prstGeom>
            <a:noFill/>
          </p:spPr>
          <p:txBody>
            <a:bodyPr wrap="square" lIns="0" tIns="18000" rIns="0" bIns="18000" anchor="ctr">
              <a:spAutoFit/>
            </a:bodyPr>
            <a:lstStyle/>
            <a:p>
              <a:pPr defTabSz="914377">
                <a:defRPr/>
              </a:pPr>
              <a:r>
                <a:rPr sz="1100" b="1">
                  <a:solidFill>
                    <a:srgbClr val="334155"/>
                  </a:solidFill>
                  <a:latin typeface="Calibri"/>
                </a:rPr>
                <a:t>KMS + CloudTrail</a:t>
              </a:r>
            </a:p>
          </p:txBody>
        </p:sp>
      </p:grpSp>
      <p:grpSp>
        <p:nvGrpSpPr>
          <p:cNvPr id="142" name="Group 141">
            <a:extLst>
              <a:ext uri="{FF2B5EF4-FFF2-40B4-BE49-F238E27FC236}">
                <a16:creationId xmlns:a16="http://schemas.microsoft.com/office/drawing/2014/main" id="{AA3C0D03-7AC8-D61D-D878-823CC5138CE7}"/>
              </a:ext>
            </a:extLst>
          </p:cNvPr>
          <p:cNvGrpSpPr/>
          <p:nvPr/>
        </p:nvGrpSpPr>
        <p:grpSpPr>
          <a:xfrm>
            <a:off x="2" y="5274973"/>
            <a:ext cx="12191695" cy="637735"/>
            <a:chOff x="1" y="3956229"/>
            <a:chExt cx="9143771" cy="478301"/>
          </a:xfrm>
        </p:grpSpPr>
        <p:sp>
          <p:nvSpPr>
            <p:cNvPr id="117" name="Rectangle 116">
              <a:extLst>
                <a:ext uri="{FF2B5EF4-FFF2-40B4-BE49-F238E27FC236}">
                  <a16:creationId xmlns:a16="http://schemas.microsoft.com/office/drawing/2014/main" id="{73F54C16-A0A6-099A-01A2-96EFC2298CED}"/>
                </a:ext>
              </a:extLst>
            </p:cNvPr>
            <p:cNvSpPr/>
            <p:nvPr/>
          </p:nvSpPr>
          <p:spPr>
            <a:xfrm>
              <a:off x="1" y="3956229"/>
              <a:ext cx="9143771" cy="478301"/>
            </a:xfrm>
            <a:prstGeom prst="rect">
              <a:avLst/>
            </a:prstGeom>
            <a:solidFill>
              <a:schemeClr val="tx1">
                <a:lumMod val="85000"/>
                <a:lumOff val="1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118" name="TextBox 117">
              <a:extLst>
                <a:ext uri="{FF2B5EF4-FFF2-40B4-BE49-F238E27FC236}">
                  <a16:creationId xmlns:a16="http://schemas.microsoft.com/office/drawing/2014/main" id="{75343D97-FC16-C4F2-73BF-327BDCE8B388}"/>
                </a:ext>
              </a:extLst>
            </p:cNvPr>
            <p:cNvSpPr txBox="1"/>
            <p:nvPr/>
          </p:nvSpPr>
          <p:spPr>
            <a:xfrm>
              <a:off x="171450" y="3974761"/>
              <a:ext cx="8915400" cy="334944"/>
            </a:xfrm>
            <a:prstGeom prst="rect">
              <a:avLst/>
            </a:prstGeom>
            <a:noFill/>
          </p:spPr>
          <p:txBody>
            <a:bodyPr wrap="square" lIns="0" tIns="18000" rIns="0" bIns="18000" anchor="ctr">
              <a:spAutoFit/>
            </a:bodyPr>
            <a:lstStyle/>
            <a:p>
              <a:pPr defTabSz="914377">
                <a:defRPr/>
              </a:pPr>
              <a:r>
                <a:rPr sz="1333" b="1">
                  <a:solidFill>
                    <a:srgbClr val="F4B400"/>
                  </a:solidFill>
                  <a:latin typeface="Trebuchet MS"/>
                </a:rPr>
                <a:t>  1  </a:t>
              </a:r>
              <a:r>
                <a:rPr sz="1333">
                  <a:solidFill>
                    <a:srgbClr val="FFFFFF"/>
                  </a:solidFill>
                  <a:latin typeface="Calibri"/>
                </a:rPr>
                <a:t>Tags emit BLE · Locator scans RSSI   </a:t>
              </a:r>
              <a:r>
                <a:rPr sz="1333" b="1">
                  <a:solidFill>
                    <a:srgbClr val="F4B400"/>
                  </a:solidFill>
                  <a:latin typeface="Trebuchet MS"/>
                </a:rPr>
                <a:t>  2  </a:t>
              </a:r>
              <a:r>
                <a:rPr sz="1333">
                  <a:solidFill>
                    <a:srgbClr val="FFFFFF"/>
                  </a:solidFill>
                  <a:latin typeface="Calibri"/>
                </a:rPr>
                <a:t>Gateway → /IOTCONNECT   </a:t>
              </a:r>
              <a:r>
                <a:rPr sz="1333" b="1">
                  <a:solidFill>
                    <a:srgbClr val="F4B400"/>
                  </a:solidFill>
                  <a:latin typeface="Trebuchet MS"/>
                </a:rPr>
                <a:t>  3  </a:t>
              </a:r>
              <a:r>
                <a:rPr sz="1333">
                  <a:solidFill>
                    <a:srgbClr val="FFFFFF"/>
                  </a:solidFill>
                  <a:latin typeface="Calibri"/>
                </a:rPr>
                <a:t>IoT Core → Kinesis → Lambda   </a:t>
              </a:r>
              <a:r>
                <a:rPr sz="1333" b="1">
                  <a:solidFill>
                    <a:srgbClr val="F4B400"/>
                  </a:solidFill>
                  <a:latin typeface="Trebuchet MS"/>
                </a:rPr>
                <a:t>  4  </a:t>
              </a:r>
              <a:r>
                <a:rPr sz="1333">
                  <a:solidFill>
                    <a:srgbClr val="FFFFFF"/>
                  </a:solidFill>
                  <a:latin typeface="Calibri"/>
                </a:rPr>
                <a:t>Timestream + Location Service   </a:t>
              </a:r>
              <a:r>
                <a:rPr sz="1333" b="1">
                  <a:solidFill>
                    <a:srgbClr val="F4B400"/>
                  </a:solidFill>
                  <a:latin typeface="Trebuchet MS"/>
                </a:rPr>
                <a:t>  5  </a:t>
              </a:r>
              <a:r>
                <a:rPr sz="1333">
                  <a:solidFill>
                    <a:srgbClr val="FFFFFF"/>
                  </a:solidFill>
                  <a:latin typeface="Calibri"/>
                </a:rPr>
                <a:t>ML anomaly → SNS safety alerts   </a:t>
              </a:r>
              <a:r>
                <a:rPr sz="1333" b="1">
                  <a:solidFill>
                    <a:srgbClr val="F4B400"/>
                  </a:solidFill>
                  <a:latin typeface="Trebuchet MS"/>
                </a:rPr>
                <a:t>  6  </a:t>
              </a:r>
              <a:r>
                <a:rPr sz="1333" err="1">
                  <a:solidFill>
                    <a:srgbClr val="FFFFFF"/>
                  </a:solidFill>
                  <a:latin typeface="Calibri"/>
                </a:rPr>
                <a:t>QuickSight</a:t>
              </a:r>
              <a:r>
                <a:rPr sz="1333">
                  <a:solidFill>
                    <a:srgbClr val="FFFFFF"/>
                  </a:solidFill>
                  <a:latin typeface="Calibri"/>
                </a:rPr>
                <a:t> + IOSEA portal   </a:t>
              </a:r>
            </a:p>
          </p:txBody>
        </p:sp>
      </p:grpSp>
      <p:sp>
        <p:nvSpPr>
          <p:cNvPr id="119" name="Rectangle 118">
            <a:extLst>
              <a:ext uri="{FF2B5EF4-FFF2-40B4-BE49-F238E27FC236}">
                <a16:creationId xmlns:a16="http://schemas.microsoft.com/office/drawing/2014/main" id="{42887132-9F8F-197C-D594-D6FDD55C34C8}"/>
              </a:ext>
            </a:extLst>
          </p:cNvPr>
          <p:cNvSpPr/>
          <p:nvPr/>
        </p:nvSpPr>
        <p:spPr>
          <a:xfrm>
            <a:off x="306" y="5751688"/>
            <a:ext cx="12191695" cy="923433"/>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grpSp>
        <p:nvGrpSpPr>
          <p:cNvPr id="135" name="Group 134">
            <a:extLst>
              <a:ext uri="{FF2B5EF4-FFF2-40B4-BE49-F238E27FC236}">
                <a16:creationId xmlns:a16="http://schemas.microsoft.com/office/drawing/2014/main" id="{D3512ABC-950E-5BB3-4F10-D8C047BEA531}"/>
              </a:ext>
            </a:extLst>
          </p:cNvPr>
          <p:cNvGrpSpPr/>
          <p:nvPr/>
        </p:nvGrpSpPr>
        <p:grpSpPr>
          <a:xfrm>
            <a:off x="228600" y="5967062"/>
            <a:ext cx="11643056" cy="651714"/>
            <a:chOff x="171450" y="4539996"/>
            <a:chExt cx="8732292" cy="613450"/>
          </a:xfrm>
        </p:grpSpPr>
        <p:sp>
          <p:nvSpPr>
            <p:cNvPr id="122" name="TextBox 121">
              <a:extLst>
                <a:ext uri="{FF2B5EF4-FFF2-40B4-BE49-F238E27FC236}">
                  <a16:creationId xmlns:a16="http://schemas.microsoft.com/office/drawing/2014/main" id="{765FF4DE-F895-EDAE-2427-8743CD5F7B47}"/>
                </a:ext>
              </a:extLst>
            </p:cNvPr>
            <p:cNvSpPr txBox="1"/>
            <p:nvPr/>
          </p:nvSpPr>
          <p:spPr>
            <a:xfrm>
              <a:off x="171450" y="4539996"/>
              <a:ext cx="1062990" cy="613450"/>
            </a:xfrm>
            <a:prstGeom prst="rect">
              <a:avLst/>
            </a:prstGeom>
            <a:noFill/>
          </p:spPr>
          <p:txBody>
            <a:bodyPr wrap="square" lIns="0" tIns="18000" rIns="0" bIns="18000" anchor="t">
              <a:spAutoFit/>
            </a:bodyPr>
            <a:lstStyle/>
            <a:p>
              <a:pPr defTabSz="914377">
                <a:defRPr/>
              </a:pPr>
              <a:r>
                <a:rPr sz="1333" b="1">
                  <a:solidFill>
                    <a:srgbClr val="00B050"/>
                  </a:solidFill>
                  <a:latin typeface="Trebuchet MS"/>
                </a:rPr>
                <a:t>AVNET</a:t>
              </a:r>
            </a:p>
            <a:p>
              <a:pPr defTabSz="914377">
                <a:defRPr/>
              </a:pPr>
              <a:r>
                <a:rPr sz="1333" b="1">
                  <a:solidFill>
                    <a:srgbClr val="00B050"/>
                  </a:solidFill>
                  <a:latin typeface="Trebuchet MS"/>
                </a:rPr>
                <a:t>DELIVERY</a:t>
              </a:r>
            </a:p>
            <a:p>
              <a:pPr defTabSz="914377">
                <a:defRPr/>
              </a:pPr>
              <a:r>
                <a:rPr sz="1333" b="1">
                  <a:solidFill>
                    <a:srgbClr val="00B050"/>
                  </a:solidFill>
                  <a:latin typeface="Trebuchet MS"/>
                </a:rPr>
                <a:t>SCOPE</a:t>
              </a:r>
            </a:p>
          </p:txBody>
        </p:sp>
        <p:sp>
          <p:nvSpPr>
            <p:cNvPr id="123" name="TextBox 122">
              <a:extLst>
                <a:ext uri="{FF2B5EF4-FFF2-40B4-BE49-F238E27FC236}">
                  <a16:creationId xmlns:a16="http://schemas.microsoft.com/office/drawing/2014/main" id="{D366613C-BD9D-A020-9C1E-2D691679ED30}"/>
                </a:ext>
              </a:extLst>
            </p:cNvPr>
            <p:cNvSpPr txBox="1"/>
            <p:nvPr/>
          </p:nvSpPr>
          <p:spPr>
            <a:xfrm>
              <a:off x="1268731" y="4539996"/>
              <a:ext cx="1472138" cy="227295"/>
            </a:xfrm>
            <a:prstGeom prst="rect">
              <a:avLst/>
            </a:prstGeom>
            <a:noFill/>
          </p:spPr>
          <p:txBody>
            <a:bodyPr wrap="square" lIns="0" tIns="18000" rIns="0" bIns="18000" anchor="t">
              <a:spAutoFit/>
            </a:bodyPr>
            <a:lstStyle/>
            <a:p>
              <a:pPr defTabSz="914377">
                <a:defRPr/>
              </a:pPr>
              <a:r>
                <a:rPr sz="1333" b="1">
                  <a:solidFill>
                    <a:srgbClr val="00B050"/>
                  </a:solidFill>
                  <a:latin typeface="Trebuchet MS"/>
                </a:rPr>
                <a:t>HARDWARE</a:t>
              </a:r>
            </a:p>
          </p:txBody>
        </p:sp>
        <p:sp>
          <p:nvSpPr>
            <p:cNvPr id="124" name="TextBox 123">
              <a:extLst>
                <a:ext uri="{FF2B5EF4-FFF2-40B4-BE49-F238E27FC236}">
                  <a16:creationId xmlns:a16="http://schemas.microsoft.com/office/drawing/2014/main" id="{5FEFB402-F6FB-633E-243F-15A3048D91CC}"/>
                </a:ext>
              </a:extLst>
            </p:cNvPr>
            <p:cNvSpPr txBox="1"/>
            <p:nvPr/>
          </p:nvSpPr>
          <p:spPr>
            <a:xfrm>
              <a:off x="1268731" y="4690872"/>
              <a:ext cx="1472138" cy="420372"/>
            </a:xfrm>
            <a:prstGeom prst="rect">
              <a:avLst/>
            </a:prstGeom>
            <a:noFill/>
          </p:spPr>
          <p:txBody>
            <a:bodyPr wrap="square" lIns="0" tIns="18000" rIns="0" bIns="18000" anchor="t">
              <a:spAutoFit/>
            </a:bodyPr>
            <a:lstStyle/>
            <a:p>
              <a:pPr defTabSz="914377">
                <a:defRPr/>
              </a:pPr>
              <a:r>
                <a:rPr sz="1333">
                  <a:solidFill>
                    <a:srgbClr val="FFFFFF"/>
                  </a:solidFill>
                  <a:latin typeface="Calibri"/>
                </a:rPr>
                <a:t>ArgusOne + BLE tags, multi-vendor silicon</a:t>
              </a:r>
            </a:p>
          </p:txBody>
        </p:sp>
        <p:sp>
          <p:nvSpPr>
            <p:cNvPr id="125" name="TextBox 124">
              <a:extLst>
                <a:ext uri="{FF2B5EF4-FFF2-40B4-BE49-F238E27FC236}">
                  <a16:creationId xmlns:a16="http://schemas.microsoft.com/office/drawing/2014/main" id="{D34F7C4B-DD06-FF32-FFAF-554A4FDEB5D7}"/>
                </a:ext>
              </a:extLst>
            </p:cNvPr>
            <p:cNvSpPr txBox="1"/>
            <p:nvPr/>
          </p:nvSpPr>
          <p:spPr>
            <a:xfrm>
              <a:off x="2809449" y="4539996"/>
              <a:ext cx="1472138" cy="227295"/>
            </a:xfrm>
            <a:prstGeom prst="rect">
              <a:avLst/>
            </a:prstGeom>
            <a:noFill/>
          </p:spPr>
          <p:txBody>
            <a:bodyPr wrap="square" lIns="0" tIns="18000" rIns="0" bIns="18000" anchor="t">
              <a:spAutoFit/>
            </a:bodyPr>
            <a:lstStyle/>
            <a:p>
              <a:pPr defTabSz="914377">
                <a:defRPr/>
              </a:pPr>
              <a:r>
                <a:rPr sz="1333" b="1">
                  <a:solidFill>
                    <a:srgbClr val="00B050"/>
                  </a:solidFill>
                  <a:latin typeface="Trebuchet MS"/>
                </a:rPr>
                <a:t>FIRMWARE</a:t>
              </a:r>
            </a:p>
          </p:txBody>
        </p:sp>
        <p:sp>
          <p:nvSpPr>
            <p:cNvPr id="126" name="TextBox 125">
              <a:extLst>
                <a:ext uri="{FF2B5EF4-FFF2-40B4-BE49-F238E27FC236}">
                  <a16:creationId xmlns:a16="http://schemas.microsoft.com/office/drawing/2014/main" id="{D6782207-714D-E157-0A75-AB90D5888BE3}"/>
                </a:ext>
              </a:extLst>
            </p:cNvPr>
            <p:cNvSpPr txBox="1"/>
            <p:nvPr/>
          </p:nvSpPr>
          <p:spPr>
            <a:xfrm>
              <a:off x="2809449" y="4690872"/>
              <a:ext cx="1472138" cy="420372"/>
            </a:xfrm>
            <a:prstGeom prst="rect">
              <a:avLst/>
            </a:prstGeom>
            <a:noFill/>
          </p:spPr>
          <p:txBody>
            <a:bodyPr wrap="square" lIns="0" tIns="18000" rIns="0" bIns="18000" anchor="t">
              <a:spAutoFit/>
            </a:bodyPr>
            <a:lstStyle/>
            <a:p>
              <a:pPr defTabSz="914377">
                <a:defRPr/>
              </a:pPr>
              <a:r>
                <a:rPr sz="1333">
                  <a:solidFill>
                    <a:srgbClr val="FFFFFF"/>
                  </a:solidFill>
                  <a:latin typeface="Calibri"/>
                </a:rPr>
                <a:t>/IOTCONNECT SDK, BLE stacks</a:t>
              </a:r>
            </a:p>
          </p:txBody>
        </p:sp>
        <p:sp>
          <p:nvSpPr>
            <p:cNvPr id="127" name="TextBox 126">
              <a:extLst>
                <a:ext uri="{FF2B5EF4-FFF2-40B4-BE49-F238E27FC236}">
                  <a16:creationId xmlns:a16="http://schemas.microsoft.com/office/drawing/2014/main" id="{0C6C68F5-4155-211C-6F1B-42FBC75CA03A}"/>
                </a:ext>
              </a:extLst>
            </p:cNvPr>
            <p:cNvSpPr txBox="1"/>
            <p:nvPr/>
          </p:nvSpPr>
          <p:spPr>
            <a:xfrm>
              <a:off x="4350167" y="4539996"/>
              <a:ext cx="1472138" cy="227295"/>
            </a:xfrm>
            <a:prstGeom prst="rect">
              <a:avLst/>
            </a:prstGeom>
            <a:noFill/>
          </p:spPr>
          <p:txBody>
            <a:bodyPr wrap="square" lIns="0" tIns="18000" rIns="0" bIns="18000" anchor="t">
              <a:spAutoFit/>
            </a:bodyPr>
            <a:lstStyle/>
            <a:p>
              <a:pPr defTabSz="914377">
                <a:defRPr/>
              </a:pPr>
              <a:r>
                <a:rPr sz="1333" b="1">
                  <a:solidFill>
                    <a:srgbClr val="00B050"/>
                  </a:solidFill>
                  <a:latin typeface="Trebuchet MS"/>
                </a:rPr>
                <a:t>INSTALL</a:t>
              </a:r>
            </a:p>
          </p:txBody>
        </p:sp>
        <p:sp>
          <p:nvSpPr>
            <p:cNvPr id="128" name="TextBox 127">
              <a:extLst>
                <a:ext uri="{FF2B5EF4-FFF2-40B4-BE49-F238E27FC236}">
                  <a16:creationId xmlns:a16="http://schemas.microsoft.com/office/drawing/2014/main" id="{7857A837-1AA9-FB9B-21A6-885B23390F3E}"/>
                </a:ext>
              </a:extLst>
            </p:cNvPr>
            <p:cNvSpPr txBox="1"/>
            <p:nvPr/>
          </p:nvSpPr>
          <p:spPr>
            <a:xfrm>
              <a:off x="4350167" y="4690872"/>
              <a:ext cx="1472138" cy="420372"/>
            </a:xfrm>
            <a:prstGeom prst="rect">
              <a:avLst/>
            </a:prstGeom>
            <a:noFill/>
          </p:spPr>
          <p:txBody>
            <a:bodyPr wrap="square" lIns="0" tIns="18000" rIns="0" bIns="18000" anchor="t">
              <a:spAutoFit/>
            </a:bodyPr>
            <a:lstStyle/>
            <a:p>
              <a:pPr defTabSz="914377">
                <a:defRPr/>
              </a:pPr>
              <a:r>
                <a:rPr sz="1333">
                  <a:solidFill>
                    <a:srgbClr val="FFFFFF"/>
                  </a:solidFill>
                  <a:latin typeface="Calibri"/>
                </a:rPr>
                <a:t>Site survey, locator placement</a:t>
              </a:r>
            </a:p>
          </p:txBody>
        </p:sp>
        <p:sp>
          <p:nvSpPr>
            <p:cNvPr id="129" name="TextBox 128">
              <a:extLst>
                <a:ext uri="{FF2B5EF4-FFF2-40B4-BE49-F238E27FC236}">
                  <a16:creationId xmlns:a16="http://schemas.microsoft.com/office/drawing/2014/main" id="{4FAC9F26-06BE-0774-1072-1AB7517C6722}"/>
                </a:ext>
              </a:extLst>
            </p:cNvPr>
            <p:cNvSpPr txBox="1"/>
            <p:nvPr/>
          </p:nvSpPr>
          <p:spPr>
            <a:xfrm>
              <a:off x="5890885" y="4539996"/>
              <a:ext cx="1472138" cy="227295"/>
            </a:xfrm>
            <a:prstGeom prst="rect">
              <a:avLst/>
            </a:prstGeom>
            <a:noFill/>
          </p:spPr>
          <p:txBody>
            <a:bodyPr wrap="square" lIns="0" tIns="18000" rIns="0" bIns="18000" anchor="t">
              <a:spAutoFit/>
            </a:bodyPr>
            <a:lstStyle/>
            <a:p>
              <a:pPr defTabSz="914377">
                <a:defRPr/>
              </a:pPr>
              <a:r>
                <a:rPr sz="1333" b="1">
                  <a:solidFill>
                    <a:srgbClr val="00B050"/>
                  </a:solidFill>
                  <a:latin typeface="Trebuchet MS"/>
                </a:rPr>
                <a:t>ISV</a:t>
              </a:r>
            </a:p>
          </p:txBody>
        </p:sp>
        <p:sp>
          <p:nvSpPr>
            <p:cNvPr id="130" name="TextBox 129">
              <a:extLst>
                <a:ext uri="{FF2B5EF4-FFF2-40B4-BE49-F238E27FC236}">
                  <a16:creationId xmlns:a16="http://schemas.microsoft.com/office/drawing/2014/main" id="{9D8B5F1E-6541-92FF-EE23-7DF8475FB302}"/>
                </a:ext>
              </a:extLst>
            </p:cNvPr>
            <p:cNvSpPr txBox="1"/>
            <p:nvPr/>
          </p:nvSpPr>
          <p:spPr>
            <a:xfrm>
              <a:off x="5890885" y="4690872"/>
              <a:ext cx="1472138" cy="420372"/>
            </a:xfrm>
            <a:prstGeom prst="rect">
              <a:avLst/>
            </a:prstGeom>
            <a:noFill/>
          </p:spPr>
          <p:txBody>
            <a:bodyPr wrap="square" lIns="0" tIns="18000" rIns="0" bIns="18000" anchor="t">
              <a:spAutoFit/>
            </a:bodyPr>
            <a:lstStyle/>
            <a:p>
              <a:pPr defTabSz="914377">
                <a:defRPr/>
              </a:pPr>
              <a:r>
                <a:rPr sz="1333">
                  <a:solidFill>
                    <a:srgbClr val="FFFFFF"/>
                  </a:solidFill>
                  <a:latin typeface="Calibri"/>
                </a:rPr>
                <a:t>IOSEA engine + Avnet Acceleration Framework</a:t>
              </a:r>
            </a:p>
          </p:txBody>
        </p:sp>
        <p:sp>
          <p:nvSpPr>
            <p:cNvPr id="131" name="TextBox 130">
              <a:extLst>
                <a:ext uri="{FF2B5EF4-FFF2-40B4-BE49-F238E27FC236}">
                  <a16:creationId xmlns:a16="http://schemas.microsoft.com/office/drawing/2014/main" id="{D57351E1-731B-3234-16D1-6409DB8D88DB}"/>
                </a:ext>
              </a:extLst>
            </p:cNvPr>
            <p:cNvSpPr txBox="1"/>
            <p:nvPr/>
          </p:nvSpPr>
          <p:spPr>
            <a:xfrm>
              <a:off x="7431604" y="4539996"/>
              <a:ext cx="1472138" cy="227295"/>
            </a:xfrm>
            <a:prstGeom prst="rect">
              <a:avLst/>
            </a:prstGeom>
            <a:noFill/>
          </p:spPr>
          <p:txBody>
            <a:bodyPr wrap="square" lIns="0" tIns="18000" rIns="0" bIns="18000" anchor="t">
              <a:spAutoFit/>
            </a:bodyPr>
            <a:lstStyle/>
            <a:p>
              <a:pPr defTabSz="914377">
                <a:defRPr/>
              </a:pPr>
              <a:r>
                <a:rPr sz="1333" b="1">
                  <a:solidFill>
                    <a:srgbClr val="00B050"/>
                  </a:solidFill>
                  <a:latin typeface="Trebuchet MS"/>
                </a:rPr>
                <a:t>MANAGED</a:t>
              </a:r>
            </a:p>
          </p:txBody>
        </p:sp>
        <p:sp>
          <p:nvSpPr>
            <p:cNvPr id="132" name="TextBox 131">
              <a:extLst>
                <a:ext uri="{FF2B5EF4-FFF2-40B4-BE49-F238E27FC236}">
                  <a16:creationId xmlns:a16="http://schemas.microsoft.com/office/drawing/2014/main" id="{8BAF650C-9D11-D32F-DDDF-D80DDF0B74F8}"/>
                </a:ext>
              </a:extLst>
            </p:cNvPr>
            <p:cNvSpPr txBox="1"/>
            <p:nvPr/>
          </p:nvSpPr>
          <p:spPr>
            <a:xfrm>
              <a:off x="7431604" y="4690872"/>
              <a:ext cx="1472138" cy="420372"/>
            </a:xfrm>
            <a:prstGeom prst="rect">
              <a:avLst/>
            </a:prstGeom>
            <a:noFill/>
          </p:spPr>
          <p:txBody>
            <a:bodyPr wrap="square" lIns="0" tIns="18000" rIns="0" bIns="18000" anchor="t">
              <a:spAutoFit/>
            </a:bodyPr>
            <a:lstStyle/>
            <a:p>
              <a:pPr defTabSz="914377">
                <a:defRPr/>
              </a:pPr>
              <a:r>
                <a:rPr sz="1333">
                  <a:solidFill>
                    <a:srgbClr val="FFFFFF"/>
                  </a:solidFill>
                  <a:latin typeface="Calibri"/>
                </a:rPr>
                <a:t>Device ops · cert rotation · ML retrain</a:t>
              </a:r>
            </a:p>
          </p:txBody>
        </p:sp>
      </p:grpSp>
      <p:sp>
        <p:nvSpPr>
          <p:cNvPr id="133" name="TextBox 132">
            <a:extLst>
              <a:ext uri="{FF2B5EF4-FFF2-40B4-BE49-F238E27FC236}">
                <a16:creationId xmlns:a16="http://schemas.microsoft.com/office/drawing/2014/main" id="{ED0C8BFB-C3D2-0FBD-FD18-CD600AEC9254}"/>
              </a:ext>
            </a:extLst>
          </p:cNvPr>
          <p:cNvSpPr txBox="1"/>
          <p:nvPr/>
        </p:nvSpPr>
        <p:spPr>
          <a:xfrm>
            <a:off x="228600" y="6711696"/>
            <a:ext cx="6400800" cy="159462"/>
          </a:xfrm>
          <a:prstGeom prst="rect">
            <a:avLst/>
          </a:prstGeom>
          <a:noFill/>
        </p:spPr>
        <p:txBody>
          <a:bodyPr wrap="square" lIns="0" tIns="18000" rIns="0" bIns="18000" anchor="t">
            <a:spAutoFit/>
          </a:bodyPr>
          <a:lstStyle/>
          <a:p>
            <a:pPr defTabSz="914377">
              <a:defRPr/>
            </a:pPr>
            <a:r>
              <a:rPr sz="800">
                <a:solidFill>
                  <a:srgbClr val="64748B"/>
                </a:solidFill>
                <a:latin typeface="Calibri"/>
              </a:rPr>
              <a:t>Softweb Solutions  |  An Avnet Company  |  AWS Premier Partner</a:t>
            </a:r>
          </a:p>
        </p:txBody>
      </p:sp>
      <p:sp>
        <p:nvSpPr>
          <p:cNvPr id="134" name="TextBox 133">
            <a:extLst>
              <a:ext uri="{FF2B5EF4-FFF2-40B4-BE49-F238E27FC236}">
                <a16:creationId xmlns:a16="http://schemas.microsoft.com/office/drawing/2014/main" id="{18773608-1069-871B-6E2D-674F0A96D4A9}"/>
              </a:ext>
            </a:extLst>
          </p:cNvPr>
          <p:cNvSpPr txBox="1"/>
          <p:nvPr/>
        </p:nvSpPr>
        <p:spPr>
          <a:xfrm>
            <a:off x="10972800" y="6711696"/>
            <a:ext cx="1005840" cy="159462"/>
          </a:xfrm>
          <a:prstGeom prst="rect">
            <a:avLst/>
          </a:prstGeom>
          <a:noFill/>
        </p:spPr>
        <p:txBody>
          <a:bodyPr wrap="square" lIns="0" tIns="18000" rIns="0" bIns="18000" anchor="t">
            <a:spAutoFit/>
          </a:bodyPr>
          <a:lstStyle/>
          <a:p>
            <a:pPr algn="r" defTabSz="914377">
              <a:defRPr/>
            </a:pPr>
            <a:r>
              <a:rPr sz="800">
                <a:solidFill>
                  <a:srgbClr val="64748B"/>
                </a:solidFill>
                <a:latin typeface="Calibri"/>
              </a:rPr>
              <a:t>3 / 11</a:t>
            </a:r>
          </a:p>
        </p:txBody>
      </p:sp>
      <p:grpSp>
        <p:nvGrpSpPr>
          <p:cNvPr id="137" name="Group 136">
            <a:extLst>
              <a:ext uri="{FF2B5EF4-FFF2-40B4-BE49-F238E27FC236}">
                <a16:creationId xmlns:a16="http://schemas.microsoft.com/office/drawing/2014/main" id="{7538AB6A-28E9-46FF-DE2E-D69A0D764FE6}"/>
              </a:ext>
            </a:extLst>
          </p:cNvPr>
          <p:cNvGrpSpPr/>
          <p:nvPr/>
        </p:nvGrpSpPr>
        <p:grpSpPr>
          <a:xfrm>
            <a:off x="2" y="0"/>
            <a:ext cx="12191695" cy="1371600"/>
            <a:chOff x="1" y="0"/>
            <a:chExt cx="9143771" cy="1028700"/>
          </a:xfrm>
        </p:grpSpPr>
        <p:sp>
          <p:nvSpPr>
            <p:cNvPr id="2" name="Rectangle 1">
              <a:extLst>
                <a:ext uri="{FF2B5EF4-FFF2-40B4-BE49-F238E27FC236}">
                  <a16:creationId xmlns:a16="http://schemas.microsoft.com/office/drawing/2014/main" id="{9711B08A-A62D-C035-A49A-349F03ED7A86}"/>
                </a:ext>
              </a:extLst>
            </p:cNvPr>
            <p:cNvSpPr/>
            <p:nvPr/>
          </p:nvSpPr>
          <p:spPr>
            <a:xfrm>
              <a:off x="1" y="0"/>
              <a:ext cx="9143771" cy="44577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3" name="TextBox 2">
              <a:extLst>
                <a:ext uri="{FF2B5EF4-FFF2-40B4-BE49-F238E27FC236}">
                  <a16:creationId xmlns:a16="http://schemas.microsoft.com/office/drawing/2014/main" id="{8F85251C-69CF-C58C-9552-A7DC3355EB0C}"/>
                </a:ext>
              </a:extLst>
            </p:cNvPr>
            <p:cNvSpPr txBox="1"/>
            <p:nvPr/>
          </p:nvSpPr>
          <p:spPr>
            <a:xfrm>
              <a:off x="240030" y="93837"/>
              <a:ext cx="6583680" cy="258096"/>
            </a:xfrm>
            <a:prstGeom prst="rect">
              <a:avLst/>
            </a:prstGeom>
            <a:noFill/>
          </p:spPr>
          <p:txBody>
            <a:bodyPr wrap="square" lIns="18000" tIns="18000" rIns="18000" bIns="18000" anchor="ctr">
              <a:spAutoFit/>
            </a:bodyPr>
            <a:lstStyle/>
            <a:p>
              <a:pPr defTabSz="914377">
                <a:defRPr/>
              </a:pPr>
              <a:r>
                <a:rPr sz="2000" b="1">
                  <a:solidFill>
                    <a:srgbClr val="FFFFFF"/>
                  </a:solidFill>
                  <a:latin typeface="Trebuchet MS"/>
                </a:rPr>
                <a:t>Smart Warehouse </a:t>
              </a:r>
              <a:r>
                <a:rPr sz="2000">
                  <a:solidFill>
                    <a:srgbClr val="00B050"/>
                  </a:solidFill>
                  <a:latin typeface="Trebuchet MS"/>
                </a:rPr>
                <a:t>— Asset &amp; Worker Tracking</a:t>
              </a:r>
            </a:p>
          </p:txBody>
        </p:sp>
        <p:sp>
          <p:nvSpPr>
            <p:cNvPr id="5" name="Rectangle 4">
              <a:extLst>
                <a:ext uri="{FF2B5EF4-FFF2-40B4-BE49-F238E27FC236}">
                  <a16:creationId xmlns:a16="http://schemas.microsoft.com/office/drawing/2014/main" id="{6E4FB4DA-8464-ACB9-FC6B-1F67A339A927}"/>
                </a:ext>
              </a:extLst>
            </p:cNvPr>
            <p:cNvSpPr/>
            <p:nvPr/>
          </p:nvSpPr>
          <p:spPr>
            <a:xfrm>
              <a:off x="1" y="445770"/>
              <a:ext cx="9143771" cy="582930"/>
            </a:xfrm>
            <a:prstGeom prst="rect">
              <a:avLst/>
            </a:prstGeom>
            <a:solidFill>
              <a:schemeClr val="tx1">
                <a:lumMod val="85000"/>
                <a:lumOff val="1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6" name="TextBox 5">
              <a:extLst>
                <a:ext uri="{FF2B5EF4-FFF2-40B4-BE49-F238E27FC236}">
                  <a16:creationId xmlns:a16="http://schemas.microsoft.com/office/drawing/2014/main" id="{8F3B6E34-3A6D-DD10-0D34-92CB8DCB71B5}"/>
                </a:ext>
              </a:extLst>
            </p:cNvPr>
            <p:cNvSpPr txBox="1"/>
            <p:nvPr/>
          </p:nvSpPr>
          <p:spPr>
            <a:xfrm>
              <a:off x="205741" y="486918"/>
              <a:ext cx="2011622" cy="408137"/>
            </a:xfrm>
            <a:prstGeom prst="rect">
              <a:avLst/>
            </a:prstGeom>
            <a:noFill/>
          </p:spPr>
          <p:txBody>
            <a:bodyPr wrap="square" lIns="0" tIns="18000" rIns="0" bIns="18000" anchor="t">
              <a:spAutoFit/>
            </a:bodyPr>
            <a:lstStyle/>
            <a:p>
              <a:pPr defTabSz="914377">
                <a:defRPr/>
              </a:pPr>
              <a:r>
                <a:rPr sz="1000" b="1">
                  <a:solidFill>
                    <a:srgbClr val="00B050"/>
                  </a:solidFill>
                  <a:latin typeface="Trebuchet MS"/>
                </a:rPr>
                <a:t>CUSTOMER</a:t>
              </a:r>
            </a:p>
            <a:p>
              <a:pPr defTabSz="914377">
                <a:defRPr/>
              </a:pPr>
              <a:r>
                <a:rPr sz="1400" b="1">
                  <a:solidFill>
                    <a:srgbClr val="FFFFFF"/>
                  </a:solidFill>
                  <a:latin typeface="Trebuchet MS"/>
                </a:rPr>
                <a:t>IOSEA Indoor Location</a:t>
              </a:r>
            </a:p>
            <a:p>
              <a:pPr defTabSz="914377">
                <a:defRPr/>
              </a:pPr>
              <a:r>
                <a:rPr sz="900">
                  <a:solidFill>
                    <a:srgbClr val="CBD5E1"/>
                  </a:solidFill>
                  <a:latin typeface="Calibri"/>
                </a:rPr>
                <a:t>Multi-partner: IOSEA · Avnet + silicon</a:t>
              </a:r>
            </a:p>
          </p:txBody>
        </p:sp>
        <p:sp>
          <p:nvSpPr>
            <p:cNvPr id="7" name="TextBox 6">
              <a:extLst>
                <a:ext uri="{FF2B5EF4-FFF2-40B4-BE49-F238E27FC236}">
                  <a16:creationId xmlns:a16="http://schemas.microsoft.com/office/drawing/2014/main" id="{DBDBB91E-D565-69C9-7D71-712F36E5D297}"/>
                </a:ext>
              </a:extLst>
            </p:cNvPr>
            <p:cNvSpPr txBox="1"/>
            <p:nvPr/>
          </p:nvSpPr>
          <p:spPr>
            <a:xfrm>
              <a:off x="2491683" y="486918"/>
              <a:ext cx="2011622" cy="408137"/>
            </a:xfrm>
            <a:prstGeom prst="rect">
              <a:avLst/>
            </a:prstGeom>
            <a:noFill/>
          </p:spPr>
          <p:txBody>
            <a:bodyPr wrap="square" lIns="0" tIns="18000" rIns="0" bIns="18000" anchor="t">
              <a:spAutoFit/>
            </a:bodyPr>
            <a:lstStyle/>
            <a:p>
              <a:pPr defTabSz="914377">
                <a:defRPr/>
              </a:pPr>
              <a:r>
                <a:rPr sz="1000" b="1">
                  <a:solidFill>
                    <a:srgbClr val="00B050"/>
                  </a:solidFill>
                  <a:latin typeface="Trebuchet MS"/>
                </a:rPr>
                <a:t>SCALE</a:t>
              </a:r>
            </a:p>
            <a:p>
              <a:pPr defTabSz="914377">
                <a:defRPr/>
              </a:pPr>
              <a:r>
                <a:rPr sz="1400" b="1">
                  <a:solidFill>
                    <a:srgbClr val="FFFFFF"/>
                  </a:solidFill>
                  <a:latin typeface="Trebuchet MS"/>
                </a:rPr>
                <a:t>120K devices</a:t>
              </a:r>
            </a:p>
            <a:p>
              <a:pPr defTabSz="914377">
                <a:defRPr/>
              </a:pPr>
              <a:r>
                <a:rPr sz="900">
                  <a:solidFill>
                    <a:srgbClr val="CBD5E1"/>
                  </a:solidFill>
                  <a:latin typeface="Calibri"/>
                </a:rPr>
                <a:t>12 customer wins</a:t>
              </a:r>
            </a:p>
          </p:txBody>
        </p:sp>
        <p:sp>
          <p:nvSpPr>
            <p:cNvPr id="8" name="TextBox 7">
              <a:extLst>
                <a:ext uri="{FF2B5EF4-FFF2-40B4-BE49-F238E27FC236}">
                  <a16:creationId xmlns:a16="http://schemas.microsoft.com/office/drawing/2014/main" id="{5621BB10-C897-E922-3955-2C2260071F48}"/>
                </a:ext>
              </a:extLst>
            </p:cNvPr>
            <p:cNvSpPr txBox="1"/>
            <p:nvPr/>
          </p:nvSpPr>
          <p:spPr>
            <a:xfrm>
              <a:off x="4777625" y="486918"/>
              <a:ext cx="2011622" cy="408137"/>
            </a:xfrm>
            <a:prstGeom prst="rect">
              <a:avLst/>
            </a:prstGeom>
            <a:noFill/>
          </p:spPr>
          <p:txBody>
            <a:bodyPr wrap="square" lIns="0" tIns="18000" rIns="0" bIns="18000" anchor="t">
              <a:spAutoFit/>
            </a:bodyPr>
            <a:lstStyle/>
            <a:p>
              <a:pPr defTabSz="914377">
                <a:defRPr/>
              </a:pPr>
              <a:r>
                <a:rPr sz="1000" b="1">
                  <a:solidFill>
                    <a:srgbClr val="00B050"/>
                  </a:solidFill>
                  <a:latin typeface="Trebuchet MS"/>
                </a:rPr>
                <a:t>PIPELINE</a:t>
              </a:r>
            </a:p>
            <a:p>
              <a:pPr defTabSz="914377">
                <a:defRPr/>
              </a:pPr>
              <a:r>
                <a:rPr sz="1400" b="1">
                  <a:solidFill>
                    <a:srgbClr val="FFFFFF"/>
                  </a:solidFill>
                  <a:latin typeface="Trebuchet MS"/>
                </a:rPr>
                <a:t>$255K ARR target</a:t>
              </a:r>
            </a:p>
            <a:p>
              <a:pPr defTabSz="914377">
                <a:defRPr/>
              </a:pPr>
              <a:r>
                <a:rPr sz="900">
                  <a:solidFill>
                    <a:srgbClr val="CBD5E1"/>
                  </a:solidFill>
                  <a:latin typeface="Calibri"/>
                </a:rPr>
                <a:t>Warehouse · cross-dock · cruise · mines</a:t>
              </a:r>
            </a:p>
          </p:txBody>
        </p:sp>
        <p:sp>
          <p:nvSpPr>
            <p:cNvPr id="9" name="TextBox 8">
              <a:extLst>
                <a:ext uri="{FF2B5EF4-FFF2-40B4-BE49-F238E27FC236}">
                  <a16:creationId xmlns:a16="http://schemas.microsoft.com/office/drawing/2014/main" id="{5F329DE7-3920-F99C-4C66-0B5938A7A114}"/>
                </a:ext>
              </a:extLst>
            </p:cNvPr>
            <p:cNvSpPr txBox="1"/>
            <p:nvPr/>
          </p:nvSpPr>
          <p:spPr>
            <a:xfrm>
              <a:off x="7063567" y="486918"/>
              <a:ext cx="2011622" cy="408137"/>
            </a:xfrm>
            <a:prstGeom prst="rect">
              <a:avLst/>
            </a:prstGeom>
            <a:noFill/>
          </p:spPr>
          <p:txBody>
            <a:bodyPr wrap="square" lIns="0" tIns="18000" rIns="0" bIns="18000" anchor="t">
              <a:spAutoFit/>
            </a:bodyPr>
            <a:lstStyle/>
            <a:p>
              <a:pPr defTabSz="914377">
                <a:defRPr/>
              </a:pPr>
              <a:r>
                <a:rPr sz="1000" b="1">
                  <a:solidFill>
                    <a:srgbClr val="00B050"/>
                  </a:solidFill>
                  <a:latin typeface="Trebuchet MS"/>
                </a:rPr>
                <a:t>SILICON</a:t>
              </a:r>
            </a:p>
            <a:p>
              <a:pPr defTabSz="914377">
                <a:defRPr/>
              </a:pPr>
              <a:r>
                <a:rPr sz="1400" b="1">
                  <a:solidFill>
                    <a:srgbClr val="FFFFFF"/>
                  </a:solidFill>
                  <a:latin typeface="Trebuchet MS"/>
                </a:rPr>
                <a:t>5-vendor BLE stack</a:t>
              </a:r>
            </a:p>
            <a:p>
              <a:pPr defTabSz="914377">
                <a:defRPr/>
              </a:pPr>
              <a:r>
                <a:rPr sz="900">
                  <a:solidFill>
                    <a:srgbClr val="CBD5E1"/>
                  </a:solidFill>
                  <a:latin typeface="Calibri"/>
                </a:rPr>
                <a:t>Nordic · Renesas · Panasonic · SiLabs · </a:t>
              </a:r>
              <a:r>
                <a:rPr sz="900" err="1">
                  <a:solidFill>
                    <a:srgbClr val="CBD5E1"/>
                  </a:solidFill>
                  <a:latin typeface="Calibri"/>
                </a:rPr>
                <a:t>Ublox</a:t>
              </a:r>
              <a:endParaRPr sz="900">
                <a:solidFill>
                  <a:srgbClr val="CBD5E1"/>
                </a:solidFill>
                <a:latin typeface="Calibri"/>
              </a:endParaRPr>
            </a:p>
          </p:txBody>
        </p:sp>
        <p:sp>
          <p:nvSpPr>
            <p:cNvPr id="146" name="Text 2">
              <a:extLst>
                <a:ext uri="{FF2B5EF4-FFF2-40B4-BE49-F238E27FC236}">
                  <a16:creationId xmlns:a16="http://schemas.microsoft.com/office/drawing/2014/main" id="{B02945E0-5E04-0065-1E9B-57A0A6B581D3}"/>
                </a:ext>
              </a:extLst>
            </p:cNvPr>
            <p:cNvSpPr/>
            <p:nvPr/>
          </p:nvSpPr>
          <p:spPr>
            <a:xfrm>
              <a:off x="6157399" y="0"/>
              <a:ext cx="2826581" cy="377190"/>
            </a:xfrm>
            <a:prstGeom prst="rect">
              <a:avLst/>
            </a:prstGeom>
            <a:noFill/>
            <a:ln/>
          </p:spPr>
          <p:txBody>
            <a:bodyPr wrap="square" lIns="0" tIns="0" rIns="0" bIns="0" rtlCol="0" anchor="ctr"/>
            <a:lstStyle/>
            <a:p>
              <a:pPr algn="r" defTabSz="914377">
                <a:defRPr/>
              </a:pPr>
              <a:r>
                <a:rPr lang="en-US" sz="1333">
                  <a:solidFill>
                    <a:srgbClr val="41C363"/>
                  </a:solidFill>
                  <a:latin typeface="Calibri" pitchFamily="34" charset="0"/>
                  <a:ea typeface="Calibri" pitchFamily="34" charset="-122"/>
                  <a:cs typeface="Calibri" pitchFamily="34" charset="-120"/>
                </a:rPr>
                <a:t>AWS Architecture  |  </a:t>
              </a:r>
              <a:r>
                <a:rPr lang="en-US" sz="1333">
                  <a:solidFill>
                    <a:prstClr val="white"/>
                  </a:solidFill>
                  <a:latin typeface="Calibri" pitchFamily="34" charset="0"/>
                  <a:ea typeface="Calibri" pitchFamily="34" charset="-122"/>
                  <a:cs typeface="Calibri" pitchFamily="34" charset="-120"/>
                </a:rPr>
                <a:t>Business Outcome </a:t>
              </a:r>
              <a:r>
                <a:rPr lang="en-US" sz="1333" err="1">
                  <a:solidFill>
                    <a:prstClr val="white"/>
                  </a:solidFill>
                  <a:latin typeface="Calibri" pitchFamily="34" charset="0"/>
                  <a:ea typeface="Calibri" pitchFamily="34" charset="-122"/>
                  <a:cs typeface="Calibri" pitchFamily="34" charset="-120"/>
                </a:rPr>
                <a:t>Xcellerator</a:t>
              </a:r>
              <a:endParaRPr lang="en-US" sz="1333">
                <a:solidFill>
                  <a:prstClr val="white"/>
                </a:solidFill>
                <a:latin typeface="Calibri" panose="020F0502020204030204"/>
              </a:endParaRPr>
            </a:p>
          </p:txBody>
        </p:sp>
      </p:grpSp>
      <p:grpSp>
        <p:nvGrpSpPr>
          <p:cNvPr id="139" name="Group 138">
            <a:extLst>
              <a:ext uri="{FF2B5EF4-FFF2-40B4-BE49-F238E27FC236}">
                <a16:creationId xmlns:a16="http://schemas.microsoft.com/office/drawing/2014/main" id="{312DC4FB-C605-1107-BF21-CD2F107792B5}"/>
              </a:ext>
            </a:extLst>
          </p:cNvPr>
          <p:cNvGrpSpPr/>
          <p:nvPr/>
        </p:nvGrpSpPr>
        <p:grpSpPr>
          <a:xfrm>
            <a:off x="-92656" y="1545336"/>
            <a:ext cx="3302201" cy="3815123"/>
            <a:chOff x="-69493" y="1159002"/>
            <a:chExt cx="2476651" cy="2861342"/>
          </a:xfrm>
        </p:grpSpPr>
        <p:sp>
          <p:nvSpPr>
            <p:cNvPr id="11" name="Rectangle 10">
              <a:extLst>
                <a:ext uri="{FF2B5EF4-FFF2-40B4-BE49-F238E27FC236}">
                  <a16:creationId xmlns:a16="http://schemas.microsoft.com/office/drawing/2014/main" id="{F93AB01E-0158-70D4-76DF-0FC8C7235AB0}"/>
                </a:ext>
              </a:extLst>
            </p:cNvPr>
            <p:cNvSpPr/>
            <p:nvPr/>
          </p:nvSpPr>
          <p:spPr>
            <a:xfrm>
              <a:off x="171450" y="1369002"/>
              <a:ext cx="150000" cy="21000"/>
            </a:xfrm>
            <a:prstGeom prst="rect">
              <a:avLst/>
            </a:prstGeom>
            <a:solidFill>
              <a:srgbClr val="33415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12" name="TextBox 11">
              <a:extLst>
                <a:ext uri="{FF2B5EF4-FFF2-40B4-BE49-F238E27FC236}">
                  <a16:creationId xmlns:a16="http://schemas.microsoft.com/office/drawing/2014/main" id="{9724FFEF-976B-C5F3-320F-23EB23B0808A}"/>
                </a:ext>
              </a:extLst>
            </p:cNvPr>
            <p:cNvSpPr txBox="1"/>
            <p:nvPr/>
          </p:nvSpPr>
          <p:spPr>
            <a:xfrm>
              <a:off x="171450" y="1159002"/>
              <a:ext cx="2160270" cy="154222"/>
            </a:xfrm>
            <a:prstGeom prst="rect">
              <a:avLst/>
            </a:prstGeom>
            <a:noFill/>
          </p:spPr>
          <p:txBody>
            <a:bodyPr wrap="square" lIns="0" tIns="18000" rIns="0" bIns="18000" anchor="t">
              <a:spAutoFit/>
            </a:bodyPr>
            <a:lstStyle/>
            <a:p>
              <a:pPr defTabSz="914377">
                <a:defRPr/>
              </a:pPr>
              <a:r>
                <a:rPr sz="1100" b="1">
                  <a:solidFill>
                    <a:srgbClr val="334155"/>
                  </a:solidFill>
                  <a:latin typeface="Trebuchet MS"/>
                </a:rPr>
                <a:t>EDGE  /  ON-PREMISE</a:t>
              </a:r>
            </a:p>
          </p:txBody>
        </p:sp>
        <p:sp>
          <p:nvSpPr>
            <p:cNvPr id="13" name="Rectangle 12">
              <a:extLst>
                <a:ext uri="{FF2B5EF4-FFF2-40B4-BE49-F238E27FC236}">
                  <a16:creationId xmlns:a16="http://schemas.microsoft.com/office/drawing/2014/main" id="{7A77B8E1-0BEC-AB25-74A5-8D2CB18E5E6B}"/>
                </a:ext>
              </a:extLst>
            </p:cNvPr>
            <p:cNvSpPr/>
            <p:nvPr/>
          </p:nvSpPr>
          <p:spPr>
            <a:xfrm>
              <a:off x="171450" y="1474470"/>
              <a:ext cx="1045845" cy="342900"/>
            </a:xfrm>
            <a:prstGeom prst="rect">
              <a:avLst/>
            </a:prstGeom>
            <a:solidFill>
              <a:srgbClr val="FFFFFF"/>
            </a:solidFill>
            <a:ln w="4763">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14" name="TextBox 13">
              <a:extLst>
                <a:ext uri="{FF2B5EF4-FFF2-40B4-BE49-F238E27FC236}">
                  <a16:creationId xmlns:a16="http://schemas.microsoft.com/office/drawing/2014/main" id="{C718B7B8-88CF-4679-26A3-5EF57FF7879C}"/>
                </a:ext>
              </a:extLst>
            </p:cNvPr>
            <p:cNvSpPr txBox="1"/>
            <p:nvPr/>
          </p:nvSpPr>
          <p:spPr>
            <a:xfrm>
              <a:off x="226314" y="1516872"/>
              <a:ext cx="977265" cy="258096"/>
            </a:xfrm>
            <a:prstGeom prst="rect">
              <a:avLst/>
            </a:prstGeom>
            <a:noFill/>
          </p:spPr>
          <p:txBody>
            <a:bodyPr wrap="square" lIns="0" tIns="18000" rIns="0" bIns="18000" anchor="ctr">
              <a:spAutoFit/>
            </a:bodyPr>
            <a:lstStyle/>
            <a:p>
              <a:pPr defTabSz="914377">
                <a:defRPr/>
              </a:pPr>
              <a:r>
                <a:rPr sz="1100" b="1">
                  <a:solidFill>
                    <a:srgbClr val="334155"/>
                  </a:solidFill>
                  <a:latin typeface="Calibri"/>
                </a:rPr>
                <a:t>IOSEA ArgusOne</a:t>
              </a:r>
            </a:p>
            <a:p>
              <a:pPr defTabSz="914377">
                <a:defRPr/>
              </a:pPr>
              <a:r>
                <a:rPr sz="900" i="1">
                  <a:solidFill>
                    <a:srgbClr val="64748B"/>
                  </a:solidFill>
                  <a:latin typeface="Calibri"/>
                </a:rPr>
                <a:t>Locator · BLE mesh</a:t>
              </a:r>
            </a:p>
          </p:txBody>
        </p:sp>
        <p:sp>
          <p:nvSpPr>
            <p:cNvPr id="15" name="Rectangle 14">
              <a:extLst>
                <a:ext uri="{FF2B5EF4-FFF2-40B4-BE49-F238E27FC236}">
                  <a16:creationId xmlns:a16="http://schemas.microsoft.com/office/drawing/2014/main" id="{EF71A5F4-B3D7-0CD1-F97D-B0FB6E837D15}"/>
                </a:ext>
              </a:extLst>
            </p:cNvPr>
            <p:cNvSpPr/>
            <p:nvPr/>
          </p:nvSpPr>
          <p:spPr>
            <a:xfrm>
              <a:off x="1285875" y="1474470"/>
              <a:ext cx="1045845" cy="342900"/>
            </a:xfrm>
            <a:prstGeom prst="rect">
              <a:avLst/>
            </a:prstGeom>
            <a:solidFill>
              <a:srgbClr val="FFFFFF"/>
            </a:solidFill>
            <a:ln w="4763">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16" name="TextBox 15">
              <a:extLst>
                <a:ext uri="{FF2B5EF4-FFF2-40B4-BE49-F238E27FC236}">
                  <a16:creationId xmlns:a16="http://schemas.microsoft.com/office/drawing/2014/main" id="{F218F511-F50E-F955-D0EF-8C2F2295333E}"/>
                </a:ext>
              </a:extLst>
            </p:cNvPr>
            <p:cNvSpPr txBox="1"/>
            <p:nvPr/>
          </p:nvSpPr>
          <p:spPr>
            <a:xfrm>
              <a:off x="1340739" y="1516872"/>
              <a:ext cx="977265" cy="258096"/>
            </a:xfrm>
            <a:prstGeom prst="rect">
              <a:avLst/>
            </a:prstGeom>
            <a:noFill/>
          </p:spPr>
          <p:txBody>
            <a:bodyPr wrap="square" lIns="0" tIns="18000" rIns="0" bIns="18000" anchor="ctr">
              <a:spAutoFit/>
            </a:bodyPr>
            <a:lstStyle/>
            <a:p>
              <a:pPr defTabSz="914377">
                <a:defRPr/>
              </a:pPr>
              <a:r>
                <a:rPr sz="1100" b="1">
                  <a:solidFill>
                    <a:srgbClr val="334155"/>
                  </a:solidFill>
                  <a:latin typeface="Calibri"/>
                </a:rPr>
                <a:t>MTB06 / Molex</a:t>
              </a:r>
            </a:p>
            <a:p>
              <a:pPr defTabSz="914377">
                <a:defRPr/>
              </a:pPr>
              <a:r>
                <a:rPr sz="900" i="1">
                  <a:solidFill>
                    <a:srgbClr val="64748B"/>
                  </a:solidFill>
                  <a:latin typeface="Calibri"/>
                </a:rPr>
                <a:t>Printable BLE tags</a:t>
              </a:r>
            </a:p>
          </p:txBody>
        </p:sp>
        <p:sp>
          <p:nvSpPr>
            <p:cNvPr id="17" name="Rectangle 16">
              <a:extLst>
                <a:ext uri="{FF2B5EF4-FFF2-40B4-BE49-F238E27FC236}">
                  <a16:creationId xmlns:a16="http://schemas.microsoft.com/office/drawing/2014/main" id="{7981CE10-C3BC-1044-59EA-D8560D815164}"/>
                </a:ext>
              </a:extLst>
            </p:cNvPr>
            <p:cNvSpPr/>
            <p:nvPr/>
          </p:nvSpPr>
          <p:spPr>
            <a:xfrm>
              <a:off x="171450" y="1872234"/>
              <a:ext cx="1045845" cy="342900"/>
            </a:xfrm>
            <a:prstGeom prst="rect">
              <a:avLst/>
            </a:prstGeom>
            <a:solidFill>
              <a:srgbClr val="FFFFFF"/>
            </a:solidFill>
            <a:ln w="4763">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18" name="TextBox 17">
              <a:extLst>
                <a:ext uri="{FF2B5EF4-FFF2-40B4-BE49-F238E27FC236}">
                  <a16:creationId xmlns:a16="http://schemas.microsoft.com/office/drawing/2014/main" id="{C8B7BBDE-7558-BC67-EF61-563B746CAEFF}"/>
                </a:ext>
              </a:extLst>
            </p:cNvPr>
            <p:cNvSpPr txBox="1"/>
            <p:nvPr/>
          </p:nvSpPr>
          <p:spPr>
            <a:xfrm>
              <a:off x="226314" y="1914636"/>
              <a:ext cx="977265" cy="258096"/>
            </a:xfrm>
            <a:prstGeom prst="rect">
              <a:avLst/>
            </a:prstGeom>
            <a:noFill/>
          </p:spPr>
          <p:txBody>
            <a:bodyPr wrap="square" lIns="0" tIns="18000" rIns="0" bIns="18000" anchor="ctr">
              <a:spAutoFit/>
            </a:bodyPr>
            <a:lstStyle/>
            <a:p>
              <a:pPr defTabSz="914377">
                <a:defRPr/>
              </a:pPr>
              <a:r>
                <a:rPr sz="1100" b="1">
                  <a:solidFill>
                    <a:srgbClr val="334155"/>
                  </a:solidFill>
                  <a:latin typeface="Calibri"/>
                </a:rPr>
                <a:t>Container / Fork</a:t>
              </a:r>
            </a:p>
            <a:p>
              <a:pPr defTabSz="914377">
                <a:defRPr/>
              </a:pPr>
              <a:r>
                <a:rPr sz="900" i="1">
                  <a:solidFill>
                    <a:srgbClr val="64748B"/>
                  </a:solidFill>
                  <a:latin typeface="Calibri"/>
                </a:rPr>
                <a:t>IP67 · KanBan moves</a:t>
              </a:r>
            </a:p>
          </p:txBody>
        </p:sp>
        <p:sp>
          <p:nvSpPr>
            <p:cNvPr id="19" name="Rectangle 18">
              <a:extLst>
                <a:ext uri="{FF2B5EF4-FFF2-40B4-BE49-F238E27FC236}">
                  <a16:creationId xmlns:a16="http://schemas.microsoft.com/office/drawing/2014/main" id="{F34BD8CB-0F3D-52A7-0A81-1682A326637B}"/>
                </a:ext>
              </a:extLst>
            </p:cNvPr>
            <p:cNvSpPr/>
            <p:nvPr/>
          </p:nvSpPr>
          <p:spPr>
            <a:xfrm>
              <a:off x="1285875" y="1872234"/>
              <a:ext cx="1045845" cy="342900"/>
            </a:xfrm>
            <a:prstGeom prst="rect">
              <a:avLst/>
            </a:prstGeom>
            <a:solidFill>
              <a:srgbClr val="FFFFFF"/>
            </a:solidFill>
            <a:ln w="4763">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20" name="TextBox 19">
              <a:extLst>
                <a:ext uri="{FF2B5EF4-FFF2-40B4-BE49-F238E27FC236}">
                  <a16:creationId xmlns:a16="http://schemas.microsoft.com/office/drawing/2014/main" id="{D56CB856-A4EA-1421-E340-4981C9ED50CE}"/>
                </a:ext>
              </a:extLst>
            </p:cNvPr>
            <p:cNvSpPr txBox="1"/>
            <p:nvPr/>
          </p:nvSpPr>
          <p:spPr>
            <a:xfrm>
              <a:off x="1340739" y="1914636"/>
              <a:ext cx="977265" cy="258096"/>
            </a:xfrm>
            <a:prstGeom prst="rect">
              <a:avLst/>
            </a:prstGeom>
            <a:noFill/>
          </p:spPr>
          <p:txBody>
            <a:bodyPr wrap="square" lIns="0" tIns="18000" rIns="0" bIns="18000" anchor="ctr">
              <a:spAutoFit/>
            </a:bodyPr>
            <a:lstStyle/>
            <a:p>
              <a:pPr defTabSz="914377">
                <a:defRPr/>
              </a:pPr>
              <a:r>
                <a:rPr sz="1100" b="1">
                  <a:solidFill>
                    <a:srgbClr val="334155"/>
                  </a:solidFill>
                  <a:latin typeface="Calibri"/>
                </a:rPr>
                <a:t>Cold Chain Tag</a:t>
              </a:r>
            </a:p>
            <a:p>
              <a:pPr defTabSz="914377">
                <a:defRPr/>
              </a:pPr>
              <a:r>
                <a:rPr sz="900" i="1">
                  <a:solidFill>
                    <a:srgbClr val="64748B"/>
                  </a:solidFill>
                  <a:latin typeface="Calibri"/>
                </a:rPr>
                <a:t>Temp · humidity · IP67</a:t>
              </a:r>
            </a:p>
          </p:txBody>
        </p:sp>
        <p:sp>
          <p:nvSpPr>
            <p:cNvPr id="21" name="Rectangle 20">
              <a:extLst>
                <a:ext uri="{FF2B5EF4-FFF2-40B4-BE49-F238E27FC236}">
                  <a16:creationId xmlns:a16="http://schemas.microsoft.com/office/drawing/2014/main" id="{6F7F63D6-01CD-A1EF-30C5-4C6E12DF13E1}"/>
                </a:ext>
              </a:extLst>
            </p:cNvPr>
            <p:cNvSpPr/>
            <p:nvPr/>
          </p:nvSpPr>
          <p:spPr>
            <a:xfrm>
              <a:off x="171450" y="2318004"/>
              <a:ext cx="2160270" cy="813508"/>
            </a:xfrm>
            <a:prstGeom prst="rect">
              <a:avLst/>
            </a:prstGeom>
            <a:solidFill>
              <a:schemeClr val="bg1">
                <a:lumMod val="95000"/>
              </a:schemeClr>
            </a:solidFill>
            <a:ln w="9525">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22" name="Rounded Rectangle 21">
              <a:extLst>
                <a:ext uri="{FF2B5EF4-FFF2-40B4-BE49-F238E27FC236}">
                  <a16:creationId xmlns:a16="http://schemas.microsoft.com/office/drawing/2014/main" id="{378DDBB1-B9CC-E1EC-A6A4-4AF2175AF361}"/>
                </a:ext>
              </a:extLst>
            </p:cNvPr>
            <p:cNvSpPr/>
            <p:nvPr/>
          </p:nvSpPr>
          <p:spPr>
            <a:xfrm>
              <a:off x="294894" y="2441448"/>
              <a:ext cx="377190" cy="288036"/>
            </a:xfrm>
            <a:prstGeom prst="roundRect">
              <a:avLst>
                <a:gd name="adj" fmla="val 12000"/>
              </a:avLst>
            </a:prstGeom>
            <a:solidFill>
              <a:srgbClr val="1B5E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23" name="Oval 22">
              <a:extLst>
                <a:ext uri="{FF2B5EF4-FFF2-40B4-BE49-F238E27FC236}">
                  <a16:creationId xmlns:a16="http://schemas.microsoft.com/office/drawing/2014/main" id="{F769B521-7AB8-885D-C948-868384862B88}"/>
                </a:ext>
              </a:extLst>
            </p:cNvPr>
            <p:cNvSpPr/>
            <p:nvPr/>
          </p:nvSpPr>
          <p:spPr>
            <a:xfrm>
              <a:off x="356616" y="2510028"/>
              <a:ext cx="48006" cy="48006"/>
            </a:xfrm>
            <a:prstGeom prst="ellipse">
              <a:avLst/>
            </a:prstGeom>
            <a:solidFill>
              <a:srgbClr val="00D4A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24" name="Oval 23">
              <a:extLst>
                <a:ext uri="{FF2B5EF4-FFF2-40B4-BE49-F238E27FC236}">
                  <a16:creationId xmlns:a16="http://schemas.microsoft.com/office/drawing/2014/main" id="{2B4AB649-ABF6-1D24-EEB9-C2549D5A55F8}"/>
                </a:ext>
              </a:extLst>
            </p:cNvPr>
            <p:cNvSpPr/>
            <p:nvPr/>
          </p:nvSpPr>
          <p:spPr>
            <a:xfrm>
              <a:off x="425196" y="2510028"/>
              <a:ext cx="48006" cy="48006"/>
            </a:xfrm>
            <a:prstGeom prst="ellipse">
              <a:avLst/>
            </a:prstGeom>
            <a:solidFill>
              <a:srgbClr val="00D4A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25" name="Oval 24">
              <a:extLst>
                <a:ext uri="{FF2B5EF4-FFF2-40B4-BE49-F238E27FC236}">
                  <a16:creationId xmlns:a16="http://schemas.microsoft.com/office/drawing/2014/main" id="{DF052D44-6FBC-10F7-E357-CB7AE78666E3}"/>
                </a:ext>
              </a:extLst>
            </p:cNvPr>
            <p:cNvSpPr/>
            <p:nvPr/>
          </p:nvSpPr>
          <p:spPr>
            <a:xfrm>
              <a:off x="493776" y="2510028"/>
              <a:ext cx="48006" cy="48006"/>
            </a:xfrm>
            <a:prstGeom prst="ellipse">
              <a:avLst/>
            </a:prstGeom>
            <a:solidFill>
              <a:srgbClr val="00D4A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26" name="TextBox 25">
              <a:extLst>
                <a:ext uri="{FF2B5EF4-FFF2-40B4-BE49-F238E27FC236}">
                  <a16:creationId xmlns:a16="http://schemas.microsoft.com/office/drawing/2014/main" id="{27DF42FE-5BD9-6147-E955-B9746A4400D8}"/>
                </a:ext>
              </a:extLst>
            </p:cNvPr>
            <p:cNvSpPr txBox="1"/>
            <p:nvPr/>
          </p:nvSpPr>
          <p:spPr>
            <a:xfrm>
              <a:off x="774954" y="2372869"/>
              <a:ext cx="1508760" cy="165763"/>
            </a:xfrm>
            <a:prstGeom prst="rect">
              <a:avLst/>
            </a:prstGeom>
            <a:noFill/>
          </p:spPr>
          <p:txBody>
            <a:bodyPr wrap="square" lIns="0" tIns="18000" rIns="0" bIns="18000" anchor="t">
              <a:spAutoFit/>
            </a:bodyPr>
            <a:lstStyle/>
            <a:p>
              <a:pPr defTabSz="914377">
                <a:defRPr/>
              </a:pPr>
              <a:r>
                <a:rPr lang="en-US" sz="1200" b="1">
                  <a:solidFill>
                    <a:srgbClr val="0F1B2D"/>
                  </a:solidFill>
                  <a:latin typeface="Calibri"/>
                </a:rPr>
                <a:t>Industrial IoT Gateway</a:t>
              </a:r>
              <a:endParaRPr sz="1200" b="1">
                <a:solidFill>
                  <a:srgbClr val="0F1B2D"/>
                </a:solidFill>
                <a:latin typeface="Calibri"/>
              </a:endParaRPr>
            </a:p>
          </p:txBody>
        </p:sp>
        <p:sp>
          <p:nvSpPr>
            <p:cNvPr id="27" name="TextBox 26">
              <a:extLst>
                <a:ext uri="{FF2B5EF4-FFF2-40B4-BE49-F238E27FC236}">
                  <a16:creationId xmlns:a16="http://schemas.microsoft.com/office/drawing/2014/main" id="{9DBB1C3D-26E1-6C8D-7353-BFFE333BBEEE}"/>
                </a:ext>
              </a:extLst>
            </p:cNvPr>
            <p:cNvSpPr txBox="1"/>
            <p:nvPr/>
          </p:nvSpPr>
          <p:spPr>
            <a:xfrm>
              <a:off x="774954" y="2578608"/>
              <a:ext cx="1508760" cy="142680"/>
            </a:xfrm>
            <a:prstGeom prst="rect">
              <a:avLst/>
            </a:prstGeom>
            <a:noFill/>
          </p:spPr>
          <p:txBody>
            <a:bodyPr wrap="square" lIns="0" tIns="18000" rIns="0" bIns="18000" anchor="t">
              <a:spAutoFit/>
            </a:bodyPr>
            <a:lstStyle/>
            <a:p>
              <a:pPr defTabSz="914377">
                <a:defRPr/>
              </a:pPr>
              <a:r>
                <a:rPr sz="1000" i="1">
                  <a:solidFill>
                    <a:srgbClr val="64748B"/>
                  </a:solidFill>
                  <a:latin typeface="Calibri"/>
                </a:rPr>
                <a:t>Customer HW  ·  Linux</a:t>
              </a:r>
            </a:p>
          </p:txBody>
        </p:sp>
        <p:sp>
          <p:nvSpPr>
            <p:cNvPr id="28" name="TextBox 27">
              <a:extLst>
                <a:ext uri="{FF2B5EF4-FFF2-40B4-BE49-F238E27FC236}">
                  <a16:creationId xmlns:a16="http://schemas.microsoft.com/office/drawing/2014/main" id="{CD2925F3-BFF6-CD00-A260-ABB947F9D979}"/>
                </a:ext>
              </a:extLst>
            </p:cNvPr>
            <p:cNvSpPr txBox="1"/>
            <p:nvPr/>
          </p:nvSpPr>
          <p:spPr>
            <a:xfrm>
              <a:off x="274320" y="2798064"/>
              <a:ext cx="1988820" cy="258096"/>
            </a:xfrm>
            <a:prstGeom prst="rect">
              <a:avLst/>
            </a:prstGeom>
            <a:noFill/>
          </p:spPr>
          <p:txBody>
            <a:bodyPr wrap="square" lIns="0" tIns="18000" rIns="0" bIns="18000" anchor="t">
              <a:spAutoFit/>
            </a:bodyPr>
            <a:lstStyle/>
            <a:p>
              <a:pPr defTabSz="914377">
                <a:defRPr/>
              </a:pPr>
              <a:r>
                <a:rPr sz="1000">
                  <a:solidFill>
                    <a:srgbClr val="334155"/>
                  </a:solidFill>
                  <a:latin typeface="Calibri"/>
                </a:rPr>
                <a:t>/IOTCONNECT SDK · BLE mesh aggregation · dead-reckoning where aGPS fails</a:t>
              </a:r>
            </a:p>
          </p:txBody>
        </p:sp>
        <p:sp>
          <p:nvSpPr>
            <p:cNvPr id="29" name="TextBox 28">
              <a:extLst>
                <a:ext uri="{FF2B5EF4-FFF2-40B4-BE49-F238E27FC236}">
                  <a16:creationId xmlns:a16="http://schemas.microsoft.com/office/drawing/2014/main" id="{B7CBFC6E-7926-05B9-99DF-2DCD218C73F0}"/>
                </a:ext>
              </a:extLst>
            </p:cNvPr>
            <p:cNvSpPr txBox="1"/>
            <p:nvPr/>
          </p:nvSpPr>
          <p:spPr>
            <a:xfrm>
              <a:off x="171450" y="3173914"/>
              <a:ext cx="2160270" cy="258096"/>
            </a:xfrm>
            <a:prstGeom prst="rect">
              <a:avLst/>
            </a:prstGeom>
            <a:noFill/>
          </p:spPr>
          <p:txBody>
            <a:bodyPr wrap="square" lIns="0" tIns="18000" rIns="0" bIns="18000" anchor="t">
              <a:spAutoFit/>
            </a:bodyPr>
            <a:lstStyle/>
            <a:p>
              <a:pPr defTabSz="914377">
                <a:defRPr/>
              </a:pPr>
              <a:r>
                <a:rPr sz="1000" b="1">
                  <a:solidFill>
                    <a:srgbClr val="64748B"/>
                  </a:solidFill>
                  <a:latin typeface="Trebuchet MS"/>
                </a:rPr>
                <a:t>PROTOCOLS  </a:t>
              </a:r>
              <a:r>
                <a:rPr sz="1000">
                  <a:solidFill>
                    <a:srgbClr val="334155"/>
                  </a:solidFill>
                  <a:latin typeface="Calibri"/>
                </a:rPr>
                <a:t>BLE 5.x (beacon + mesh)  ·  MQTT/TLS  ·  HTTPS</a:t>
              </a:r>
            </a:p>
          </p:txBody>
        </p:sp>
        <p:pic>
          <p:nvPicPr>
            <p:cNvPr id="4" name="Content Placeholder 4" descr="A white square object with a circle&#10;&#10;Description automatically generated">
              <a:extLst>
                <a:ext uri="{FF2B5EF4-FFF2-40B4-BE49-F238E27FC236}">
                  <a16:creationId xmlns:a16="http://schemas.microsoft.com/office/drawing/2014/main" id="{01FDFC6D-9CDD-4C69-3383-E1C25F87E407}"/>
                </a:ext>
              </a:extLst>
            </p:cNvPr>
            <p:cNvPicPr>
              <a:picLocks noChangeAspect="1"/>
            </p:cNvPicPr>
            <p:nvPr/>
          </p:nvPicPr>
          <p:blipFill rotWithShape="1">
            <a:blip r:embed="rId20">
              <a:extLst>
                <a:ext uri="{28A0092B-C50C-407E-A947-70E740481C1C}">
                  <a14:useLocalDpi xmlns:a14="http://schemas.microsoft.com/office/drawing/2010/main" val="0"/>
                </a:ext>
              </a:extLst>
            </a:blip>
            <a:srcRect l="10323" t="14527" r="7862" b="22762"/>
            <a:stretch>
              <a:fillRect/>
            </a:stretch>
          </p:blipFill>
          <p:spPr>
            <a:xfrm>
              <a:off x="493776" y="3346306"/>
              <a:ext cx="559369" cy="571680"/>
            </a:xfrm>
            <a:prstGeom prst="roundRect">
              <a:avLst>
                <a:gd name="adj" fmla="val 11937"/>
              </a:avLst>
            </a:prstGeom>
          </p:spPr>
        </p:pic>
        <p:pic>
          <p:nvPicPr>
            <p:cNvPr id="120" name="Picture 8">
              <a:extLst>
                <a:ext uri="{FF2B5EF4-FFF2-40B4-BE49-F238E27FC236}">
                  <a16:creationId xmlns:a16="http://schemas.microsoft.com/office/drawing/2014/main" id="{16D53BBB-A0C4-3F4F-B1BF-68092375B8C0}"/>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863743" y="3382562"/>
              <a:ext cx="504918" cy="420846"/>
            </a:xfrm>
            <a:prstGeom prst="rect">
              <a:avLst/>
            </a:prstGeom>
            <a:noFill/>
            <a:extLst>
              <a:ext uri="{909E8E84-426E-40DD-AFC4-6F175D3DCCD1}">
                <a14:hiddenFill xmlns:a14="http://schemas.microsoft.com/office/drawing/2010/main">
                  <a:solidFill>
                    <a:srgbClr val="FFFFFF"/>
                  </a:solidFill>
                </a14:hiddenFill>
              </a:ext>
            </a:extLst>
          </p:spPr>
        </p:pic>
        <p:pic>
          <p:nvPicPr>
            <p:cNvPr id="121" name="Picture 2">
              <a:extLst>
                <a:ext uri="{FF2B5EF4-FFF2-40B4-BE49-F238E27FC236}">
                  <a16:creationId xmlns:a16="http://schemas.microsoft.com/office/drawing/2014/main" id="{BE2B484A-9236-423C-A63F-4A8A4229EDC5}"/>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321450" y="3536220"/>
              <a:ext cx="484124" cy="484124"/>
            </a:xfrm>
            <a:prstGeom prst="rect">
              <a:avLst/>
            </a:prstGeom>
            <a:noFill/>
            <a:extLst>
              <a:ext uri="{909E8E84-426E-40DD-AFC4-6F175D3DCCD1}">
                <a14:hiddenFill xmlns:a14="http://schemas.microsoft.com/office/drawing/2010/main">
                  <a:solidFill>
                    <a:srgbClr val="FFFFFF"/>
                  </a:solidFill>
                </a14:hiddenFill>
              </a:ext>
            </a:extLst>
          </p:spPr>
        </p:pic>
        <p:pic>
          <p:nvPicPr>
            <p:cNvPr id="136" name="Picture 2">
              <a:extLst>
                <a:ext uri="{FF2B5EF4-FFF2-40B4-BE49-F238E27FC236}">
                  <a16:creationId xmlns:a16="http://schemas.microsoft.com/office/drawing/2014/main" id="{7695D982-3AEB-426D-CD30-51B40768B2EA}"/>
                </a:ext>
              </a:extLst>
            </p:cNvPr>
            <p:cNvPicPr>
              <a:picLocks noChangeAspect="1" noChangeArrowheads="1"/>
            </p:cNvPicPr>
            <p:nvPr/>
          </p:nvPicPr>
          <p:blipFill>
            <a:blip r:embed="rId23">
              <a:clrChange>
                <a:clrFrom>
                  <a:srgbClr val="FCFCFC"/>
                </a:clrFrom>
                <a:clrTo>
                  <a:srgbClr val="FCFCFC">
                    <a:alpha val="0"/>
                  </a:srgbClr>
                </a:clrTo>
              </a:clrChange>
              <a:extLst>
                <a:ext uri="{28A0092B-C50C-407E-A947-70E740481C1C}">
                  <a14:useLocalDpi xmlns:a14="http://schemas.microsoft.com/office/drawing/2010/main" val="0"/>
                </a:ext>
              </a:extLst>
            </a:blip>
            <a:srcRect/>
            <a:stretch>
              <a:fillRect/>
            </a:stretch>
          </p:blipFill>
          <p:spPr bwMode="auto">
            <a:xfrm>
              <a:off x="-69493" y="3379260"/>
              <a:ext cx="591613" cy="591613"/>
            </a:xfrm>
            <a:prstGeom prst="rect">
              <a:avLst/>
            </a:prstGeom>
            <a:noFill/>
            <a:extLst>
              <a:ext uri="{909E8E84-426E-40DD-AFC4-6F175D3DCCD1}">
                <a14:hiddenFill xmlns:a14="http://schemas.microsoft.com/office/drawing/2010/main">
                  <a:solidFill>
                    <a:srgbClr val="FFFFFF"/>
                  </a:solidFill>
                </a14:hiddenFill>
              </a:ext>
            </a:extLst>
          </p:spPr>
        </p:pic>
        <p:pic>
          <p:nvPicPr>
            <p:cNvPr id="138" name="Picture 137" descr="A close-up of a card&#10;&#10;AI-generated content may be incorrect.">
              <a:extLst>
                <a:ext uri="{FF2B5EF4-FFF2-40B4-BE49-F238E27FC236}">
                  <a16:creationId xmlns:a16="http://schemas.microsoft.com/office/drawing/2014/main" id="{09F0B5E7-A8E0-C62E-8072-D704294346C0}"/>
                </a:ext>
              </a:extLst>
            </p:cNvPr>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1387509" y="3339846"/>
              <a:ext cx="1019649" cy="573553"/>
            </a:xfrm>
            <a:prstGeom prst="rect">
              <a:avLst/>
            </a:prstGeom>
          </p:spPr>
        </p:pic>
      </p:grpSp>
    </p:spTree>
    <p:extLst>
      <p:ext uri="{BB962C8B-B14F-4D97-AF65-F5344CB8AC3E}">
        <p14:creationId xmlns:p14="http://schemas.microsoft.com/office/powerpoint/2010/main" val="1967913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39"/>
                                        </p:tgtEl>
                                        <p:attrNameLst>
                                          <p:attrName>style.visibility</p:attrName>
                                        </p:attrNameLst>
                                      </p:cBhvr>
                                      <p:to>
                                        <p:strVal val="visible"/>
                                      </p:to>
                                    </p:set>
                                    <p:anim calcmode="lin" valueType="num">
                                      <p:cBhvr additive="base">
                                        <p:cTn id="7" dur="500" fill="hold"/>
                                        <p:tgtEl>
                                          <p:spTgt spid="139"/>
                                        </p:tgtEl>
                                        <p:attrNameLst>
                                          <p:attrName>ppt_x</p:attrName>
                                        </p:attrNameLst>
                                      </p:cBhvr>
                                      <p:tavLst>
                                        <p:tav tm="0">
                                          <p:val>
                                            <p:strVal val="0-#ppt_w/2"/>
                                          </p:val>
                                        </p:tav>
                                        <p:tav tm="100000">
                                          <p:val>
                                            <p:strVal val="#ppt_x"/>
                                          </p:val>
                                        </p:tav>
                                      </p:tavLst>
                                    </p:anim>
                                    <p:anim calcmode="lin" valueType="num">
                                      <p:cBhvr additive="base">
                                        <p:cTn id="8" dur="500" fill="hold"/>
                                        <p:tgtEl>
                                          <p:spTgt spid="13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4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nodeType="clickEffect">
                                  <p:stCondLst>
                                    <p:cond delay="0"/>
                                  </p:stCondLst>
                                  <p:childTnLst>
                                    <p:set>
                                      <p:cBhvr>
                                        <p:cTn id="16" dur="1" fill="hold">
                                          <p:stCondLst>
                                            <p:cond delay="0"/>
                                          </p:stCondLst>
                                        </p:cTn>
                                        <p:tgtEl>
                                          <p:spTgt spid="141"/>
                                        </p:tgtEl>
                                        <p:attrNameLst>
                                          <p:attrName>style.visibility</p:attrName>
                                        </p:attrNameLst>
                                      </p:cBhvr>
                                      <p:to>
                                        <p:strVal val="visible"/>
                                      </p:to>
                                    </p:set>
                                    <p:anim calcmode="lin" valueType="num">
                                      <p:cBhvr additive="base">
                                        <p:cTn id="17" dur="500" fill="hold"/>
                                        <p:tgtEl>
                                          <p:spTgt spid="141"/>
                                        </p:tgtEl>
                                        <p:attrNameLst>
                                          <p:attrName>ppt_x</p:attrName>
                                        </p:attrNameLst>
                                      </p:cBhvr>
                                      <p:tavLst>
                                        <p:tav tm="0">
                                          <p:val>
                                            <p:strVal val="0-#ppt_w/2"/>
                                          </p:val>
                                        </p:tav>
                                        <p:tav tm="100000">
                                          <p:val>
                                            <p:strVal val="#ppt_x"/>
                                          </p:val>
                                        </p:tav>
                                      </p:tavLst>
                                    </p:anim>
                                    <p:anim calcmode="lin" valueType="num">
                                      <p:cBhvr additive="base">
                                        <p:cTn id="18" dur="500" fill="hold"/>
                                        <p:tgtEl>
                                          <p:spTgt spid="141"/>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nodeType="clickEffect">
                                  <p:stCondLst>
                                    <p:cond delay="0"/>
                                  </p:stCondLst>
                                  <p:childTnLst>
                                    <p:set>
                                      <p:cBhvr>
                                        <p:cTn id="22" dur="1" fill="hold">
                                          <p:stCondLst>
                                            <p:cond delay="0"/>
                                          </p:stCondLst>
                                        </p:cTn>
                                        <p:tgtEl>
                                          <p:spTgt spid="142"/>
                                        </p:tgtEl>
                                        <p:attrNameLst>
                                          <p:attrName>style.visibility</p:attrName>
                                        </p:attrNameLst>
                                      </p:cBhvr>
                                      <p:to>
                                        <p:strVal val="visible"/>
                                      </p:to>
                                    </p:set>
                                    <p:anim calcmode="lin" valueType="num">
                                      <p:cBhvr additive="base">
                                        <p:cTn id="23" dur="500" fill="hold"/>
                                        <p:tgtEl>
                                          <p:spTgt spid="142"/>
                                        </p:tgtEl>
                                        <p:attrNameLst>
                                          <p:attrName>ppt_x</p:attrName>
                                        </p:attrNameLst>
                                      </p:cBhvr>
                                      <p:tavLst>
                                        <p:tav tm="0">
                                          <p:val>
                                            <p:strVal val="0-#ppt_w/2"/>
                                          </p:val>
                                        </p:tav>
                                        <p:tav tm="100000">
                                          <p:val>
                                            <p:strVal val="#ppt_x"/>
                                          </p:val>
                                        </p:tav>
                                      </p:tavLst>
                                    </p:anim>
                                    <p:anim calcmode="lin" valueType="num">
                                      <p:cBhvr additive="base">
                                        <p:cTn id="24" dur="500" fill="hold"/>
                                        <p:tgtEl>
                                          <p:spTgt spid="142"/>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grpId="0" nodeType="clickEffect">
                                  <p:stCondLst>
                                    <p:cond delay="0"/>
                                  </p:stCondLst>
                                  <p:childTnLst>
                                    <p:set>
                                      <p:cBhvr>
                                        <p:cTn id="28" dur="1" fill="hold">
                                          <p:stCondLst>
                                            <p:cond delay="0"/>
                                          </p:stCondLst>
                                        </p:cTn>
                                        <p:tgtEl>
                                          <p:spTgt spid="119"/>
                                        </p:tgtEl>
                                        <p:attrNameLst>
                                          <p:attrName>style.visibility</p:attrName>
                                        </p:attrNameLst>
                                      </p:cBhvr>
                                      <p:to>
                                        <p:strVal val="visible"/>
                                      </p:to>
                                    </p:set>
                                    <p:anim calcmode="lin" valueType="num">
                                      <p:cBhvr additive="base">
                                        <p:cTn id="29" dur="500" fill="hold"/>
                                        <p:tgtEl>
                                          <p:spTgt spid="119"/>
                                        </p:tgtEl>
                                        <p:attrNameLst>
                                          <p:attrName>ppt_x</p:attrName>
                                        </p:attrNameLst>
                                      </p:cBhvr>
                                      <p:tavLst>
                                        <p:tav tm="0">
                                          <p:val>
                                            <p:strVal val="0-#ppt_w/2"/>
                                          </p:val>
                                        </p:tav>
                                        <p:tav tm="100000">
                                          <p:val>
                                            <p:strVal val="#ppt_x"/>
                                          </p:val>
                                        </p:tav>
                                      </p:tavLst>
                                    </p:anim>
                                    <p:anim calcmode="lin" valueType="num">
                                      <p:cBhvr additive="base">
                                        <p:cTn id="30" dur="500" fill="hold"/>
                                        <p:tgtEl>
                                          <p:spTgt spid="119"/>
                                        </p:tgtEl>
                                        <p:attrNameLst>
                                          <p:attrName>ppt_y</p:attrName>
                                        </p:attrNameLst>
                                      </p:cBhvr>
                                      <p:tavLst>
                                        <p:tav tm="0">
                                          <p:val>
                                            <p:strVal val="#ppt_y"/>
                                          </p:val>
                                        </p:tav>
                                        <p:tav tm="100000">
                                          <p:val>
                                            <p:strVal val="#ppt_y"/>
                                          </p:val>
                                        </p:tav>
                                      </p:tavLst>
                                    </p:anim>
                                  </p:childTnLst>
                                </p:cTn>
                              </p:par>
                              <p:par>
                                <p:cTn id="31" presetID="2" presetClass="entr" presetSubtype="8" fill="hold" nodeType="withEffect">
                                  <p:stCondLst>
                                    <p:cond delay="0"/>
                                  </p:stCondLst>
                                  <p:childTnLst>
                                    <p:set>
                                      <p:cBhvr>
                                        <p:cTn id="32" dur="1" fill="hold">
                                          <p:stCondLst>
                                            <p:cond delay="0"/>
                                          </p:stCondLst>
                                        </p:cTn>
                                        <p:tgtEl>
                                          <p:spTgt spid="135"/>
                                        </p:tgtEl>
                                        <p:attrNameLst>
                                          <p:attrName>style.visibility</p:attrName>
                                        </p:attrNameLst>
                                      </p:cBhvr>
                                      <p:to>
                                        <p:strVal val="visible"/>
                                      </p:to>
                                    </p:set>
                                    <p:anim calcmode="lin" valueType="num">
                                      <p:cBhvr additive="base">
                                        <p:cTn id="33" dur="500" fill="hold"/>
                                        <p:tgtEl>
                                          <p:spTgt spid="135"/>
                                        </p:tgtEl>
                                        <p:attrNameLst>
                                          <p:attrName>ppt_x</p:attrName>
                                        </p:attrNameLst>
                                      </p:cBhvr>
                                      <p:tavLst>
                                        <p:tav tm="0">
                                          <p:val>
                                            <p:strVal val="0-#ppt_w/2"/>
                                          </p:val>
                                        </p:tav>
                                        <p:tav tm="100000">
                                          <p:val>
                                            <p:strVal val="#ppt_x"/>
                                          </p:val>
                                        </p:tav>
                                      </p:tavLst>
                                    </p:anim>
                                    <p:anim calcmode="lin" valueType="num">
                                      <p:cBhvr additive="base">
                                        <p:cTn id="34" dur="500" fill="hold"/>
                                        <p:tgtEl>
                                          <p:spTgt spid="13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6FAF7"/>
        </a:solidFill>
        <a:effectLst/>
      </p:bgPr>
    </p:bg>
    <p:spTree>
      <p:nvGrpSpPr>
        <p:cNvPr id="1" name="">
          <a:extLst>
            <a:ext uri="{FF2B5EF4-FFF2-40B4-BE49-F238E27FC236}">
              <a16:creationId xmlns:a16="http://schemas.microsoft.com/office/drawing/2014/main" id="{85F21DBA-8BA2-1BB3-2C16-D9AC8FB8ABFA}"/>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654C6F0C-C4D0-F3C2-AA77-788D8BC7FB71}"/>
              </a:ext>
            </a:extLst>
          </p:cNvPr>
          <p:cNvSpPr/>
          <p:nvPr/>
        </p:nvSpPr>
        <p:spPr>
          <a:xfrm>
            <a:off x="0" y="0"/>
            <a:ext cx="12192000" cy="975360"/>
          </a:xfrm>
          <a:prstGeom prst="rect">
            <a:avLst/>
          </a:prstGeom>
          <a:solidFill>
            <a:schemeClr val="tx1"/>
          </a:solidFill>
          <a:ln/>
        </p:spPr>
        <p:txBody>
          <a:bodyPr/>
          <a:lstStyle/>
          <a:p>
            <a:pPr defTabSz="1219110">
              <a:defRPr/>
            </a:pPr>
            <a:endParaRPr lang="en-US" sz="2400">
              <a:solidFill>
                <a:prstClr val="black"/>
              </a:solidFill>
              <a:latin typeface="Calibri" panose="020F0502020204030204"/>
            </a:endParaRPr>
          </a:p>
        </p:txBody>
      </p:sp>
      <p:sp>
        <p:nvSpPr>
          <p:cNvPr id="4" name="Text 2">
            <a:extLst>
              <a:ext uri="{FF2B5EF4-FFF2-40B4-BE49-F238E27FC236}">
                <a16:creationId xmlns:a16="http://schemas.microsoft.com/office/drawing/2014/main" id="{A1E44816-4C95-3891-2EEB-B83197FDE45B}"/>
              </a:ext>
            </a:extLst>
          </p:cNvPr>
          <p:cNvSpPr/>
          <p:nvPr/>
        </p:nvSpPr>
        <p:spPr>
          <a:xfrm>
            <a:off x="731520" y="0"/>
            <a:ext cx="10850880" cy="975360"/>
          </a:xfrm>
          <a:prstGeom prst="rect">
            <a:avLst/>
          </a:prstGeom>
          <a:noFill/>
          <a:ln/>
        </p:spPr>
        <p:txBody>
          <a:bodyPr wrap="square" lIns="0" tIns="0" rIns="0" bIns="0" rtlCol="0" anchor="ctr"/>
          <a:lstStyle/>
          <a:p>
            <a:pPr defTabSz="1219110">
              <a:defRPr/>
            </a:pPr>
            <a:r>
              <a:rPr lang="en-US" sz="2400" b="1">
                <a:solidFill>
                  <a:srgbClr val="FFFFFF"/>
                </a:solidFill>
                <a:latin typeface="Trebuchet MS" pitchFamily="34" charset="0"/>
                <a:ea typeface="Trebuchet MS" pitchFamily="34" charset="-122"/>
                <a:cs typeface="Trebuchet MS" pitchFamily="34" charset="-120"/>
              </a:rPr>
              <a:t>Fluid / Leak Detection</a:t>
            </a:r>
            <a:endParaRPr lang="en-US" sz="2400">
              <a:solidFill>
                <a:prstClr val="black"/>
              </a:solidFill>
              <a:latin typeface="Calibri" panose="020F0502020204030204"/>
            </a:endParaRPr>
          </a:p>
        </p:txBody>
      </p:sp>
      <p:sp>
        <p:nvSpPr>
          <p:cNvPr id="5" name="Text 3">
            <a:extLst>
              <a:ext uri="{FF2B5EF4-FFF2-40B4-BE49-F238E27FC236}">
                <a16:creationId xmlns:a16="http://schemas.microsoft.com/office/drawing/2014/main" id="{B770F068-B688-1171-3BFE-FCB988901838}"/>
              </a:ext>
            </a:extLst>
          </p:cNvPr>
          <p:cNvSpPr/>
          <p:nvPr/>
        </p:nvSpPr>
        <p:spPr>
          <a:xfrm>
            <a:off x="731520" y="1158240"/>
            <a:ext cx="5120640" cy="304800"/>
          </a:xfrm>
          <a:prstGeom prst="rect">
            <a:avLst/>
          </a:prstGeom>
          <a:noFill/>
          <a:ln/>
        </p:spPr>
        <p:txBody>
          <a:bodyPr wrap="square" lIns="0" tIns="0" rIns="0" bIns="0" rtlCol="0" anchor="ctr"/>
          <a:lstStyle/>
          <a:p>
            <a:pPr defTabSz="1219110">
              <a:defRPr/>
            </a:pPr>
            <a:r>
              <a:rPr lang="en-US" sz="1467" i="1">
                <a:solidFill>
                  <a:srgbClr val="41C363"/>
                </a:solidFill>
                <a:latin typeface="Calibri" pitchFamily="34" charset="0"/>
                <a:ea typeface="Calibri" pitchFamily="34" charset="-122"/>
                <a:cs typeface="Calibri" pitchFamily="34" charset="-120"/>
              </a:rPr>
              <a:t>Energy Sector</a:t>
            </a:r>
            <a:endParaRPr lang="en-US" sz="1467">
              <a:solidFill>
                <a:prstClr val="black"/>
              </a:solidFill>
              <a:latin typeface="Calibri" panose="020F0502020204030204"/>
            </a:endParaRPr>
          </a:p>
        </p:txBody>
      </p:sp>
      <p:sp>
        <p:nvSpPr>
          <p:cNvPr id="6" name="Text 4">
            <a:extLst>
              <a:ext uri="{FF2B5EF4-FFF2-40B4-BE49-F238E27FC236}">
                <a16:creationId xmlns:a16="http://schemas.microsoft.com/office/drawing/2014/main" id="{17E79136-31AA-08F8-B4EF-600E760607E8}"/>
              </a:ext>
            </a:extLst>
          </p:cNvPr>
          <p:cNvSpPr/>
          <p:nvPr/>
        </p:nvSpPr>
        <p:spPr>
          <a:xfrm>
            <a:off x="731520" y="1584960"/>
            <a:ext cx="5120640" cy="268224"/>
          </a:xfrm>
          <a:prstGeom prst="rect">
            <a:avLst/>
          </a:prstGeom>
          <a:noFill/>
          <a:ln/>
        </p:spPr>
        <p:txBody>
          <a:bodyPr wrap="square" lIns="0" tIns="0" rIns="0" bIns="0" rtlCol="0" anchor="ctr"/>
          <a:lstStyle/>
          <a:p>
            <a:pPr defTabSz="1219110">
              <a:defRPr/>
            </a:pPr>
            <a:r>
              <a:rPr lang="en-US" sz="1467" b="1">
                <a:solidFill>
                  <a:srgbClr val="1A2E1F"/>
                </a:solidFill>
                <a:latin typeface="Trebuchet MS" pitchFamily="34" charset="0"/>
                <a:ea typeface="Trebuchet MS" pitchFamily="34" charset="-122"/>
                <a:cs typeface="Trebuchet MS" pitchFamily="34" charset="-120"/>
              </a:rPr>
              <a:t>Challenge</a:t>
            </a:r>
            <a:endParaRPr lang="en-US" sz="1467">
              <a:solidFill>
                <a:prstClr val="black"/>
              </a:solidFill>
              <a:latin typeface="Calibri" panose="020F0502020204030204"/>
            </a:endParaRPr>
          </a:p>
        </p:txBody>
      </p:sp>
      <p:sp>
        <p:nvSpPr>
          <p:cNvPr id="7" name="Text 5">
            <a:extLst>
              <a:ext uri="{FF2B5EF4-FFF2-40B4-BE49-F238E27FC236}">
                <a16:creationId xmlns:a16="http://schemas.microsoft.com/office/drawing/2014/main" id="{B4ED68BF-52BA-B4C7-087A-4B81AB9DB840}"/>
              </a:ext>
            </a:extLst>
          </p:cNvPr>
          <p:cNvSpPr/>
          <p:nvPr/>
        </p:nvSpPr>
        <p:spPr>
          <a:xfrm>
            <a:off x="731520" y="1877568"/>
            <a:ext cx="5120640" cy="670560"/>
          </a:xfrm>
          <a:prstGeom prst="rect">
            <a:avLst/>
          </a:prstGeom>
          <a:noFill/>
          <a:ln/>
        </p:spPr>
        <p:txBody>
          <a:bodyPr wrap="square" lIns="0" tIns="0" rIns="0" bIns="0" rtlCol="0" anchor="ctr"/>
          <a:lstStyle/>
          <a:p>
            <a:pPr defTabSz="1219110">
              <a:lnSpc>
                <a:spcPct val="120000"/>
              </a:lnSpc>
              <a:defRPr/>
            </a:pPr>
            <a:r>
              <a:rPr lang="en-US" sz="1333">
                <a:solidFill>
                  <a:srgbClr val="475569"/>
                </a:solidFill>
                <a:latin typeface="Calibri" pitchFamily="34" charset="0"/>
                <a:ea typeface="Calibri" pitchFamily="34" charset="-122"/>
                <a:cs typeface="Calibri" pitchFamily="34" charset="-120"/>
              </a:rPr>
              <a:t>Required automated detection of liquid pooling and leakage at industrial facilities using thermal and RGB camera feeds. Manual rounds missed intermittent events and couldn't provide 24/7 coverage.</a:t>
            </a:r>
            <a:endParaRPr lang="en-US" sz="1333">
              <a:solidFill>
                <a:prstClr val="black"/>
              </a:solidFill>
              <a:latin typeface="Calibri" panose="020F0502020204030204"/>
            </a:endParaRPr>
          </a:p>
        </p:txBody>
      </p:sp>
      <p:sp>
        <p:nvSpPr>
          <p:cNvPr id="8" name="Text 6">
            <a:extLst>
              <a:ext uri="{FF2B5EF4-FFF2-40B4-BE49-F238E27FC236}">
                <a16:creationId xmlns:a16="http://schemas.microsoft.com/office/drawing/2014/main" id="{27158833-15AF-121A-1307-3D1207EBBEE8}"/>
              </a:ext>
            </a:extLst>
          </p:cNvPr>
          <p:cNvSpPr/>
          <p:nvPr/>
        </p:nvSpPr>
        <p:spPr>
          <a:xfrm>
            <a:off x="731520" y="2682240"/>
            <a:ext cx="5120640" cy="268224"/>
          </a:xfrm>
          <a:prstGeom prst="rect">
            <a:avLst/>
          </a:prstGeom>
          <a:noFill/>
          <a:ln/>
        </p:spPr>
        <p:txBody>
          <a:bodyPr wrap="square" lIns="0" tIns="0" rIns="0" bIns="0" rtlCol="0" anchor="ctr"/>
          <a:lstStyle/>
          <a:p>
            <a:pPr defTabSz="1219110">
              <a:defRPr/>
            </a:pPr>
            <a:r>
              <a:rPr lang="en-US" sz="1467" b="1">
                <a:solidFill>
                  <a:srgbClr val="1A2E1F"/>
                </a:solidFill>
                <a:latin typeface="Trebuchet MS" pitchFamily="34" charset="0"/>
                <a:ea typeface="Trebuchet MS" pitchFamily="34" charset="-122"/>
                <a:cs typeface="Trebuchet MS" pitchFamily="34" charset="-120"/>
              </a:rPr>
              <a:t>Solution</a:t>
            </a:r>
            <a:endParaRPr lang="en-US" sz="1467">
              <a:solidFill>
                <a:prstClr val="black"/>
              </a:solidFill>
              <a:latin typeface="Calibri" panose="020F0502020204030204"/>
            </a:endParaRPr>
          </a:p>
        </p:txBody>
      </p:sp>
      <p:sp>
        <p:nvSpPr>
          <p:cNvPr id="9" name="Text 7">
            <a:extLst>
              <a:ext uri="{FF2B5EF4-FFF2-40B4-BE49-F238E27FC236}">
                <a16:creationId xmlns:a16="http://schemas.microsoft.com/office/drawing/2014/main" id="{BDACF8C6-F852-332D-2216-52D05AB9BBA8}"/>
              </a:ext>
            </a:extLst>
          </p:cNvPr>
          <p:cNvSpPr/>
          <p:nvPr/>
        </p:nvSpPr>
        <p:spPr>
          <a:xfrm>
            <a:off x="731520" y="2974848"/>
            <a:ext cx="5120640" cy="1036320"/>
          </a:xfrm>
          <a:prstGeom prst="rect">
            <a:avLst/>
          </a:prstGeom>
          <a:noFill/>
          <a:ln/>
        </p:spPr>
        <p:txBody>
          <a:bodyPr wrap="square" lIns="0" tIns="0" rIns="0" bIns="0" rtlCol="0" anchor="ctr"/>
          <a:lstStyle/>
          <a:p>
            <a:pPr defTabSz="1219110">
              <a:lnSpc>
                <a:spcPct val="120000"/>
              </a:lnSpc>
              <a:defRPr/>
            </a:pPr>
            <a:r>
              <a:rPr lang="en-US" sz="1333">
                <a:solidFill>
                  <a:srgbClr val="475569"/>
                </a:solidFill>
                <a:latin typeface="Calibri" pitchFamily="34" charset="0"/>
                <a:ea typeface="Calibri" pitchFamily="34" charset="-122"/>
                <a:cs typeface="Calibri" pitchFamily="34" charset="-120"/>
              </a:rPr>
              <a:t>Image segmentation model distinguishes liquid textures, color, and reflectivity from normal surfaces. Anomaly detection learns normal baseline conditions and flags deviations like pooling liquids. Deployed on thermal cameras for 24/7 leak monitoring with bounding box + Leak-ID tracking.</a:t>
            </a:r>
            <a:endParaRPr lang="en-US" sz="1333">
              <a:solidFill>
                <a:prstClr val="black"/>
              </a:solidFill>
              <a:latin typeface="Calibri" panose="020F0502020204030204"/>
            </a:endParaRPr>
          </a:p>
        </p:txBody>
      </p:sp>
      <p:sp>
        <p:nvSpPr>
          <p:cNvPr id="10" name="Text 8">
            <a:extLst>
              <a:ext uri="{FF2B5EF4-FFF2-40B4-BE49-F238E27FC236}">
                <a16:creationId xmlns:a16="http://schemas.microsoft.com/office/drawing/2014/main" id="{E13ABD6C-1F73-A759-BF86-B185B10133EE}"/>
              </a:ext>
            </a:extLst>
          </p:cNvPr>
          <p:cNvSpPr/>
          <p:nvPr/>
        </p:nvSpPr>
        <p:spPr>
          <a:xfrm>
            <a:off x="731520" y="4145280"/>
            <a:ext cx="5120640" cy="268224"/>
          </a:xfrm>
          <a:prstGeom prst="rect">
            <a:avLst/>
          </a:prstGeom>
          <a:noFill/>
          <a:ln/>
        </p:spPr>
        <p:txBody>
          <a:bodyPr wrap="square" lIns="0" tIns="0" rIns="0" bIns="0" rtlCol="0" anchor="ctr"/>
          <a:lstStyle/>
          <a:p>
            <a:pPr defTabSz="1219110">
              <a:defRPr/>
            </a:pPr>
            <a:r>
              <a:rPr lang="en-US" sz="1467" b="1">
                <a:solidFill>
                  <a:srgbClr val="1A2E1F"/>
                </a:solidFill>
                <a:latin typeface="Trebuchet MS" pitchFamily="34" charset="0"/>
                <a:ea typeface="Trebuchet MS" pitchFamily="34" charset="-122"/>
                <a:cs typeface="Trebuchet MS" pitchFamily="34" charset="-120"/>
              </a:rPr>
              <a:t>Key Results</a:t>
            </a:r>
            <a:endParaRPr lang="en-US" sz="1467">
              <a:solidFill>
                <a:prstClr val="black"/>
              </a:solidFill>
              <a:latin typeface="Calibri" panose="020F0502020204030204"/>
            </a:endParaRPr>
          </a:p>
        </p:txBody>
      </p:sp>
      <p:pic>
        <p:nvPicPr>
          <p:cNvPr id="11" name="Image 0" descr="preencoded.png">
            <a:extLst>
              <a:ext uri="{FF2B5EF4-FFF2-40B4-BE49-F238E27FC236}">
                <a16:creationId xmlns:a16="http://schemas.microsoft.com/office/drawing/2014/main" id="{3941BE05-2404-3140-191F-A38FCA940FA9}"/>
              </a:ext>
            </a:extLst>
          </p:cNvPr>
          <p:cNvPicPr>
            <a:picLocks noChangeAspect="1"/>
          </p:cNvPicPr>
          <p:nvPr/>
        </p:nvPicPr>
        <p:blipFill>
          <a:blip r:embed="rId3"/>
          <a:stretch>
            <a:fillRect/>
          </a:stretch>
        </p:blipFill>
        <p:spPr>
          <a:xfrm>
            <a:off x="731520" y="4450080"/>
            <a:ext cx="207264" cy="207264"/>
          </a:xfrm>
          <a:prstGeom prst="rect">
            <a:avLst/>
          </a:prstGeom>
        </p:spPr>
      </p:pic>
      <p:sp>
        <p:nvSpPr>
          <p:cNvPr id="12" name="Text 9">
            <a:extLst>
              <a:ext uri="{FF2B5EF4-FFF2-40B4-BE49-F238E27FC236}">
                <a16:creationId xmlns:a16="http://schemas.microsoft.com/office/drawing/2014/main" id="{D32F55C0-2194-73EB-35D1-3370E0A9CC92}"/>
              </a:ext>
            </a:extLst>
          </p:cNvPr>
          <p:cNvSpPr/>
          <p:nvPr/>
        </p:nvSpPr>
        <p:spPr>
          <a:xfrm>
            <a:off x="1024128" y="4425696"/>
            <a:ext cx="4828032" cy="268224"/>
          </a:xfrm>
          <a:prstGeom prst="rect">
            <a:avLst/>
          </a:prstGeom>
          <a:noFill/>
          <a:ln/>
        </p:spPr>
        <p:txBody>
          <a:bodyPr wrap="square" lIns="0" tIns="0" rIns="0" bIns="0" rtlCol="0" anchor="ctr"/>
          <a:lstStyle/>
          <a:p>
            <a:pPr defTabSz="1219110">
              <a:defRPr/>
            </a:pPr>
            <a:r>
              <a:rPr lang="en-US" sz="1333">
                <a:solidFill>
                  <a:srgbClr val="1A2E1F"/>
                </a:solidFill>
                <a:latin typeface="Calibri" pitchFamily="34" charset="0"/>
                <a:ea typeface="Calibri" pitchFamily="34" charset="-122"/>
                <a:cs typeface="Calibri" pitchFamily="34" charset="-120"/>
              </a:rPr>
              <a:t>Real-time leak identification with Leak-ID</a:t>
            </a:r>
            <a:endParaRPr lang="en-US" sz="1333">
              <a:solidFill>
                <a:prstClr val="black"/>
              </a:solidFill>
              <a:latin typeface="Calibri" panose="020F0502020204030204"/>
            </a:endParaRPr>
          </a:p>
        </p:txBody>
      </p:sp>
      <p:pic>
        <p:nvPicPr>
          <p:cNvPr id="13" name="Image 1" descr="preencoded.png">
            <a:extLst>
              <a:ext uri="{FF2B5EF4-FFF2-40B4-BE49-F238E27FC236}">
                <a16:creationId xmlns:a16="http://schemas.microsoft.com/office/drawing/2014/main" id="{4173FC1A-5E27-BE76-973D-8394161104DE}"/>
              </a:ext>
            </a:extLst>
          </p:cNvPr>
          <p:cNvPicPr>
            <a:picLocks noChangeAspect="1"/>
          </p:cNvPicPr>
          <p:nvPr/>
        </p:nvPicPr>
        <p:blipFill>
          <a:blip r:embed="rId3"/>
          <a:stretch>
            <a:fillRect/>
          </a:stretch>
        </p:blipFill>
        <p:spPr>
          <a:xfrm>
            <a:off x="731520" y="4767072"/>
            <a:ext cx="207264" cy="207264"/>
          </a:xfrm>
          <a:prstGeom prst="rect">
            <a:avLst/>
          </a:prstGeom>
        </p:spPr>
      </p:pic>
      <p:sp>
        <p:nvSpPr>
          <p:cNvPr id="14" name="Text 10">
            <a:extLst>
              <a:ext uri="{FF2B5EF4-FFF2-40B4-BE49-F238E27FC236}">
                <a16:creationId xmlns:a16="http://schemas.microsoft.com/office/drawing/2014/main" id="{E342664F-416F-3DB4-4A9F-2220976FEEBD}"/>
              </a:ext>
            </a:extLst>
          </p:cNvPr>
          <p:cNvSpPr/>
          <p:nvPr/>
        </p:nvSpPr>
        <p:spPr>
          <a:xfrm>
            <a:off x="1024128" y="4742688"/>
            <a:ext cx="4828032" cy="268224"/>
          </a:xfrm>
          <a:prstGeom prst="rect">
            <a:avLst/>
          </a:prstGeom>
          <a:noFill/>
          <a:ln/>
        </p:spPr>
        <p:txBody>
          <a:bodyPr wrap="square" lIns="0" tIns="0" rIns="0" bIns="0" rtlCol="0" anchor="ctr"/>
          <a:lstStyle/>
          <a:p>
            <a:pPr defTabSz="1219110">
              <a:defRPr/>
            </a:pPr>
            <a:r>
              <a:rPr lang="en-US" sz="1333">
                <a:solidFill>
                  <a:srgbClr val="1A2E1F"/>
                </a:solidFill>
                <a:latin typeface="Calibri" pitchFamily="34" charset="0"/>
                <a:ea typeface="Calibri" pitchFamily="34" charset="-122"/>
                <a:cs typeface="Calibri" pitchFamily="34" charset="-120"/>
              </a:rPr>
              <a:t>Thermal + RGB camera fusion</a:t>
            </a:r>
            <a:endParaRPr lang="en-US" sz="1333">
              <a:solidFill>
                <a:prstClr val="black"/>
              </a:solidFill>
              <a:latin typeface="Calibri" panose="020F0502020204030204"/>
            </a:endParaRPr>
          </a:p>
        </p:txBody>
      </p:sp>
      <p:pic>
        <p:nvPicPr>
          <p:cNvPr id="15" name="Image 2" descr="preencoded.png">
            <a:extLst>
              <a:ext uri="{FF2B5EF4-FFF2-40B4-BE49-F238E27FC236}">
                <a16:creationId xmlns:a16="http://schemas.microsoft.com/office/drawing/2014/main" id="{E1EBD798-97BC-9AF3-C0E0-0BA04AE646F0}"/>
              </a:ext>
            </a:extLst>
          </p:cNvPr>
          <p:cNvPicPr>
            <a:picLocks noChangeAspect="1"/>
          </p:cNvPicPr>
          <p:nvPr/>
        </p:nvPicPr>
        <p:blipFill>
          <a:blip r:embed="rId3"/>
          <a:stretch>
            <a:fillRect/>
          </a:stretch>
        </p:blipFill>
        <p:spPr>
          <a:xfrm>
            <a:off x="731520" y="5084064"/>
            <a:ext cx="207264" cy="207264"/>
          </a:xfrm>
          <a:prstGeom prst="rect">
            <a:avLst/>
          </a:prstGeom>
        </p:spPr>
      </p:pic>
      <p:sp>
        <p:nvSpPr>
          <p:cNvPr id="16" name="Text 11">
            <a:extLst>
              <a:ext uri="{FF2B5EF4-FFF2-40B4-BE49-F238E27FC236}">
                <a16:creationId xmlns:a16="http://schemas.microsoft.com/office/drawing/2014/main" id="{63DB81B9-F1BC-FEBD-C057-BB76CD010ED5}"/>
              </a:ext>
            </a:extLst>
          </p:cNvPr>
          <p:cNvSpPr/>
          <p:nvPr/>
        </p:nvSpPr>
        <p:spPr>
          <a:xfrm>
            <a:off x="1024128" y="5059680"/>
            <a:ext cx="4828032" cy="268224"/>
          </a:xfrm>
          <a:prstGeom prst="rect">
            <a:avLst/>
          </a:prstGeom>
          <a:noFill/>
          <a:ln/>
        </p:spPr>
        <p:txBody>
          <a:bodyPr wrap="square" lIns="0" tIns="0" rIns="0" bIns="0" rtlCol="0" anchor="ctr"/>
          <a:lstStyle/>
          <a:p>
            <a:pPr defTabSz="1219110">
              <a:defRPr/>
            </a:pPr>
            <a:r>
              <a:rPr lang="en-US" sz="1333">
                <a:solidFill>
                  <a:srgbClr val="1A2E1F"/>
                </a:solidFill>
                <a:latin typeface="Calibri" pitchFamily="34" charset="0"/>
                <a:ea typeface="Calibri" pitchFamily="34" charset="-122"/>
                <a:cs typeface="Calibri" pitchFamily="34" charset="-120"/>
              </a:rPr>
              <a:t>Anomaly-based detection (no labeled data needed)</a:t>
            </a:r>
            <a:endParaRPr lang="en-US" sz="1333">
              <a:solidFill>
                <a:prstClr val="black"/>
              </a:solidFill>
              <a:latin typeface="Calibri" panose="020F0502020204030204"/>
            </a:endParaRPr>
          </a:p>
        </p:txBody>
      </p:sp>
      <p:pic>
        <p:nvPicPr>
          <p:cNvPr id="17" name="Image 3" descr="preencoded.png">
            <a:extLst>
              <a:ext uri="{FF2B5EF4-FFF2-40B4-BE49-F238E27FC236}">
                <a16:creationId xmlns:a16="http://schemas.microsoft.com/office/drawing/2014/main" id="{4A5D9E76-C1A6-3007-CF45-E0F0BF8AADE6}"/>
              </a:ext>
            </a:extLst>
          </p:cNvPr>
          <p:cNvPicPr>
            <a:picLocks noChangeAspect="1"/>
          </p:cNvPicPr>
          <p:nvPr/>
        </p:nvPicPr>
        <p:blipFill>
          <a:blip r:embed="rId3"/>
          <a:stretch>
            <a:fillRect/>
          </a:stretch>
        </p:blipFill>
        <p:spPr>
          <a:xfrm>
            <a:off x="731520" y="5401056"/>
            <a:ext cx="207264" cy="207264"/>
          </a:xfrm>
          <a:prstGeom prst="rect">
            <a:avLst/>
          </a:prstGeom>
        </p:spPr>
      </p:pic>
      <p:sp>
        <p:nvSpPr>
          <p:cNvPr id="18" name="Text 12">
            <a:extLst>
              <a:ext uri="{FF2B5EF4-FFF2-40B4-BE49-F238E27FC236}">
                <a16:creationId xmlns:a16="http://schemas.microsoft.com/office/drawing/2014/main" id="{683D8F93-97A6-191A-5F5E-04276AD30EEC}"/>
              </a:ext>
            </a:extLst>
          </p:cNvPr>
          <p:cNvSpPr/>
          <p:nvPr/>
        </p:nvSpPr>
        <p:spPr>
          <a:xfrm>
            <a:off x="1024128" y="5376672"/>
            <a:ext cx="4828032" cy="268224"/>
          </a:xfrm>
          <a:prstGeom prst="rect">
            <a:avLst/>
          </a:prstGeom>
          <a:noFill/>
          <a:ln/>
        </p:spPr>
        <p:txBody>
          <a:bodyPr wrap="square" lIns="0" tIns="0" rIns="0" bIns="0" rtlCol="0" anchor="ctr"/>
          <a:lstStyle/>
          <a:p>
            <a:pPr defTabSz="1219110">
              <a:defRPr/>
            </a:pPr>
            <a:r>
              <a:rPr lang="en-US" sz="1333">
                <a:solidFill>
                  <a:srgbClr val="1A2E1F"/>
                </a:solidFill>
                <a:latin typeface="Calibri" pitchFamily="34" charset="0"/>
                <a:ea typeface="Calibri" pitchFamily="34" charset="-122"/>
                <a:cs typeface="Calibri" pitchFamily="34" charset="-120"/>
              </a:rPr>
              <a:t>Automated alert pipeline for containment</a:t>
            </a:r>
            <a:endParaRPr lang="en-US" sz="1333">
              <a:solidFill>
                <a:prstClr val="black"/>
              </a:solidFill>
              <a:latin typeface="Calibri" panose="020F0502020204030204"/>
            </a:endParaRPr>
          </a:p>
        </p:txBody>
      </p:sp>
      <p:sp>
        <p:nvSpPr>
          <p:cNvPr id="19" name="Shape 13">
            <a:extLst>
              <a:ext uri="{FF2B5EF4-FFF2-40B4-BE49-F238E27FC236}">
                <a16:creationId xmlns:a16="http://schemas.microsoft.com/office/drawing/2014/main" id="{D2C10626-D441-057F-1D9D-9935C39E7531}"/>
              </a:ext>
            </a:extLst>
          </p:cNvPr>
          <p:cNvSpPr/>
          <p:nvPr/>
        </p:nvSpPr>
        <p:spPr>
          <a:xfrm>
            <a:off x="731520" y="5754624"/>
            <a:ext cx="5120640" cy="390144"/>
          </a:xfrm>
          <a:prstGeom prst="roundRect">
            <a:avLst>
              <a:gd name="adj" fmla="val 12500"/>
            </a:avLst>
          </a:prstGeom>
          <a:solidFill>
            <a:schemeClr val="bg1">
              <a:lumMod val="95000"/>
              <a:alpha val="12000"/>
            </a:schemeClr>
          </a:solidFill>
          <a:ln w="12700">
            <a:solidFill>
              <a:srgbClr val="41C363"/>
            </a:solidFill>
            <a:prstDash val="solid"/>
          </a:ln>
        </p:spPr>
        <p:txBody>
          <a:bodyPr/>
          <a:lstStyle/>
          <a:p>
            <a:pPr defTabSz="1219110">
              <a:defRPr/>
            </a:pPr>
            <a:endParaRPr lang="en-US" sz="2400">
              <a:solidFill>
                <a:prstClr val="black"/>
              </a:solidFill>
              <a:latin typeface="Calibri" panose="020F0502020204030204"/>
            </a:endParaRPr>
          </a:p>
        </p:txBody>
      </p:sp>
      <p:sp>
        <p:nvSpPr>
          <p:cNvPr id="20" name="Text 14">
            <a:extLst>
              <a:ext uri="{FF2B5EF4-FFF2-40B4-BE49-F238E27FC236}">
                <a16:creationId xmlns:a16="http://schemas.microsoft.com/office/drawing/2014/main" id="{2837454F-B4D8-97B5-78CA-259C9A346C4D}"/>
              </a:ext>
            </a:extLst>
          </p:cNvPr>
          <p:cNvSpPr/>
          <p:nvPr/>
        </p:nvSpPr>
        <p:spPr>
          <a:xfrm>
            <a:off x="829056" y="5754624"/>
            <a:ext cx="4925568" cy="390144"/>
          </a:xfrm>
          <a:prstGeom prst="rect">
            <a:avLst/>
          </a:prstGeom>
          <a:noFill/>
          <a:ln/>
        </p:spPr>
        <p:txBody>
          <a:bodyPr wrap="square" lIns="0" tIns="0" rIns="0" bIns="0" rtlCol="0" anchor="ctr"/>
          <a:lstStyle/>
          <a:p>
            <a:pPr defTabSz="1219110">
              <a:defRPr/>
            </a:pPr>
            <a:r>
              <a:rPr lang="en-US" sz="1333" b="1">
                <a:solidFill>
                  <a:srgbClr val="2D8A47"/>
                </a:solidFill>
                <a:latin typeface="Calibri" pitchFamily="34" charset="0"/>
                <a:ea typeface="Calibri" pitchFamily="34" charset="-122"/>
                <a:cs typeface="Calibri" pitchFamily="34" charset="-120"/>
              </a:rPr>
              <a:t>DC Application: Coolant leak detection, water ingress near racks, HVAC condensation, raised floor flooding</a:t>
            </a:r>
            <a:endParaRPr lang="en-US" sz="1333">
              <a:solidFill>
                <a:prstClr val="black"/>
              </a:solidFill>
              <a:latin typeface="Calibri" panose="020F0502020204030204"/>
            </a:endParaRPr>
          </a:p>
        </p:txBody>
      </p:sp>
      <p:sp>
        <p:nvSpPr>
          <p:cNvPr id="23" name="Shape 15">
            <a:extLst>
              <a:ext uri="{FF2B5EF4-FFF2-40B4-BE49-F238E27FC236}">
                <a16:creationId xmlns:a16="http://schemas.microsoft.com/office/drawing/2014/main" id="{0E2CF09F-AEFD-B229-8D08-01751824CAEE}"/>
              </a:ext>
            </a:extLst>
          </p:cNvPr>
          <p:cNvSpPr/>
          <p:nvPr/>
        </p:nvSpPr>
        <p:spPr>
          <a:xfrm>
            <a:off x="0" y="6492240"/>
            <a:ext cx="12192000" cy="365760"/>
          </a:xfrm>
          <a:prstGeom prst="rect">
            <a:avLst/>
          </a:prstGeom>
          <a:solidFill>
            <a:srgbClr val="0F1E13"/>
          </a:solidFill>
          <a:ln/>
        </p:spPr>
        <p:txBody>
          <a:bodyPr/>
          <a:lstStyle/>
          <a:p>
            <a:pPr defTabSz="1219110">
              <a:defRPr/>
            </a:pPr>
            <a:endParaRPr lang="en-US" sz="2400">
              <a:solidFill>
                <a:prstClr val="black"/>
              </a:solidFill>
              <a:latin typeface="Calibri" panose="020F0502020204030204"/>
            </a:endParaRPr>
          </a:p>
        </p:txBody>
      </p:sp>
      <p:sp>
        <p:nvSpPr>
          <p:cNvPr id="24" name="Text 16">
            <a:extLst>
              <a:ext uri="{FF2B5EF4-FFF2-40B4-BE49-F238E27FC236}">
                <a16:creationId xmlns:a16="http://schemas.microsoft.com/office/drawing/2014/main" id="{0BAA1FB6-EFB3-18C0-4C4A-CECD1EAB58C7}"/>
              </a:ext>
            </a:extLst>
          </p:cNvPr>
          <p:cNvSpPr/>
          <p:nvPr/>
        </p:nvSpPr>
        <p:spPr>
          <a:xfrm>
            <a:off x="609600" y="6492240"/>
            <a:ext cx="6096000" cy="365760"/>
          </a:xfrm>
          <a:prstGeom prst="rect">
            <a:avLst/>
          </a:prstGeom>
          <a:noFill/>
          <a:ln/>
        </p:spPr>
        <p:txBody>
          <a:bodyPr wrap="square" lIns="0" tIns="0" rIns="0" bIns="0" rtlCol="0" anchor="ctr"/>
          <a:lstStyle/>
          <a:p>
            <a:pPr defTabSz="1219110">
              <a:defRPr/>
            </a:pPr>
            <a:r>
              <a:rPr lang="en-US" sz="1333">
                <a:solidFill>
                  <a:srgbClr val="94A3B8"/>
                </a:solidFill>
                <a:latin typeface="Calibri" pitchFamily="34" charset="0"/>
                <a:ea typeface="Calibri" pitchFamily="34" charset="-122"/>
                <a:cs typeface="Calibri" pitchFamily="34" charset="-120"/>
              </a:rPr>
              <a:t>Softweb Solutions  |  An Avnet Company | AWS Premier Partner</a:t>
            </a:r>
            <a:endParaRPr lang="en-US" sz="1333">
              <a:solidFill>
                <a:prstClr val="black"/>
              </a:solidFill>
              <a:latin typeface="Calibri" panose="020F0502020204030204"/>
            </a:endParaRPr>
          </a:p>
        </p:txBody>
      </p:sp>
      <p:sp>
        <p:nvSpPr>
          <p:cNvPr id="30" name="TextBox 29">
            <a:extLst>
              <a:ext uri="{FF2B5EF4-FFF2-40B4-BE49-F238E27FC236}">
                <a16:creationId xmlns:a16="http://schemas.microsoft.com/office/drawing/2014/main" id="{49237803-0F3D-DEED-05AF-A65B3125DF43}"/>
              </a:ext>
            </a:extLst>
          </p:cNvPr>
          <p:cNvSpPr txBox="1"/>
          <p:nvPr/>
        </p:nvSpPr>
        <p:spPr>
          <a:xfrm>
            <a:off x="6232089" y="3526115"/>
            <a:ext cx="1169377" cy="307777"/>
          </a:xfrm>
          <a:prstGeom prst="rect">
            <a:avLst/>
          </a:prstGeom>
          <a:noFill/>
        </p:spPr>
        <p:txBody>
          <a:bodyPr wrap="square" rtlCol="0">
            <a:spAutoFit/>
          </a:bodyPr>
          <a:lstStyle/>
          <a:p>
            <a:pPr defTabSz="914377">
              <a:defRPr/>
            </a:pPr>
            <a:r>
              <a:rPr lang="en-US" sz="1400">
                <a:solidFill>
                  <a:srgbClr val="00B050"/>
                </a:solidFill>
                <a:latin typeface="Calibri" panose="020F0502020204030204"/>
                <a:hlinkClick r:id="rId4">
                  <a:extLst>
                    <a:ext uri="{A12FA001-AC4F-418D-AE19-62706E023703}">
                      <ahyp:hlinkClr xmlns:ahyp="http://schemas.microsoft.com/office/drawing/2018/hyperlinkcolor" val="tx"/>
                    </a:ext>
                  </a:extLst>
                </a:hlinkClick>
              </a:rPr>
              <a:t>Video Link</a:t>
            </a:r>
            <a:endParaRPr lang="en-US" sz="1400">
              <a:solidFill>
                <a:srgbClr val="00B050"/>
              </a:solidFill>
              <a:latin typeface="Calibri" panose="020F0502020204030204"/>
            </a:endParaRPr>
          </a:p>
        </p:txBody>
      </p:sp>
      <p:sp>
        <p:nvSpPr>
          <p:cNvPr id="31" name="TextBox 30">
            <a:extLst>
              <a:ext uri="{FF2B5EF4-FFF2-40B4-BE49-F238E27FC236}">
                <a16:creationId xmlns:a16="http://schemas.microsoft.com/office/drawing/2014/main" id="{9F6C9C74-5339-AE28-7846-59440D0637CC}"/>
              </a:ext>
            </a:extLst>
          </p:cNvPr>
          <p:cNvSpPr txBox="1"/>
          <p:nvPr/>
        </p:nvSpPr>
        <p:spPr>
          <a:xfrm>
            <a:off x="9425355" y="3112478"/>
            <a:ext cx="1283677" cy="307777"/>
          </a:xfrm>
          <a:prstGeom prst="rect">
            <a:avLst/>
          </a:prstGeom>
          <a:noFill/>
        </p:spPr>
        <p:txBody>
          <a:bodyPr wrap="square" rtlCol="0">
            <a:spAutoFit/>
          </a:bodyPr>
          <a:lstStyle/>
          <a:p>
            <a:pPr defTabSz="914377">
              <a:defRPr/>
            </a:pPr>
            <a:r>
              <a:rPr lang="en-US" sz="1400">
                <a:solidFill>
                  <a:srgbClr val="00B050"/>
                </a:solidFill>
                <a:latin typeface="Calibri" panose="020F0502020204030204"/>
                <a:hlinkClick r:id="rId5">
                  <a:extLst>
                    <a:ext uri="{A12FA001-AC4F-418D-AE19-62706E023703}">
                      <ahyp:hlinkClr xmlns:ahyp="http://schemas.microsoft.com/office/drawing/2018/hyperlinkcolor" val="tx"/>
                    </a:ext>
                  </a:extLst>
                </a:hlinkClick>
              </a:rPr>
              <a:t>Video Link</a:t>
            </a:r>
            <a:endParaRPr lang="en-US" sz="1400">
              <a:solidFill>
                <a:srgbClr val="00B050"/>
              </a:solidFill>
              <a:latin typeface="Calibri" panose="020F0502020204030204"/>
            </a:endParaRPr>
          </a:p>
        </p:txBody>
      </p:sp>
      <p:sp>
        <p:nvSpPr>
          <p:cNvPr id="32" name="TextBox 31">
            <a:extLst>
              <a:ext uri="{FF2B5EF4-FFF2-40B4-BE49-F238E27FC236}">
                <a16:creationId xmlns:a16="http://schemas.microsoft.com/office/drawing/2014/main" id="{04FF046E-C001-DFBA-4709-1AAFD6B5657A}"/>
              </a:ext>
            </a:extLst>
          </p:cNvPr>
          <p:cNvSpPr txBox="1"/>
          <p:nvPr/>
        </p:nvSpPr>
        <p:spPr>
          <a:xfrm>
            <a:off x="7301613" y="5670594"/>
            <a:ext cx="1693120" cy="307777"/>
          </a:xfrm>
          <a:prstGeom prst="rect">
            <a:avLst/>
          </a:prstGeom>
          <a:noFill/>
        </p:spPr>
        <p:txBody>
          <a:bodyPr wrap="square" rtlCol="0">
            <a:spAutoFit/>
          </a:bodyPr>
          <a:lstStyle/>
          <a:p>
            <a:pPr defTabSz="914377">
              <a:defRPr/>
            </a:pPr>
            <a:r>
              <a:rPr lang="en-US" sz="1400">
                <a:solidFill>
                  <a:srgbClr val="00B050"/>
                </a:solidFill>
                <a:latin typeface="Calibri" panose="020F0502020204030204"/>
                <a:hlinkClick r:id="rId6">
                  <a:extLst>
                    <a:ext uri="{A12FA001-AC4F-418D-AE19-62706E023703}">
                      <ahyp:hlinkClr xmlns:ahyp="http://schemas.microsoft.com/office/drawing/2018/hyperlinkcolor" val="tx"/>
                    </a:ext>
                  </a:extLst>
                </a:hlinkClick>
              </a:rPr>
              <a:t>AVI Video Link</a:t>
            </a:r>
            <a:endParaRPr lang="en-US" sz="1400">
              <a:solidFill>
                <a:srgbClr val="00B050"/>
              </a:solidFill>
              <a:latin typeface="Calibri" panose="020F0502020204030204"/>
            </a:endParaRPr>
          </a:p>
        </p:txBody>
      </p:sp>
      <p:sp>
        <p:nvSpPr>
          <p:cNvPr id="33" name="TextBox 32">
            <a:extLst>
              <a:ext uri="{FF2B5EF4-FFF2-40B4-BE49-F238E27FC236}">
                <a16:creationId xmlns:a16="http://schemas.microsoft.com/office/drawing/2014/main" id="{3158FCD6-86EB-EB69-B9ED-8A974865F343}"/>
              </a:ext>
            </a:extLst>
          </p:cNvPr>
          <p:cNvSpPr txBox="1"/>
          <p:nvPr/>
        </p:nvSpPr>
        <p:spPr>
          <a:xfrm>
            <a:off x="7266459" y="6039925"/>
            <a:ext cx="1749669" cy="307777"/>
          </a:xfrm>
          <a:prstGeom prst="rect">
            <a:avLst/>
          </a:prstGeom>
          <a:noFill/>
        </p:spPr>
        <p:txBody>
          <a:bodyPr wrap="square" rtlCol="0">
            <a:spAutoFit/>
          </a:bodyPr>
          <a:lstStyle/>
          <a:p>
            <a:pPr defTabSz="914377">
              <a:defRPr/>
            </a:pPr>
            <a:r>
              <a:rPr lang="en-US" sz="1400">
                <a:solidFill>
                  <a:srgbClr val="00B050"/>
                </a:solidFill>
                <a:latin typeface="Calibri" panose="020F0502020204030204"/>
                <a:hlinkClick r:id="rId7">
                  <a:extLst>
                    <a:ext uri="{A12FA001-AC4F-418D-AE19-62706E023703}">
                      <ahyp:hlinkClr xmlns:ahyp="http://schemas.microsoft.com/office/drawing/2018/hyperlinkcolor" val="tx"/>
                    </a:ext>
                  </a:extLst>
                </a:hlinkClick>
              </a:rPr>
              <a:t>MOV Video Link</a:t>
            </a:r>
            <a:endParaRPr lang="en-US" sz="1400">
              <a:solidFill>
                <a:srgbClr val="00B050"/>
              </a:solidFill>
              <a:latin typeface="Calibri" panose="020F0502020204030204"/>
            </a:endParaRPr>
          </a:p>
        </p:txBody>
      </p:sp>
      <p:pic>
        <p:nvPicPr>
          <p:cNvPr id="21" name="Picture 20">
            <a:extLst>
              <a:ext uri="{FF2B5EF4-FFF2-40B4-BE49-F238E27FC236}">
                <a16:creationId xmlns:a16="http://schemas.microsoft.com/office/drawing/2014/main" id="{7F55DB16-1B32-9999-E204-49F674F1B0B1}"/>
              </a:ext>
            </a:extLst>
          </p:cNvPr>
          <p:cNvPicPr>
            <a:picLocks noChangeAspect="1"/>
          </p:cNvPicPr>
          <p:nvPr/>
        </p:nvPicPr>
        <p:blipFill>
          <a:blip r:embed="rId8"/>
          <a:stretch>
            <a:fillRect/>
          </a:stretch>
        </p:blipFill>
        <p:spPr>
          <a:xfrm>
            <a:off x="9389319" y="1081331"/>
            <a:ext cx="2705100" cy="2032000"/>
          </a:xfrm>
          <a:prstGeom prst="rect">
            <a:avLst/>
          </a:prstGeom>
        </p:spPr>
      </p:pic>
      <p:sp>
        <p:nvSpPr>
          <p:cNvPr id="26" name="Rectangle 25">
            <a:extLst>
              <a:ext uri="{FF2B5EF4-FFF2-40B4-BE49-F238E27FC236}">
                <a16:creationId xmlns:a16="http://schemas.microsoft.com/office/drawing/2014/main" id="{279A2007-1423-F57E-A6A6-C4C31A1BB775}"/>
              </a:ext>
            </a:extLst>
          </p:cNvPr>
          <p:cNvSpPr>
            <a:spLocks/>
          </p:cNvSpPr>
          <p:nvPr/>
        </p:nvSpPr>
        <p:spPr>
          <a:xfrm>
            <a:off x="11369041" y="147093"/>
            <a:ext cx="822959" cy="743060"/>
          </a:xfrm>
          <a:prstGeom prst="rect">
            <a:avLst/>
          </a:prstGeom>
          <a:solidFill>
            <a:schemeClr val="tx1"/>
          </a:solidFill>
        </p:spPr>
        <p:txBody>
          <a:bodyPr wrap="square" rtlCol="0" anchor="ctr" anchorCtr="0">
            <a:noAutofit/>
          </a:bodyPr>
          <a:lstStyle/>
          <a:p>
            <a:pPr algn="ctr" defTabSz="1219170"/>
            <a:endParaRPr lang="en-US" sz="1600" err="1">
              <a:solidFill>
                <a:prstClr val="white"/>
              </a:solidFill>
              <a:latin typeface="Calibri" panose="020F0502020204030204"/>
            </a:endParaRPr>
          </a:p>
        </p:txBody>
      </p:sp>
      <p:pic>
        <p:nvPicPr>
          <p:cNvPr id="27" name="Picture 26">
            <a:extLst>
              <a:ext uri="{FF2B5EF4-FFF2-40B4-BE49-F238E27FC236}">
                <a16:creationId xmlns:a16="http://schemas.microsoft.com/office/drawing/2014/main" id="{F2762F2D-821A-E649-DFA1-F5F91523ACB2}"/>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1459018" y="455897"/>
            <a:ext cx="651447" cy="143143"/>
          </a:xfrm>
          <a:prstGeom prst="rect">
            <a:avLst/>
          </a:prstGeom>
        </p:spPr>
      </p:pic>
      <p:pic>
        <p:nvPicPr>
          <p:cNvPr id="28" name="Picture 27">
            <a:extLst>
              <a:ext uri="{FF2B5EF4-FFF2-40B4-BE49-F238E27FC236}">
                <a16:creationId xmlns:a16="http://schemas.microsoft.com/office/drawing/2014/main" id="{ECCBCAD3-AFAE-8C62-3D9A-7595BA46B82E}"/>
              </a:ext>
            </a:extLst>
          </p:cNvPr>
          <p:cNvPicPr>
            <a:picLocks noChangeAspect="1"/>
          </p:cNvPicPr>
          <p:nvPr/>
        </p:nvPicPr>
        <p:blipFill>
          <a:blip r:embed="rId10"/>
          <a:stretch>
            <a:fillRect/>
          </a:stretch>
        </p:blipFill>
        <p:spPr>
          <a:xfrm>
            <a:off x="6232088" y="1110784"/>
            <a:ext cx="2980984" cy="2384787"/>
          </a:xfrm>
          <a:prstGeom prst="rect">
            <a:avLst/>
          </a:prstGeom>
        </p:spPr>
      </p:pic>
      <p:pic>
        <p:nvPicPr>
          <p:cNvPr id="25" name="Picture 24" descr="@teaser.Title">
            <a:extLst>
              <a:ext uri="{FF2B5EF4-FFF2-40B4-BE49-F238E27FC236}">
                <a16:creationId xmlns:a16="http://schemas.microsoft.com/office/drawing/2014/main" id="{6A82C79D-890F-A111-4CB4-25CBF919765A}"/>
              </a:ext>
            </a:extLst>
          </p:cNvPr>
          <p:cNvPicPr>
            <a:picLocks noChangeAspect="1"/>
          </p:cNvPicPr>
          <p:nvPr/>
        </p:nvPicPr>
        <p:blipFill>
          <a:blip r:embed="rId11"/>
          <a:stretch>
            <a:fillRect/>
          </a:stretch>
        </p:blipFill>
        <p:spPr>
          <a:xfrm>
            <a:off x="5505449" y="17318"/>
            <a:ext cx="2220192" cy="2277341"/>
          </a:xfrm>
          <a:prstGeom prst="rect">
            <a:avLst/>
          </a:prstGeom>
        </p:spPr>
      </p:pic>
      <p:pic>
        <p:nvPicPr>
          <p:cNvPr id="29" name="Picture 28">
            <a:extLst>
              <a:ext uri="{FF2B5EF4-FFF2-40B4-BE49-F238E27FC236}">
                <a16:creationId xmlns:a16="http://schemas.microsoft.com/office/drawing/2014/main" id="{48449FD4-6C85-9A22-25AC-FED724DB0767}"/>
              </a:ext>
            </a:extLst>
          </p:cNvPr>
          <p:cNvPicPr>
            <a:picLocks noChangeAspect="1"/>
          </p:cNvPicPr>
          <p:nvPr/>
        </p:nvPicPr>
        <p:blipFill>
          <a:blip r:embed="rId12"/>
          <a:stretch>
            <a:fillRect/>
          </a:stretch>
        </p:blipFill>
        <p:spPr>
          <a:xfrm>
            <a:off x="8630883" y="3886822"/>
            <a:ext cx="3468692" cy="2544583"/>
          </a:xfrm>
          <a:prstGeom prst="rect">
            <a:avLst/>
          </a:prstGeom>
        </p:spPr>
      </p:pic>
    </p:spTree>
    <p:extLst>
      <p:ext uri="{BB962C8B-B14F-4D97-AF65-F5344CB8AC3E}">
        <p14:creationId xmlns:p14="http://schemas.microsoft.com/office/powerpoint/2010/main" val="8143109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26439077-4CEC-8CC4-C4F7-B6A9B1F908A4}"/>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C401846C-87B6-B594-1808-5EDF6ECCE931}"/>
              </a:ext>
            </a:extLst>
          </p:cNvPr>
          <p:cNvSpPr/>
          <p:nvPr/>
        </p:nvSpPr>
        <p:spPr>
          <a:xfrm>
            <a:off x="2" y="1417322"/>
            <a:ext cx="12191695" cy="3977639"/>
          </a:xfrm>
          <a:prstGeom prst="rect">
            <a:avLst/>
          </a:prstGeom>
          <a:solidFill>
            <a:srgbClr val="FAFB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grpSp>
        <p:nvGrpSpPr>
          <p:cNvPr id="136" name="Group 135">
            <a:extLst>
              <a:ext uri="{FF2B5EF4-FFF2-40B4-BE49-F238E27FC236}">
                <a16:creationId xmlns:a16="http://schemas.microsoft.com/office/drawing/2014/main" id="{FB5582D0-D294-3471-E705-A2FFD7316AEC}"/>
              </a:ext>
            </a:extLst>
          </p:cNvPr>
          <p:cNvGrpSpPr/>
          <p:nvPr/>
        </p:nvGrpSpPr>
        <p:grpSpPr>
          <a:xfrm>
            <a:off x="3140965" y="1545337"/>
            <a:ext cx="2665476" cy="3730752"/>
            <a:chOff x="2355723" y="1159002"/>
            <a:chExt cx="1999107" cy="2798064"/>
          </a:xfrm>
        </p:grpSpPr>
        <p:sp>
          <p:nvSpPr>
            <p:cNvPr id="26" name="Right Arrow 25">
              <a:extLst>
                <a:ext uri="{FF2B5EF4-FFF2-40B4-BE49-F238E27FC236}">
                  <a16:creationId xmlns:a16="http://schemas.microsoft.com/office/drawing/2014/main" id="{E56189B5-542A-14A7-7D82-4154363E0523}"/>
                </a:ext>
              </a:extLst>
            </p:cNvPr>
            <p:cNvSpPr/>
            <p:nvPr/>
          </p:nvSpPr>
          <p:spPr>
            <a:xfrm>
              <a:off x="2355723" y="2366010"/>
              <a:ext cx="123444" cy="377190"/>
            </a:xfrm>
            <a:prstGeom prst="rightArrow">
              <a:avLst/>
            </a:prstGeom>
            <a:solidFill>
              <a:srgbClr val="00B05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28" name="Rectangle 27">
              <a:extLst>
                <a:ext uri="{FF2B5EF4-FFF2-40B4-BE49-F238E27FC236}">
                  <a16:creationId xmlns:a16="http://schemas.microsoft.com/office/drawing/2014/main" id="{DA9FD612-26ED-44B1-1D15-5EF462253D13}"/>
                </a:ext>
              </a:extLst>
            </p:cNvPr>
            <p:cNvSpPr/>
            <p:nvPr/>
          </p:nvSpPr>
          <p:spPr>
            <a:xfrm>
              <a:off x="2503170" y="1159002"/>
              <a:ext cx="1851660" cy="2798064"/>
            </a:xfrm>
            <a:prstGeom prst="rect">
              <a:avLst/>
            </a:prstGeom>
            <a:solidFill>
              <a:schemeClr val="bg1">
                <a:lumMod val="95000"/>
              </a:schemeClr>
            </a:solidFill>
            <a:ln w="12700">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29" name="TextBox 28">
              <a:extLst>
                <a:ext uri="{FF2B5EF4-FFF2-40B4-BE49-F238E27FC236}">
                  <a16:creationId xmlns:a16="http://schemas.microsoft.com/office/drawing/2014/main" id="{E8B5D13A-AD2C-11B6-7DF9-D60CC09BFFED}"/>
                </a:ext>
              </a:extLst>
            </p:cNvPr>
            <p:cNvSpPr txBox="1"/>
            <p:nvPr/>
          </p:nvSpPr>
          <p:spPr>
            <a:xfrm>
              <a:off x="2503170" y="1227582"/>
              <a:ext cx="1851660" cy="246554"/>
            </a:xfrm>
            <a:prstGeom prst="rect">
              <a:avLst/>
            </a:prstGeom>
            <a:noFill/>
          </p:spPr>
          <p:txBody>
            <a:bodyPr wrap="square" lIns="0" tIns="18000" rIns="0" bIns="18000" anchor="t">
              <a:spAutoFit/>
            </a:bodyPr>
            <a:lstStyle/>
            <a:p>
              <a:pPr algn="ctr" defTabSz="914377">
                <a:defRPr/>
              </a:pPr>
              <a:r>
                <a:rPr sz="1900" b="1">
                  <a:solidFill>
                    <a:prstClr val="black"/>
                  </a:solidFill>
                  <a:latin typeface="Trebuchet MS"/>
                </a:rPr>
                <a:t>/IOTCONNECT</a:t>
              </a:r>
            </a:p>
          </p:txBody>
        </p:sp>
        <p:sp>
          <p:nvSpPr>
            <p:cNvPr id="30" name="TextBox 29">
              <a:extLst>
                <a:ext uri="{FF2B5EF4-FFF2-40B4-BE49-F238E27FC236}">
                  <a16:creationId xmlns:a16="http://schemas.microsoft.com/office/drawing/2014/main" id="{1E634656-70BA-296E-6034-19804FF8D4D6}"/>
                </a:ext>
              </a:extLst>
            </p:cNvPr>
            <p:cNvSpPr txBox="1"/>
            <p:nvPr/>
          </p:nvSpPr>
          <p:spPr>
            <a:xfrm>
              <a:off x="2503170" y="1536192"/>
              <a:ext cx="1851660" cy="142680"/>
            </a:xfrm>
            <a:prstGeom prst="rect">
              <a:avLst/>
            </a:prstGeom>
            <a:noFill/>
          </p:spPr>
          <p:txBody>
            <a:bodyPr wrap="square" lIns="0" tIns="18000" rIns="0" bIns="18000" anchor="t">
              <a:spAutoFit/>
            </a:bodyPr>
            <a:lstStyle/>
            <a:p>
              <a:pPr algn="ctr" defTabSz="914377">
                <a:defRPr/>
              </a:pPr>
              <a:r>
                <a:rPr sz="1000" i="1">
                  <a:solidFill>
                    <a:srgbClr val="00B050"/>
                  </a:solidFill>
                  <a:latin typeface="Calibri"/>
                </a:rPr>
                <a:t>Ingestion + Management Plane</a:t>
              </a:r>
            </a:p>
          </p:txBody>
        </p:sp>
        <p:sp>
          <p:nvSpPr>
            <p:cNvPr id="31" name="Oval 30">
              <a:extLst>
                <a:ext uri="{FF2B5EF4-FFF2-40B4-BE49-F238E27FC236}">
                  <a16:creationId xmlns:a16="http://schemas.microsoft.com/office/drawing/2014/main" id="{0C70CC1D-4EB1-2BCD-F97C-2DEFCA68761A}"/>
                </a:ext>
              </a:extLst>
            </p:cNvPr>
            <p:cNvSpPr/>
            <p:nvPr/>
          </p:nvSpPr>
          <p:spPr>
            <a:xfrm>
              <a:off x="2612898" y="1906524"/>
              <a:ext cx="109728" cy="109728"/>
            </a:xfrm>
            <a:prstGeom prst="ellipse">
              <a:avLst/>
            </a:prstGeom>
            <a:solidFill>
              <a:srgbClr val="00A3B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32" name="TextBox 31">
              <a:extLst>
                <a:ext uri="{FF2B5EF4-FFF2-40B4-BE49-F238E27FC236}">
                  <a16:creationId xmlns:a16="http://schemas.microsoft.com/office/drawing/2014/main" id="{D8B65C12-9C0D-22D5-D015-065E299F88CE}"/>
                </a:ext>
              </a:extLst>
            </p:cNvPr>
            <p:cNvSpPr txBox="1"/>
            <p:nvPr/>
          </p:nvSpPr>
          <p:spPr>
            <a:xfrm>
              <a:off x="2763774" y="1810512"/>
              <a:ext cx="1543050" cy="154222"/>
            </a:xfrm>
            <a:prstGeom prst="rect">
              <a:avLst/>
            </a:prstGeom>
            <a:noFill/>
          </p:spPr>
          <p:txBody>
            <a:bodyPr wrap="square" lIns="0" tIns="18000" rIns="0" bIns="18000" anchor="t">
              <a:spAutoFit/>
            </a:bodyPr>
            <a:lstStyle/>
            <a:p>
              <a:pPr defTabSz="914377">
                <a:defRPr/>
              </a:pPr>
              <a:r>
                <a:rPr sz="1100" b="1">
                  <a:solidFill>
                    <a:srgbClr val="334155"/>
                  </a:solidFill>
                  <a:latin typeface="Calibri"/>
                </a:rPr>
                <a:t>Device Management</a:t>
              </a:r>
            </a:p>
          </p:txBody>
        </p:sp>
        <p:sp>
          <p:nvSpPr>
            <p:cNvPr id="33" name="TextBox 32">
              <a:extLst>
                <a:ext uri="{FF2B5EF4-FFF2-40B4-BE49-F238E27FC236}">
                  <a16:creationId xmlns:a16="http://schemas.microsoft.com/office/drawing/2014/main" id="{8D9B2A08-0F26-18D5-1AD4-304867CC8F11}"/>
                </a:ext>
              </a:extLst>
            </p:cNvPr>
            <p:cNvSpPr txBox="1"/>
            <p:nvPr/>
          </p:nvSpPr>
          <p:spPr>
            <a:xfrm>
              <a:off x="2763774" y="1995678"/>
              <a:ext cx="1543050" cy="131138"/>
            </a:xfrm>
            <a:prstGeom prst="rect">
              <a:avLst/>
            </a:prstGeom>
            <a:noFill/>
          </p:spPr>
          <p:txBody>
            <a:bodyPr wrap="square" lIns="0" tIns="18000" rIns="0" bIns="18000" anchor="t">
              <a:spAutoFit/>
            </a:bodyPr>
            <a:lstStyle/>
            <a:p>
              <a:pPr defTabSz="914377">
                <a:defRPr/>
              </a:pPr>
              <a:r>
                <a:rPr sz="900" i="1">
                  <a:solidFill>
                    <a:srgbClr val="64748B"/>
                  </a:solidFill>
                  <a:latin typeface="Calibri"/>
                </a:rPr>
                <a:t>Camera + Jetson fleet</a:t>
              </a:r>
            </a:p>
          </p:txBody>
        </p:sp>
        <p:sp>
          <p:nvSpPr>
            <p:cNvPr id="34" name="Oval 33">
              <a:extLst>
                <a:ext uri="{FF2B5EF4-FFF2-40B4-BE49-F238E27FC236}">
                  <a16:creationId xmlns:a16="http://schemas.microsoft.com/office/drawing/2014/main" id="{C271AFE0-3FF7-801A-DBA9-98DF17BE8A97}"/>
                </a:ext>
              </a:extLst>
            </p:cNvPr>
            <p:cNvSpPr/>
            <p:nvPr/>
          </p:nvSpPr>
          <p:spPr>
            <a:xfrm>
              <a:off x="2612898" y="2245995"/>
              <a:ext cx="109728" cy="109728"/>
            </a:xfrm>
            <a:prstGeom prst="ellipse">
              <a:avLst/>
            </a:prstGeom>
            <a:solidFill>
              <a:srgbClr val="00A3B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35" name="TextBox 34">
              <a:extLst>
                <a:ext uri="{FF2B5EF4-FFF2-40B4-BE49-F238E27FC236}">
                  <a16:creationId xmlns:a16="http://schemas.microsoft.com/office/drawing/2014/main" id="{EE4B1F71-F739-5066-7C23-C9AF97BED8DD}"/>
                </a:ext>
              </a:extLst>
            </p:cNvPr>
            <p:cNvSpPr txBox="1"/>
            <p:nvPr/>
          </p:nvSpPr>
          <p:spPr>
            <a:xfrm>
              <a:off x="2763774" y="2149983"/>
              <a:ext cx="1543050" cy="154222"/>
            </a:xfrm>
            <a:prstGeom prst="rect">
              <a:avLst/>
            </a:prstGeom>
            <a:noFill/>
          </p:spPr>
          <p:txBody>
            <a:bodyPr wrap="square" lIns="0" tIns="18000" rIns="0" bIns="18000" anchor="t">
              <a:spAutoFit/>
            </a:bodyPr>
            <a:lstStyle/>
            <a:p>
              <a:pPr defTabSz="914377">
                <a:defRPr/>
              </a:pPr>
              <a:r>
                <a:rPr sz="1100" b="1">
                  <a:solidFill>
                    <a:srgbClr val="334155"/>
                  </a:solidFill>
                  <a:latin typeface="Calibri"/>
                </a:rPr>
                <a:t>Cert Lifecycle + KeyScaler</a:t>
              </a:r>
            </a:p>
          </p:txBody>
        </p:sp>
        <p:sp>
          <p:nvSpPr>
            <p:cNvPr id="36" name="TextBox 35">
              <a:extLst>
                <a:ext uri="{FF2B5EF4-FFF2-40B4-BE49-F238E27FC236}">
                  <a16:creationId xmlns:a16="http://schemas.microsoft.com/office/drawing/2014/main" id="{EDB9588A-E9C1-7CB1-9066-964D3CCC2B7F}"/>
                </a:ext>
              </a:extLst>
            </p:cNvPr>
            <p:cNvSpPr txBox="1"/>
            <p:nvPr/>
          </p:nvSpPr>
          <p:spPr>
            <a:xfrm>
              <a:off x="2763774" y="2335149"/>
              <a:ext cx="1543050" cy="131138"/>
            </a:xfrm>
            <a:prstGeom prst="rect">
              <a:avLst/>
            </a:prstGeom>
            <a:noFill/>
          </p:spPr>
          <p:txBody>
            <a:bodyPr wrap="square" lIns="0" tIns="18000" rIns="0" bIns="18000" anchor="t">
              <a:spAutoFit/>
            </a:bodyPr>
            <a:lstStyle/>
            <a:p>
              <a:pPr defTabSz="914377">
                <a:defRPr/>
              </a:pPr>
              <a:r>
                <a:rPr sz="900" i="1">
                  <a:solidFill>
                    <a:srgbClr val="64748B"/>
                  </a:solidFill>
                  <a:latin typeface="Calibri"/>
                </a:rPr>
                <a:t>X.509 auto-rotate · PKI</a:t>
              </a:r>
            </a:p>
          </p:txBody>
        </p:sp>
        <p:sp>
          <p:nvSpPr>
            <p:cNvPr id="37" name="Oval 36">
              <a:extLst>
                <a:ext uri="{FF2B5EF4-FFF2-40B4-BE49-F238E27FC236}">
                  <a16:creationId xmlns:a16="http://schemas.microsoft.com/office/drawing/2014/main" id="{4F8AFDDF-9377-8E42-7777-E79AEAAF566E}"/>
                </a:ext>
              </a:extLst>
            </p:cNvPr>
            <p:cNvSpPr/>
            <p:nvPr/>
          </p:nvSpPr>
          <p:spPr>
            <a:xfrm>
              <a:off x="2612898" y="2585466"/>
              <a:ext cx="109728" cy="109728"/>
            </a:xfrm>
            <a:prstGeom prst="ellipse">
              <a:avLst/>
            </a:prstGeom>
            <a:solidFill>
              <a:srgbClr val="00A3B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38" name="TextBox 37">
              <a:extLst>
                <a:ext uri="{FF2B5EF4-FFF2-40B4-BE49-F238E27FC236}">
                  <a16:creationId xmlns:a16="http://schemas.microsoft.com/office/drawing/2014/main" id="{135AF851-8DF3-838D-CE04-6728DF8A224D}"/>
                </a:ext>
              </a:extLst>
            </p:cNvPr>
            <p:cNvSpPr txBox="1"/>
            <p:nvPr/>
          </p:nvSpPr>
          <p:spPr>
            <a:xfrm>
              <a:off x="2763774" y="2489454"/>
              <a:ext cx="1543050" cy="154222"/>
            </a:xfrm>
            <a:prstGeom prst="rect">
              <a:avLst/>
            </a:prstGeom>
            <a:noFill/>
          </p:spPr>
          <p:txBody>
            <a:bodyPr wrap="square" lIns="0" tIns="18000" rIns="0" bIns="18000" anchor="t">
              <a:spAutoFit/>
            </a:bodyPr>
            <a:lstStyle/>
            <a:p>
              <a:pPr defTabSz="914377">
                <a:defRPr/>
              </a:pPr>
              <a:r>
                <a:rPr sz="1100" b="1">
                  <a:solidFill>
                    <a:srgbClr val="334155"/>
                  </a:solidFill>
                  <a:latin typeface="Calibri"/>
                </a:rPr>
                <a:t>OTA Firmware + Models</a:t>
              </a:r>
            </a:p>
          </p:txBody>
        </p:sp>
        <p:sp>
          <p:nvSpPr>
            <p:cNvPr id="39" name="TextBox 38">
              <a:extLst>
                <a:ext uri="{FF2B5EF4-FFF2-40B4-BE49-F238E27FC236}">
                  <a16:creationId xmlns:a16="http://schemas.microsoft.com/office/drawing/2014/main" id="{568CC166-5CC8-6D83-258E-ACB1EB2CE162}"/>
                </a:ext>
              </a:extLst>
            </p:cNvPr>
            <p:cNvSpPr txBox="1"/>
            <p:nvPr/>
          </p:nvSpPr>
          <p:spPr>
            <a:xfrm>
              <a:off x="2763774" y="2674620"/>
              <a:ext cx="1543050" cy="131138"/>
            </a:xfrm>
            <a:prstGeom prst="rect">
              <a:avLst/>
            </a:prstGeom>
            <a:noFill/>
          </p:spPr>
          <p:txBody>
            <a:bodyPr wrap="square" lIns="0" tIns="18000" rIns="0" bIns="18000" anchor="t">
              <a:spAutoFit/>
            </a:bodyPr>
            <a:lstStyle/>
            <a:p>
              <a:pPr defTabSz="914377">
                <a:defRPr/>
              </a:pPr>
              <a:r>
                <a:rPr sz="900" i="1">
                  <a:solidFill>
                    <a:srgbClr val="64748B"/>
                  </a:solidFill>
                  <a:latin typeface="Calibri"/>
                </a:rPr>
                <a:t>Edge ML model versioning</a:t>
              </a:r>
            </a:p>
          </p:txBody>
        </p:sp>
        <p:sp>
          <p:nvSpPr>
            <p:cNvPr id="40" name="Oval 39">
              <a:extLst>
                <a:ext uri="{FF2B5EF4-FFF2-40B4-BE49-F238E27FC236}">
                  <a16:creationId xmlns:a16="http://schemas.microsoft.com/office/drawing/2014/main" id="{AEC9FFB2-F032-5E82-A355-865D4FDF2832}"/>
                </a:ext>
              </a:extLst>
            </p:cNvPr>
            <p:cNvSpPr/>
            <p:nvPr/>
          </p:nvSpPr>
          <p:spPr>
            <a:xfrm>
              <a:off x="2612898" y="2924937"/>
              <a:ext cx="109728" cy="109728"/>
            </a:xfrm>
            <a:prstGeom prst="ellipse">
              <a:avLst/>
            </a:prstGeom>
            <a:solidFill>
              <a:srgbClr val="00A3B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41" name="TextBox 40">
              <a:extLst>
                <a:ext uri="{FF2B5EF4-FFF2-40B4-BE49-F238E27FC236}">
                  <a16:creationId xmlns:a16="http://schemas.microsoft.com/office/drawing/2014/main" id="{7D610A3E-06D0-E77E-7B83-6E25E05180BB}"/>
                </a:ext>
              </a:extLst>
            </p:cNvPr>
            <p:cNvSpPr txBox="1"/>
            <p:nvPr/>
          </p:nvSpPr>
          <p:spPr>
            <a:xfrm>
              <a:off x="2763774" y="2828925"/>
              <a:ext cx="1543050" cy="154222"/>
            </a:xfrm>
            <a:prstGeom prst="rect">
              <a:avLst/>
            </a:prstGeom>
            <a:noFill/>
          </p:spPr>
          <p:txBody>
            <a:bodyPr wrap="square" lIns="0" tIns="18000" rIns="0" bIns="18000" anchor="t">
              <a:spAutoFit/>
            </a:bodyPr>
            <a:lstStyle/>
            <a:p>
              <a:pPr defTabSz="914377">
                <a:defRPr/>
              </a:pPr>
              <a:r>
                <a:rPr sz="1100" b="1">
                  <a:solidFill>
                    <a:srgbClr val="334155"/>
                  </a:solidFill>
                  <a:latin typeface="Calibri"/>
                </a:rPr>
                <a:t>Edge Rules + Twin</a:t>
              </a:r>
            </a:p>
          </p:txBody>
        </p:sp>
        <p:sp>
          <p:nvSpPr>
            <p:cNvPr id="42" name="TextBox 41">
              <a:extLst>
                <a:ext uri="{FF2B5EF4-FFF2-40B4-BE49-F238E27FC236}">
                  <a16:creationId xmlns:a16="http://schemas.microsoft.com/office/drawing/2014/main" id="{8F512116-5FE7-3A9A-1F40-0F805C50E982}"/>
                </a:ext>
              </a:extLst>
            </p:cNvPr>
            <p:cNvSpPr txBox="1"/>
            <p:nvPr/>
          </p:nvSpPr>
          <p:spPr>
            <a:xfrm>
              <a:off x="2763774" y="3014091"/>
              <a:ext cx="1543050" cy="131138"/>
            </a:xfrm>
            <a:prstGeom prst="rect">
              <a:avLst/>
            </a:prstGeom>
            <a:noFill/>
          </p:spPr>
          <p:txBody>
            <a:bodyPr wrap="square" lIns="0" tIns="18000" rIns="0" bIns="18000" anchor="t">
              <a:spAutoFit/>
            </a:bodyPr>
            <a:lstStyle/>
            <a:p>
              <a:pPr defTabSz="914377">
                <a:defRPr/>
              </a:pPr>
              <a:r>
                <a:rPr sz="900" i="1">
                  <a:solidFill>
                    <a:srgbClr val="64748B"/>
                  </a:solidFill>
                  <a:latin typeface="Calibri"/>
                </a:rPr>
                <a:t>Leak-ID thresholds per site</a:t>
              </a:r>
            </a:p>
          </p:txBody>
        </p:sp>
        <p:sp>
          <p:nvSpPr>
            <p:cNvPr id="43" name="Rectangle 42">
              <a:extLst>
                <a:ext uri="{FF2B5EF4-FFF2-40B4-BE49-F238E27FC236}">
                  <a16:creationId xmlns:a16="http://schemas.microsoft.com/office/drawing/2014/main" id="{C853AC9D-9891-76E4-87E2-6859942BDC60}"/>
                </a:ext>
              </a:extLst>
            </p:cNvPr>
            <p:cNvSpPr/>
            <p:nvPr/>
          </p:nvSpPr>
          <p:spPr>
            <a:xfrm>
              <a:off x="2626614" y="3312414"/>
              <a:ext cx="1604772" cy="7500"/>
            </a:xfrm>
            <a:prstGeom prst="rect">
              <a:avLst/>
            </a:prstGeom>
            <a:solidFill>
              <a:srgbClr val="00A3B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44" name="TextBox 43">
              <a:extLst>
                <a:ext uri="{FF2B5EF4-FFF2-40B4-BE49-F238E27FC236}">
                  <a16:creationId xmlns:a16="http://schemas.microsoft.com/office/drawing/2014/main" id="{A6604B30-B533-EC1B-E2FF-CA2A99A93CB0}"/>
                </a:ext>
              </a:extLst>
            </p:cNvPr>
            <p:cNvSpPr txBox="1"/>
            <p:nvPr/>
          </p:nvSpPr>
          <p:spPr>
            <a:xfrm>
              <a:off x="2503170" y="3339846"/>
              <a:ext cx="1851660" cy="131138"/>
            </a:xfrm>
            <a:prstGeom prst="rect">
              <a:avLst/>
            </a:prstGeom>
            <a:noFill/>
          </p:spPr>
          <p:txBody>
            <a:bodyPr wrap="square" lIns="0" tIns="18000" rIns="0" bIns="18000" anchor="t">
              <a:spAutoFit/>
            </a:bodyPr>
            <a:lstStyle/>
            <a:p>
              <a:pPr algn="ctr" defTabSz="914377">
                <a:defRPr/>
              </a:pPr>
              <a:r>
                <a:rPr sz="900" b="1">
                  <a:solidFill>
                    <a:srgbClr val="1B5E7A"/>
                  </a:solidFill>
                  <a:latin typeface="Trebuchet MS"/>
                </a:rPr>
                <a:t>BUILT  ON  AWS</a:t>
              </a:r>
            </a:p>
          </p:txBody>
        </p:sp>
        <p:pic>
          <p:nvPicPr>
            <p:cNvPr id="45" name="Picture 44" descr="Arch_AWS-IoT-Core_48.png">
              <a:extLst>
                <a:ext uri="{FF2B5EF4-FFF2-40B4-BE49-F238E27FC236}">
                  <a16:creationId xmlns:a16="http://schemas.microsoft.com/office/drawing/2014/main" id="{C382461E-718D-8579-254A-7A89D8756DC3}"/>
                </a:ext>
              </a:extLst>
            </p:cNvPr>
            <p:cNvPicPr>
              <a:picLocks noChangeAspect="1"/>
            </p:cNvPicPr>
            <p:nvPr/>
          </p:nvPicPr>
          <p:blipFill>
            <a:blip r:embed="rId3"/>
            <a:stretch>
              <a:fillRect/>
            </a:stretch>
          </p:blipFill>
          <p:spPr>
            <a:xfrm>
              <a:off x="2688336" y="3490722"/>
              <a:ext cx="246888" cy="246888"/>
            </a:xfrm>
            <a:prstGeom prst="rect">
              <a:avLst/>
            </a:prstGeom>
          </p:spPr>
        </p:pic>
        <p:sp>
          <p:nvSpPr>
            <p:cNvPr id="46" name="TextBox 45">
              <a:extLst>
                <a:ext uri="{FF2B5EF4-FFF2-40B4-BE49-F238E27FC236}">
                  <a16:creationId xmlns:a16="http://schemas.microsoft.com/office/drawing/2014/main" id="{DDB742F8-1525-1351-78F4-65D0200BD08B}"/>
                </a:ext>
              </a:extLst>
            </p:cNvPr>
            <p:cNvSpPr txBox="1"/>
            <p:nvPr/>
          </p:nvSpPr>
          <p:spPr>
            <a:xfrm>
              <a:off x="2606040" y="3743610"/>
              <a:ext cx="411480" cy="119596"/>
            </a:xfrm>
            <a:prstGeom prst="rect">
              <a:avLst/>
            </a:prstGeom>
            <a:noFill/>
          </p:spPr>
          <p:txBody>
            <a:bodyPr wrap="square" lIns="0" tIns="18000" rIns="0" bIns="18000" anchor="t">
              <a:spAutoFit/>
            </a:bodyPr>
            <a:lstStyle/>
            <a:p>
              <a:pPr algn="ctr" defTabSz="914377">
                <a:defRPr/>
              </a:pPr>
              <a:r>
                <a:rPr sz="800">
                  <a:solidFill>
                    <a:srgbClr val="1B5E7A"/>
                  </a:solidFill>
                  <a:latin typeface="Calibri"/>
                </a:rPr>
                <a:t>IoT Core</a:t>
              </a:r>
            </a:p>
          </p:txBody>
        </p:sp>
        <p:pic>
          <p:nvPicPr>
            <p:cNvPr id="47" name="Picture 46" descr="Arch_AWS-IoT-Greengrass_48.png">
              <a:extLst>
                <a:ext uri="{FF2B5EF4-FFF2-40B4-BE49-F238E27FC236}">
                  <a16:creationId xmlns:a16="http://schemas.microsoft.com/office/drawing/2014/main" id="{5284612F-AA32-0C07-E32E-A802F19B9F32}"/>
                </a:ext>
              </a:extLst>
            </p:cNvPr>
            <p:cNvPicPr>
              <a:picLocks noChangeAspect="1"/>
            </p:cNvPicPr>
            <p:nvPr/>
          </p:nvPicPr>
          <p:blipFill>
            <a:blip r:embed="rId4"/>
            <a:stretch>
              <a:fillRect/>
            </a:stretch>
          </p:blipFill>
          <p:spPr>
            <a:xfrm>
              <a:off x="3099816" y="3490722"/>
              <a:ext cx="246888" cy="246888"/>
            </a:xfrm>
            <a:prstGeom prst="rect">
              <a:avLst/>
            </a:prstGeom>
          </p:spPr>
        </p:pic>
        <p:sp>
          <p:nvSpPr>
            <p:cNvPr id="48" name="TextBox 47">
              <a:extLst>
                <a:ext uri="{FF2B5EF4-FFF2-40B4-BE49-F238E27FC236}">
                  <a16:creationId xmlns:a16="http://schemas.microsoft.com/office/drawing/2014/main" id="{B1D118EF-8076-563B-6B9E-FF326F8C1940}"/>
                </a:ext>
              </a:extLst>
            </p:cNvPr>
            <p:cNvSpPr txBox="1"/>
            <p:nvPr/>
          </p:nvSpPr>
          <p:spPr>
            <a:xfrm>
              <a:off x="3017520" y="3743610"/>
              <a:ext cx="411480" cy="119596"/>
            </a:xfrm>
            <a:prstGeom prst="rect">
              <a:avLst/>
            </a:prstGeom>
            <a:noFill/>
          </p:spPr>
          <p:txBody>
            <a:bodyPr wrap="square" lIns="0" tIns="18000" rIns="0" bIns="18000" anchor="t">
              <a:spAutoFit/>
            </a:bodyPr>
            <a:lstStyle/>
            <a:p>
              <a:pPr algn="ctr" defTabSz="914377">
                <a:defRPr/>
              </a:pPr>
              <a:r>
                <a:rPr sz="800">
                  <a:solidFill>
                    <a:srgbClr val="1B5E7A"/>
                  </a:solidFill>
                  <a:latin typeface="Calibri"/>
                </a:rPr>
                <a:t>Greengrass</a:t>
              </a:r>
            </a:p>
          </p:txBody>
        </p:sp>
        <p:pic>
          <p:nvPicPr>
            <p:cNvPr id="49" name="Picture 48" descr="Arch_Amazon-Kinesis-Video-Streams_48.png">
              <a:extLst>
                <a:ext uri="{FF2B5EF4-FFF2-40B4-BE49-F238E27FC236}">
                  <a16:creationId xmlns:a16="http://schemas.microsoft.com/office/drawing/2014/main" id="{8808F9B1-91CE-776A-4725-F0F6149C66AD}"/>
                </a:ext>
              </a:extLst>
            </p:cNvPr>
            <p:cNvPicPr>
              <a:picLocks noChangeAspect="1"/>
            </p:cNvPicPr>
            <p:nvPr/>
          </p:nvPicPr>
          <p:blipFill>
            <a:blip r:embed="rId5"/>
            <a:stretch>
              <a:fillRect/>
            </a:stretch>
          </p:blipFill>
          <p:spPr>
            <a:xfrm>
              <a:off x="3511296" y="3490722"/>
              <a:ext cx="246888" cy="246888"/>
            </a:xfrm>
            <a:prstGeom prst="rect">
              <a:avLst/>
            </a:prstGeom>
          </p:spPr>
        </p:pic>
        <p:sp>
          <p:nvSpPr>
            <p:cNvPr id="50" name="TextBox 49">
              <a:extLst>
                <a:ext uri="{FF2B5EF4-FFF2-40B4-BE49-F238E27FC236}">
                  <a16:creationId xmlns:a16="http://schemas.microsoft.com/office/drawing/2014/main" id="{7E98C385-DD02-B63F-B1D1-354F4C9AF2B8}"/>
                </a:ext>
              </a:extLst>
            </p:cNvPr>
            <p:cNvSpPr txBox="1"/>
            <p:nvPr/>
          </p:nvSpPr>
          <p:spPr>
            <a:xfrm>
              <a:off x="3429000" y="3743610"/>
              <a:ext cx="411480" cy="119597"/>
            </a:xfrm>
            <a:prstGeom prst="rect">
              <a:avLst/>
            </a:prstGeom>
            <a:noFill/>
          </p:spPr>
          <p:txBody>
            <a:bodyPr wrap="square" lIns="0" tIns="18000" rIns="0" bIns="18000" anchor="t">
              <a:spAutoFit/>
            </a:bodyPr>
            <a:lstStyle/>
            <a:p>
              <a:pPr algn="ctr" defTabSz="914377">
                <a:defRPr/>
              </a:pPr>
              <a:r>
                <a:rPr sz="800">
                  <a:solidFill>
                    <a:srgbClr val="1B5E7A"/>
                  </a:solidFill>
                  <a:latin typeface="Calibri"/>
                </a:rPr>
                <a:t>KVS</a:t>
              </a:r>
            </a:p>
          </p:txBody>
        </p:sp>
        <p:pic>
          <p:nvPicPr>
            <p:cNvPr id="51" name="Picture 50" descr="Arch_AWS-IoT-Device-Defender_48.png">
              <a:extLst>
                <a:ext uri="{FF2B5EF4-FFF2-40B4-BE49-F238E27FC236}">
                  <a16:creationId xmlns:a16="http://schemas.microsoft.com/office/drawing/2014/main" id="{B689380B-8CF0-A07A-A9A3-C845F55A9253}"/>
                </a:ext>
              </a:extLst>
            </p:cNvPr>
            <p:cNvPicPr>
              <a:picLocks noChangeAspect="1"/>
            </p:cNvPicPr>
            <p:nvPr/>
          </p:nvPicPr>
          <p:blipFill>
            <a:blip r:embed="rId6"/>
            <a:stretch>
              <a:fillRect/>
            </a:stretch>
          </p:blipFill>
          <p:spPr>
            <a:xfrm>
              <a:off x="3922776" y="3490722"/>
              <a:ext cx="246888" cy="246888"/>
            </a:xfrm>
            <a:prstGeom prst="rect">
              <a:avLst/>
            </a:prstGeom>
          </p:spPr>
        </p:pic>
        <p:sp>
          <p:nvSpPr>
            <p:cNvPr id="52" name="TextBox 51">
              <a:extLst>
                <a:ext uri="{FF2B5EF4-FFF2-40B4-BE49-F238E27FC236}">
                  <a16:creationId xmlns:a16="http://schemas.microsoft.com/office/drawing/2014/main" id="{69CC655A-18B3-840B-89F6-F6DB33FBC9C3}"/>
                </a:ext>
              </a:extLst>
            </p:cNvPr>
            <p:cNvSpPr txBox="1"/>
            <p:nvPr/>
          </p:nvSpPr>
          <p:spPr>
            <a:xfrm>
              <a:off x="3840480" y="3743610"/>
              <a:ext cx="411480" cy="119597"/>
            </a:xfrm>
            <a:prstGeom prst="rect">
              <a:avLst/>
            </a:prstGeom>
            <a:noFill/>
          </p:spPr>
          <p:txBody>
            <a:bodyPr wrap="square" lIns="0" tIns="18000" rIns="0" bIns="18000" anchor="t">
              <a:spAutoFit/>
            </a:bodyPr>
            <a:lstStyle/>
            <a:p>
              <a:pPr algn="ctr" defTabSz="914377">
                <a:defRPr/>
              </a:pPr>
              <a:r>
                <a:rPr sz="800">
                  <a:solidFill>
                    <a:srgbClr val="1B5E7A"/>
                  </a:solidFill>
                  <a:latin typeface="Calibri"/>
                </a:rPr>
                <a:t>Defender</a:t>
              </a:r>
            </a:p>
          </p:txBody>
        </p:sp>
      </p:grpSp>
      <p:grpSp>
        <p:nvGrpSpPr>
          <p:cNvPr id="137" name="Group 136">
            <a:extLst>
              <a:ext uri="{FF2B5EF4-FFF2-40B4-BE49-F238E27FC236}">
                <a16:creationId xmlns:a16="http://schemas.microsoft.com/office/drawing/2014/main" id="{6EF7B502-20CA-ED48-98F0-460A154DB087}"/>
              </a:ext>
            </a:extLst>
          </p:cNvPr>
          <p:cNvGrpSpPr/>
          <p:nvPr/>
        </p:nvGrpSpPr>
        <p:grpSpPr>
          <a:xfrm>
            <a:off x="5838445" y="1545336"/>
            <a:ext cx="6140196" cy="3496792"/>
            <a:chOff x="4378833" y="1159002"/>
            <a:chExt cx="4605147" cy="2622594"/>
          </a:xfrm>
        </p:grpSpPr>
        <p:sp>
          <p:nvSpPr>
            <p:cNvPr id="27" name="Right Arrow 26">
              <a:extLst>
                <a:ext uri="{FF2B5EF4-FFF2-40B4-BE49-F238E27FC236}">
                  <a16:creationId xmlns:a16="http://schemas.microsoft.com/office/drawing/2014/main" id="{3B8AA978-F00F-161D-9EF1-BCD16890BC15}"/>
                </a:ext>
              </a:extLst>
            </p:cNvPr>
            <p:cNvSpPr/>
            <p:nvPr/>
          </p:nvSpPr>
          <p:spPr>
            <a:xfrm>
              <a:off x="4378833" y="2366010"/>
              <a:ext cx="123444" cy="377190"/>
            </a:xfrm>
            <a:prstGeom prst="rightArrow">
              <a:avLst/>
            </a:prstGeom>
            <a:solidFill>
              <a:srgbClr val="00B05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53" name="Rectangle 52">
              <a:extLst>
                <a:ext uri="{FF2B5EF4-FFF2-40B4-BE49-F238E27FC236}">
                  <a16:creationId xmlns:a16="http://schemas.microsoft.com/office/drawing/2014/main" id="{FFF2B30D-B395-D4E3-EEDF-65F2F2EAADDA}"/>
                </a:ext>
              </a:extLst>
            </p:cNvPr>
            <p:cNvSpPr/>
            <p:nvPr/>
          </p:nvSpPr>
          <p:spPr>
            <a:xfrm>
              <a:off x="4526280" y="1369002"/>
              <a:ext cx="150000" cy="21000"/>
            </a:xfrm>
            <a:prstGeom prst="rect">
              <a:avLst/>
            </a:prstGeom>
            <a:solidFill>
              <a:srgbClr val="FF99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54" name="TextBox 53">
              <a:extLst>
                <a:ext uri="{FF2B5EF4-FFF2-40B4-BE49-F238E27FC236}">
                  <a16:creationId xmlns:a16="http://schemas.microsoft.com/office/drawing/2014/main" id="{2A39CD50-C8EB-299F-FAA7-4232D0308F6C}"/>
                </a:ext>
              </a:extLst>
            </p:cNvPr>
            <p:cNvSpPr txBox="1"/>
            <p:nvPr/>
          </p:nvSpPr>
          <p:spPr>
            <a:xfrm>
              <a:off x="4526280" y="1159002"/>
              <a:ext cx="4457700" cy="154222"/>
            </a:xfrm>
            <a:prstGeom prst="rect">
              <a:avLst/>
            </a:prstGeom>
            <a:noFill/>
          </p:spPr>
          <p:txBody>
            <a:bodyPr wrap="square" lIns="0" tIns="18000" rIns="0" bIns="18000" anchor="t">
              <a:spAutoFit/>
            </a:bodyPr>
            <a:lstStyle/>
            <a:p>
              <a:pPr algn="ctr" defTabSz="914377">
                <a:defRPr/>
              </a:pPr>
              <a:r>
                <a:rPr lang="en-US" sz="1100" b="1">
                  <a:solidFill>
                    <a:srgbClr val="FF9900"/>
                  </a:solidFill>
                  <a:latin typeface="Trebuchet MS"/>
                </a:rPr>
                <a:t>AWS CLOUD | </a:t>
              </a:r>
              <a:r>
                <a:rPr lang="en-US" sz="1100" b="1">
                  <a:solidFill>
                    <a:prstClr val="black"/>
                  </a:solidFill>
                  <a:latin typeface="Trebuchet MS"/>
                </a:rPr>
                <a:t>Customer Solution AWS Services</a:t>
              </a:r>
            </a:p>
          </p:txBody>
        </p:sp>
        <p:sp>
          <p:nvSpPr>
            <p:cNvPr id="55" name="TextBox 54">
              <a:extLst>
                <a:ext uri="{FF2B5EF4-FFF2-40B4-BE49-F238E27FC236}">
                  <a16:creationId xmlns:a16="http://schemas.microsoft.com/office/drawing/2014/main" id="{CEAF7FF8-AFF0-6714-D3B4-D4D44F072CE2}"/>
                </a:ext>
              </a:extLst>
            </p:cNvPr>
            <p:cNvSpPr txBox="1"/>
            <p:nvPr/>
          </p:nvSpPr>
          <p:spPr>
            <a:xfrm>
              <a:off x="4526280" y="1440180"/>
              <a:ext cx="3086100" cy="142680"/>
            </a:xfrm>
            <a:prstGeom prst="rect">
              <a:avLst/>
            </a:prstGeom>
            <a:noFill/>
          </p:spPr>
          <p:txBody>
            <a:bodyPr wrap="square" lIns="0" tIns="18000" rIns="0" bIns="18000" anchor="t">
              <a:spAutoFit/>
            </a:bodyPr>
            <a:lstStyle/>
            <a:p>
              <a:pPr defTabSz="914377">
                <a:defRPr/>
              </a:pPr>
              <a:r>
                <a:rPr sz="1000" b="1">
                  <a:solidFill>
                    <a:srgbClr val="FF9900"/>
                  </a:solidFill>
                  <a:latin typeface="Trebuchet MS"/>
                </a:rPr>
                <a:t>COMPUTE  &amp;  EVENTS</a:t>
              </a:r>
            </a:p>
          </p:txBody>
        </p:sp>
        <p:sp>
          <p:nvSpPr>
            <p:cNvPr id="56" name="Rectangle 55">
              <a:extLst>
                <a:ext uri="{FF2B5EF4-FFF2-40B4-BE49-F238E27FC236}">
                  <a16:creationId xmlns:a16="http://schemas.microsoft.com/office/drawing/2014/main" id="{60B850AD-13A5-3DA8-B7B2-3FA7E899F3C0}"/>
                </a:ext>
              </a:extLst>
            </p:cNvPr>
            <p:cNvSpPr/>
            <p:nvPr/>
          </p:nvSpPr>
          <p:spPr>
            <a:xfrm>
              <a:off x="4526280" y="1591056"/>
              <a:ext cx="1062990" cy="342900"/>
            </a:xfrm>
            <a:prstGeom prst="rect">
              <a:avLst/>
            </a:prstGeom>
            <a:solidFill>
              <a:srgbClr val="FFFFFF"/>
            </a:solidFill>
            <a:ln w="4763">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57" name="Rectangle 56">
              <a:extLst>
                <a:ext uri="{FF2B5EF4-FFF2-40B4-BE49-F238E27FC236}">
                  <a16:creationId xmlns:a16="http://schemas.microsoft.com/office/drawing/2014/main" id="{E779283F-4BA8-B4B0-EE37-FF4F87B88366}"/>
                </a:ext>
              </a:extLst>
            </p:cNvPr>
            <p:cNvSpPr/>
            <p:nvPr/>
          </p:nvSpPr>
          <p:spPr>
            <a:xfrm>
              <a:off x="4526280" y="1591056"/>
              <a:ext cx="39000" cy="342900"/>
            </a:xfrm>
            <a:prstGeom prst="rect">
              <a:avLst/>
            </a:prstGeom>
            <a:solidFill>
              <a:srgbClr val="FF99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pic>
          <p:nvPicPr>
            <p:cNvPr id="58" name="Picture 57" descr="Arch_AWS-Lambda_48.png">
              <a:extLst>
                <a:ext uri="{FF2B5EF4-FFF2-40B4-BE49-F238E27FC236}">
                  <a16:creationId xmlns:a16="http://schemas.microsoft.com/office/drawing/2014/main" id="{DB7453CB-65BF-9259-175C-677504EF9408}"/>
                </a:ext>
              </a:extLst>
            </p:cNvPr>
            <p:cNvPicPr>
              <a:picLocks noChangeAspect="1"/>
            </p:cNvPicPr>
            <p:nvPr/>
          </p:nvPicPr>
          <p:blipFill>
            <a:blip r:embed="rId7"/>
            <a:stretch>
              <a:fillRect/>
            </a:stretch>
          </p:blipFill>
          <p:spPr>
            <a:xfrm>
              <a:off x="4597530" y="1601256"/>
              <a:ext cx="322500" cy="322500"/>
            </a:xfrm>
            <a:prstGeom prst="rect">
              <a:avLst/>
            </a:prstGeom>
          </p:spPr>
        </p:pic>
        <p:sp>
          <p:nvSpPr>
            <p:cNvPr id="59" name="TextBox 58">
              <a:extLst>
                <a:ext uri="{FF2B5EF4-FFF2-40B4-BE49-F238E27FC236}">
                  <a16:creationId xmlns:a16="http://schemas.microsoft.com/office/drawing/2014/main" id="{1CCFF2EF-1E46-9652-3877-5AD28D93CE0E}"/>
                </a:ext>
              </a:extLst>
            </p:cNvPr>
            <p:cNvSpPr txBox="1"/>
            <p:nvPr/>
          </p:nvSpPr>
          <p:spPr>
            <a:xfrm>
              <a:off x="4972530" y="1621917"/>
              <a:ext cx="579240" cy="281179"/>
            </a:xfrm>
            <a:prstGeom prst="rect">
              <a:avLst/>
            </a:prstGeom>
            <a:noFill/>
          </p:spPr>
          <p:txBody>
            <a:bodyPr wrap="square" lIns="0" tIns="18000" rIns="0" bIns="18000" anchor="ctr">
              <a:spAutoFit/>
            </a:bodyPr>
            <a:lstStyle/>
            <a:p>
              <a:pPr defTabSz="914377">
                <a:defRPr/>
              </a:pPr>
              <a:r>
                <a:rPr sz="1100" b="1">
                  <a:solidFill>
                    <a:srgbClr val="334155"/>
                  </a:solidFill>
                  <a:latin typeface="Calibri"/>
                </a:rPr>
                <a:t>Lambda · alert pipeline</a:t>
              </a:r>
            </a:p>
          </p:txBody>
        </p:sp>
        <p:sp>
          <p:nvSpPr>
            <p:cNvPr id="60" name="Rectangle 59">
              <a:extLst>
                <a:ext uri="{FF2B5EF4-FFF2-40B4-BE49-F238E27FC236}">
                  <a16:creationId xmlns:a16="http://schemas.microsoft.com/office/drawing/2014/main" id="{CA66CE7E-EA9D-BB41-1491-13C0770ABE38}"/>
                </a:ext>
              </a:extLst>
            </p:cNvPr>
            <p:cNvSpPr/>
            <p:nvPr/>
          </p:nvSpPr>
          <p:spPr>
            <a:xfrm>
              <a:off x="5644134" y="1591056"/>
              <a:ext cx="1062990" cy="342900"/>
            </a:xfrm>
            <a:prstGeom prst="rect">
              <a:avLst/>
            </a:prstGeom>
            <a:solidFill>
              <a:srgbClr val="FFFFFF"/>
            </a:solidFill>
            <a:ln w="4763">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61" name="Rectangle 60">
              <a:extLst>
                <a:ext uri="{FF2B5EF4-FFF2-40B4-BE49-F238E27FC236}">
                  <a16:creationId xmlns:a16="http://schemas.microsoft.com/office/drawing/2014/main" id="{687A28AF-B8EE-EC49-55FE-FC1ADD5F2420}"/>
                </a:ext>
              </a:extLst>
            </p:cNvPr>
            <p:cNvSpPr/>
            <p:nvPr/>
          </p:nvSpPr>
          <p:spPr>
            <a:xfrm>
              <a:off x="5644134" y="1591056"/>
              <a:ext cx="39000" cy="342900"/>
            </a:xfrm>
            <a:prstGeom prst="rect">
              <a:avLst/>
            </a:prstGeom>
            <a:solidFill>
              <a:srgbClr val="FF99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pic>
          <p:nvPicPr>
            <p:cNvPr id="62" name="Picture 61" descr="Arch_AWS-Step-Functions_48.png">
              <a:extLst>
                <a:ext uri="{FF2B5EF4-FFF2-40B4-BE49-F238E27FC236}">
                  <a16:creationId xmlns:a16="http://schemas.microsoft.com/office/drawing/2014/main" id="{E72D1F32-DDCB-670F-0FFC-D82639875BFD}"/>
                </a:ext>
              </a:extLst>
            </p:cNvPr>
            <p:cNvPicPr>
              <a:picLocks noChangeAspect="1"/>
            </p:cNvPicPr>
            <p:nvPr/>
          </p:nvPicPr>
          <p:blipFill>
            <a:blip r:embed="rId8"/>
            <a:stretch>
              <a:fillRect/>
            </a:stretch>
          </p:blipFill>
          <p:spPr>
            <a:xfrm>
              <a:off x="5715384" y="1601256"/>
              <a:ext cx="322500" cy="322500"/>
            </a:xfrm>
            <a:prstGeom prst="rect">
              <a:avLst/>
            </a:prstGeom>
          </p:spPr>
        </p:pic>
        <p:sp>
          <p:nvSpPr>
            <p:cNvPr id="63" name="TextBox 62">
              <a:extLst>
                <a:ext uri="{FF2B5EF4-FFF2-40B4-BE49-F238E27FC236}">
                  <a16:creationId xmlns:a16="http://schemas.microsoft.com/office/drawing/2014/main" id="{492F9D6E-D019-44A6-6427-0425DD5091E0}"/>
                </a:ext>
              </a:extLst>
            </p:cNvPr>
            <p:cNvSpPr txBox="1"/>
            <p:nvPr/>
          </p:nvSpPr>
          <p:spPr>
            <a:xfrm>
              <a:off x="6090384" y="1558438"/>
              <a:ext cx="579240" cy="408137"/>
            </a:xfrm>
            <a:prstGeom prst="rect">
              <a:avLst/>
            </a:prstGeom>
            <a:noFill/>
          </p:spPr>
          <p:txBody>
            <a:bodyPr wrap="square" lIns="0" tIns="18000" rIns="0" bIns="18000" anchor="ctr">
              <a:spAutoFit/>
            </a:bodyPr>
            <a:lstStyle/>
            <a:p>
              <a:pPr defTabSz="914377">
                <a:defRPr/>
              </a:pPr>
              <a:r>
                <a:rPr sz="1100" b="1">
                  <a:solidFill>
                    <a:srgbClr val="334155"/>
                  </a:solidFill>
                  <a:latin typeface="Calibri"/>
                </a:rPr>
                <a:t>Step Functions · containment</a:t>
              </a:r>
            </a:p>
          </p:txBody>
        </p:sp>
        <p:sp>
          <p:nvSpPr>
            <p:cNvPr id="64" name="Rectangle 63">
              <a:extLst>
                <a:ext uri="{FF2B5EF4-FFF2-40B4-BE49-F238E27FC236}">
                  <a16:creationId xmlns:a16="http://schemas.microsoft.com/office/drawing/2014/main" id="{88C4D556-A7FF-26FE-AFDD-DA8985BA781A}"/>
                </a:ext>
              </a:extLst>
            </p:cNvPr>
            <p:cNvSpPr/>
            <p:nvPr/>
          </p:nvSpPr>
          <p:spPr>
            <a:xfrm>
              <a:off x="6761988" y="1591056"/>
              <a:ext cx="1062990" cy="342900"/>
            </a:xfrm>
            <a:prstGeom prst="rect">
              <a:avLst/>
            </a:prstGeom>
            <a:solidFill>
              <a:srgbClr val="FFFFFF"/>
            </a:solidFill>
            <a:ln w="4763">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65" name="Rectangle 64">
              <a:extLst>
                <a:ext uri="{FF2B5EF4-FFF2-40B4-BE49-F238E27FC236}">
                  <a16:creationId xmlns:a16="http://schemas.microsoft.com/office/drawing/2014/main" id="{9EA36413-F044-55B4-351B-20680D0919E2}"/>
                </a:ext>
              </a:extLst>
            </p:cNvPr>
            <p:cNvSpPr/>
            <p:nvPr/>
          </p:nvSpPr>
          <p:spPr>
            <a:xfrm>
              <a:off x="6761988" y="1591056"/>
              <a:ext cx="39000" cy="342900"/>
            </a:xfrm>
            <a:prstGeom prst="rect">
              <a:avLst/>
            </a:prstGeom>
            <a:solidFill>
              <a:srgbClr val="FF99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pic>
          <p:nvPicPr>
            <p:cNvPr id="66" name="Picture 65" descr="Arch_Amazon-EventBridge_48.png">
              <a:extLst>
                <a:ext uri="{FF2B5EF4-FFF2-40B4-BE49-F238E27FC236}">
                  <a16:creationId xmlns:a16="http://schemas.microsoft.com/office/drawing/2014/main" id="{D2BA1AB2-D39F-E1A5-BECC-53CC3CBB3472}"/>
                </a:ext>
              </a:extLst>
            </p:cNvPr>
            <p:cNvPicPr>
              <a:picLocks noChangeAspect="1"/>
            </p:cNvPicPr>
            <p:nvPr/>
          </p:nvPicPr>
          <p:blipFill>
            <a:blip r:embed="rId9"/>
            <a:stretch>
              <a:fillRect/>
            </a:stretch>
          </p:blipFill>
          <p:spPr>
            <a:xfrm>
              <a:off x="6833238" y="1601256"/>
              <a:ext cx="322500" cy="322500"/>
            </a:xfrm>
            <a:prstGeom prst="rect">
              <a:avLst/>
            </a:prstGeom>
          </p:spPr>
        </p:pic>
        <p:sp>
          <p:nvSpPr>
            <p:cNvPr id="67" name="TextBox 66">
              <a:extLst>
                <a:ext uri="{FF2B5EF4-FFF2-40B4-BE49-F238E27FC236}">
                  <a16:creationId xmlns:a16="http://schemas.microsoft.com/office/drawing/2014/main" id="{D9E09DC7-8EF6-BE6D-66D1-4E12F9437496}"/>
                </a:ext>
              </a:extLst>
            </p:cNvPr>
            <p:cNvSpPr txBox="1"/>
            <p:nvPr/>
          </p:nvSpPr>
          <p:spPr>
            <a:xfrm>
              <a:off x="7208238" y="1685395"/>
              <a:ext cx="579240" cy="154222"/>
            </a:xfrm>
            <a:prstGeom prst="rect">
              <a:avLst/>
            </a:prstGeom>
            <a:noFill/>
          </p:spPr>
          <p:txBody>
            <a:bodyPr wrap="square" lIns="0" tIns="18000" rIns="0" bIns="18000" anchor="ctr">
              <a:spAutoFit/>
            </a:bodyPr>
            <a:lstStyle/>
            <a:p>
              <a:pPr defTabSz="914377">
                <a:defRPr/>
              </a:pPr>
              <a:r>
                <a:rPr sz="1100" b="1">
                  <a:solidFill>
                    <a:srgbClr val="334155"/>
                  </a:solidFill>
                  <a:latin typeface="Calibri"/>
                </a:rPr>
                <a:t>EventBridge</a:t>
              </a:r>
            </a:p>
          </p:txBody>
        </p:sp>
        <p:sp>
          <p:nvSpPr>
            <p:cNvPr id="68" name="Rectangle 67">
              <a:extLst>
                <a:ext uri="{FF2B5EF4-FFF2-40B4-BE49-F238E27FC236}">
                  <a16:creationId xmlns:a16="http://schemas.microsoft.com/office/drawing/2014/main" id="{777C48CA-0BEC-82D1-52AD-F8DDB5870F7E}"/>
                </a:ext>
              </a:extLst>
            </p:cNvPr>
            <p:cNvSpPr/>
            <p:nvPr/>
          </p:nvSpPr>
          <p:spPr>
            <a:xfrm>
              <a:off x="7879842" y="1591056"/>
              <a:ext cx="1062990" cy="342900"/>
            </a:xfrm>
            <a:prstGeom prst="rect">
              <a:avLst/>
            </a:prstGeom>
            <a:solidFill>
              <a:srgbClr val="FFFFFF"/>
            </a:solidFill>
            <a:ln w="4763">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69" name="Rectangle 68">
              <a:extLst>
                <a:ext uri="{FF2B5EF4-FFF2-40B4-BE49-F238E27FC236}">
                  <a16:creationId xmlns:a16="http://schemas.microsoft.com/office/drawing/2014/main" id="{891633AC-0746-6D70-9698-5E75B0E3CB5B}"/>
                </a:ext>
              </a:extLst>
            </p:cNvPr>
            <p:cNvSpPr/>
            <p:nvPr/>
          </p:nvSpPr>
          <p:spPr>
            <a:xfrm>
              <a:off x="7879842" y="1591056"/>
              <a:ext cx="39000" cy="342900"/>
            </a:xfrm>
            <a:prstGeom prst="rect">
              <a:avLst/>
            </a:prstGeom>
            <a:solidFill>
              <a:srgbClr val="FF99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pic>
          <p:nvPicPr>
            <p:cNvPr id="70" name="Picture 69" descr="Arch_Amazon-Simple-Notification-Service_48.png">
              <a:extLst>
                <a:ext uri="{FF2B5EF4-FFF2-40B4-BE49-F238E27FC236}">
                  <a16:creationId xmlns:a16="http://schemas.microsoft.com/office/drawing/2014/main" id="{474E1C70-4576-868E-559D-537FFC35502F}"/>
                </a:ext>
              </a:extLst>
            </p:cNvPr>
            <p:cNvPicPr>
              <a:picLocks noChangeAspect="1"/>
            </p:cNvPicPr>
            <p:nvPr/>
          </p:nvPicPr>
          <p:blipFill>
            <a:blip r:embed="rId10"/>
            <a:stretch>
              <a:fillRect/>
            </a:stretch>
          </p:blipFill>
          <p:spPr>
            <a:xfrm>
              <a:off x="7951092" y="1601256"/>
              <a:ext cx="322500" cy="322500"/>
            </a:xfrm>
            <a:prstGeom prst="rect">
              <a:avLst/>
            </a:prstGeom>
          </p:spPr>
        </p:pic>
        <p:sp>
          <p:nvSpPr>
            <p:cNvPr id="71" name="TextBox 70">
              <a:extLst>
                <a:ext uri="{FF2B5EF4-FFF2-40B4-BE49-F238E27FC236}">
                  <a16:creationId xmlns:a16="http://schemas.microsoft.com/office/drawing/2014/main" id="{62E41649-F0E0-48C0-958E-A9223F3AC3A5}"/>
                </a:ext>
              </a:extLst>
            </p:cNvPr>
            <p:cNvSpPr txBox="1"/>
            <p:nvPr/>
          </p:nvSpPr>
          <p:spPr>
            <a:xfrm>
              <a:off x="8326092" y="1621917"/>
              <a:ext cx="579240" cy="281179"/>
            </a:xfrm>
            <a:prstGeom prst="rect">
              <a:avLst/>
            </a:prstGeom>
            <a:noFill/>
          </p:spPr>
          <p:txBody>
            <a:bodyPr wrap="square" lIns="0" tIns="18000" rIns="0" bIns="18000" anchor="ctr">
              <a:spAutoFit/>
            </a:bodyPr>
            <a:lstStyle/>
            <a:p>
              <a:pPr defTabSz="914377">
                <a:defRPr/>
              </a:pPr>
              <a:r>
                <a:rPr sz="1100" b="1">
                  <a:solidFill>
                    <a:srgbClr val="334155"/>
                  </a:solidFill>
                  <a:latin typeface="Calibri"/>
                </a:rPr>
                <a:t>SNS + SES alerts</a:t>
              </a:r>
            </a:p>
          </p:txBody>
        </p:sp>
        <p:sp>
          <p:nvSpPr>
            <p:cNvPr id="72" name="TextBox 71">
              <a:extLst>
                <a:ext uri="{FF2B5EF4-FFF2-40B4-BE49-F238E27FC236}">
                  <a16:creationId xmlns:a16="http://schemas.microsoft.com/office/drawing/2014/main" id="{7B43DA88-1DD0-8000-2D5E-3E4EC296594D}"/>
                </a:ext>
              </a:extLst>
            </p:cNvPr>
            <p:cNvSpPr txBox="1"/>
            <p:nvPr/>
          </p:nvSpPr>
          <p:spPr>
            <a:xfrm>
              <a:off x="4526280" y="2056060"/>
              <a:ext cx="3086100" cy="142680"/>
            </a:xfrm>
            <a:prstGeom prst="rect">
              <a:avLst/>
            </a:prstGeom>
            <a:noFill/>
          </p:spPr>
          <p:txBody>
            <a:bodyPr wrap="square" lIns="0" tIns="18000" rIns="0" bIns="18000" anchor="t">
              <a:spAutoFit/>
            </a:bodyPr>
            <a:lstStyle/>
            <a:p>
              <a:pPr defTabSz="914377">
                <a:defRPr/>
              </a:pPr>
              <a:r>
                <a:rPr sz="1000" b="1">
                  <a:solidFill>
                    <a:srgbClr val="2E7D32"/>
                  </a:solidFill>
                  <a:latin typeface="Trebuchet MS"/>
                </a:rPr>
                <a:t>APIS  &amp;  DATA</a:t>
              </a:r>
            </a:p>
          </p:txBody>
        </p:sp>
        <p:sp>
          <p:nvSpPr>
            <p:cNvPr id="73" name="Rectangle 72">
              <a:extLst>
                <a:ext uri="{FF2B5EF4-FFF2-40B4-BE49-F238E27FC236}">
                  <a16:creationId xmlns:a16="http://schemas.microsoft.com/office/drawing/2014/main" id="{21E3739F-1A10-5340-2A61-691745E6D9AB}"/>
                </a:ext>
              </a:extLst>
            </p:cNvPr>
            <p:cNvSpPr/>
            <p:nvPr/>
          </p:nvSpPr>
          <p:spPr>
            <a:xfrm>
              <a:off x="4526280" y="2206936"/>
              <a:ext cx="1062990" cy="342900"/>
            </a:xfrm>
            <a:prstGeom prst="rect">
              <a:avLst/>
            </a:prstGeom>
            <a:solidFill>
              <a:srgbClr val="FFFFFF"/>
            </a:solidFill>
            <a:ln w="4763">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74" name="Rectangle 73">
              <a:extLst>
                <a:ext uri="{FF2B5EF4-FFF2-40B4-BE49-F238E27FC236}">
                  <a16:creationId xmlns:a16="http://schemas.microsoft.com/office/drawing/2014/main" id="{E61DE789-B985-271D-38B4-59367256C364}"/>
                </a:ext>
              </a:extLst>
            </p:cNvPr>
            <p:cNvSpPr/>
            <p:nvPr/>
          </p:nvSpPr>
          <p:spPr>
            <a:xfrm>
              <a:off x="4526280" y="2206936"/>
              <a:ext cx="39000" cy="342900"/>
            </a:xfrm>
            <a:prstGeom prst="rect">
              <a:avLst/>
            </a:prstGeom>
            <a:solidFill>
              <a:srgbClr val="2E7D3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pic>
          <p:nvPicPr>
            <p:cNvPr id="75" name="Picture 74" descr="Arch_Amazon-API-Gateway_48.png">
              <a:extLst>
                <a:ext uri="{FF2B5EF4-FFF2-40B4-BE49-F238E27FC236}">
                  <a16:creationId xmlns:a16="http://schemas.microsoft.com/office/drawing/2014/main" id="{86C01599-6FE6-3C24-9485-0B9F29A2B359}"/>
                </a:ext>
              </a:extLst>
            </p:cNvPr>
            <p:cNvPicPr>
              <a:picLocks noChangeAspect="1"/>
            </p:cNvPicPr>
            <p:nvPr/>
          </p:nvPicPr>
          <p:blipFill>
            <a:blip r:embed="rId11"/>
            <a:stretch>
              <a:fillRect/>
            </a:stretch>
          </p:blipFill>
          <p:spPr>
            <a:xfrm>
              <a:off x="4597530" y="2217136"/>
              <a:ext cx="322500" cy="322500"/>
            </a:xfrm>
            <a:prstGeom prst="rect">
              <a:avLst/>
            </a:prstGeom>
          </p:spPr>
        </p:pic>
        <p:sp>
          <p:nvSpPr>
            <p:cNvPr id="76" name="TextBox 75">
              <a:extLst>
                <a:ext uri="{FF2B5EF4-FFF2-40B4-BE49-F238E27FC236}">
                  <a16:creationId xmlns:a16="http://schemas.microsoft.com/office/drawing/2014/main" id="{0760FD8F-A75A-2336-0B47-983DA54F1846}"/>
                </a:ext>
              </a:extLst>
            </p:cNvPr>
            <p:cNvSpPr txBox="1"/>
            <p:nvPr/>
          </p:nvSpPr>
          <p:spPr>
            <a:xfrm>
              <a:off x="4972530" y="2237797"/>
              <a:ext cx="579240" cy="281179"/>
            </a:xfrm>
            <a:prstGeom prst="rect">
              <a:avLst/>
            </a:prstGeom>
            <a:noFill/>
          </p:spPr>
          <p:txBody>
            <a:bodyPr wrap="square" lIns="0" tIns="18000" rIns="0" bIns="18000" anchor="ctr">
              <a:spAutoFit/>
            </a:bodyPr>
            <a:lstStyle/>
            <a:p>
              <a:pPr defTabSz="914377">
                <a:defRPr/>
              </a:pPr>
              <a:r>
                <a:rPr sz="1100" b="1">
                  <a:solidFill>
                    <a:srgbClr val="334155"/>
                  </a:solidFill>
                  <a:latin typeface="Calibri"/>
                </a:rPr>
                <a:t>API GW · ops console</a:t>
              </a:r>
            </a:p>
          </p:txBody>
        </p:sp>
        <p:sp>
          <p:nvSpPr>
            <p:cNvPr id="77" name="Rectangle 76">
              <a:extLst>
                <a:ext uri="{FF2B5EF4-FFF2-40B4-BE49-F238E27FC236}">
                  <a16:creationId xmlns:a16="http://schemas.microsoft.com/office/drawing/2014/main" id="{0D2F41C6-EBBC-B1A9-F8EA-3FF98C2B1A1A}"/>
                </a:ext>
              </a:extLst>
            </p:cNvPr>
            <p:cNvSpPr/>
            <p:nvPr/>
          </p:nvSpPr>
          <p:spPr>
            <a:xfrm>
              <a:off x="5644134" y="2206936"/>
              <a:ext cx="1062990" cy="342900"/>
            </a:xfrm>
            <a:prstGeom prst="rect">
              <a:avLst/>
            </a:prstGeom>
            <a:solidFill>
              <a:srgbClr val="FFFFFF"/>
            </a:solidFill>
            <a:ln w="4763">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78" name="Rectangle 77">
              <a:extLst>
                <a:ext uri="{FF2B5EF4-FFF2-40B4-BE49-F238E27FC236}">
                  <a16:creationId xmlns:a16="http://schemas.microsoft.com/office/drawing/2014/main" id="{90D893C5-B613-8EA8-A538-D6D4094678A9}"/>
                </a:ext>
              </a:extLst>
            </p:cNvPr>
            <p:cNvSpPr/>
            <p:nvPr/>
          </p:nvSpPr>
          <p:spPr>
            <a:xfrm>
              <a:off x="5644134" y="2206936"/>
              <a:ext cx="39000" cy="342900"/>
            </a:xfrm>
            <a:prstGeom prst="rect">
              <a:avLst/>
            </a:prstGeom>
            <a:solidFill>
              <a:srgbClr val="2E7D3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pic>
          <p:nvPicPr>
            <p:cNvPr id="79" name="Picture 78" descr="Arch_Amazon-DynamoDB_48.png">
              <a:extLst>
                <a:ext uri="{FF2B5EF4-FFF2-40B4-BE49-F238E27FC236}">
                  <a16:creationId xmlns:a16="http://schemas.microsoft.com/office/drawing/2014/main" id="{1D16EEDB-0C5C-89D1-3749-AC3217AF86F7}"/>
                </a:ext>
              </a:extLst>
            </p:cNvPr>
            <p:cNvPicPr>
              <a:picLocks noChangeAspect="1"/>
            </p:cNvPicPr>
            <p:nvPr/>
          </p:nvPicPr>
          <p:blipFill>
            <a:blip r:embed="rId12"/>
            <a:stretch>
              <a:fillRect/>
            </a:stretch>
          </p:blipFill>
          <p:spPr>
            <a:xfrm>
              <a:off x="5715384" y="2217136"/>
              <a:ext cx="322500" cy="322500"/>
            </a:xfrm>
            <a:prstGeom prst="rect">
              <a:avLst/>
            </a:prstGeom>
          </p:spPr>
        </p:pic>
        <p:sp>
          <p:nvSpPr>
            <p:cNvPr id="80" name="TextBox 79">
              <a:extLst>
                <a:ext uri="{FF2B5EF4-FFF2-40B4-BE49-F238E27FC236}">
                  <a16:creationId xmlns:a16="http://schemas.microsoft.com/office/drawing/2014/main" id="{9B0123C0-4DD6-6BE5-3586-A3C7F532AA0E}"/>
                </a:ext>
              </a:extLst>
            </p:cNvPr>
            <p:cNvSpPr txBox="1"/>
            <p:nvPr/>
          </p:nvSpPr>
          <p:spPr>
            <a:xfrm>
              <a:off x="6090384" y="2237797"/>
              <a:ext cx="579240" cy="281179"/>
            </a:xfrm>
            <a:prstGeom prst="rect">
              <a:avLst/>
            </a:prstGeom>
            <a:noFill/>
          </p:spPr>
          <p:txBody>
            <a:bodyPr wrap="square" lIns="0" tIns="18000" rIns="0" bIns="18000" anchor="ctr">
              <a:spAutoFit/>
            </a:bodyPr>
            <a:lstStyle/>
            <a:p>
              <a:pPr defTabSz="914377">
                <a:defRPr/>
              </a:pPr>
              <a:r>
                <a:rPr sz="1100" b="1">
                  <a:solidFill>
                    <a:srgbClr val="334155"/>
                  </a:solidFill>
                  <a:latin typeface="Calibri"/>
                </a:rPr>
                <a:t>DynamoDB · Leak-IDs</a:t>
              </a:r>
            </a:p>
          </p:txBody>
        </p:sp>
        <p:sp>
          <p:nvSpPr>
            <p:cNvPr id="81" name="Rectangle 80">
              <a:extLst>
                <a:ext uri="{FF2B5EF4-FFF2-40B4-BE49-F238E27FC236}">
                  <a16:creationId xmlns:a16="http://schemas.microsoft.com/office/drawing/2014/main" id="{A40FA737-42BF-1B67-F6CA-A69E6F2A332F}"/>
                </a:ext>
              </a:extLst>
            </p:cNvPr>
            <p:cNvSpPr/>
            <p:nvPr/>
          </p:nvSpPr>
          <p:spPr>
            <a:xfrm>
              <a:off x="6761988" y="2206936"/>
              <a:ext cx="1062990" cy="342900"/>
            </a:xfrm>
            <a:prstGeom prst="rect">
              <a:avLst/>
            </a:prstGeom>
            <a:solidFill>
              <a:srgbClr val="FFFFFF"/>
            </a:solidFill>
            <a:ln w="4763">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82" name="Rectangle 81">
              <a:extLst>
                <a:ext uri="{FF2B5EF4-FFF2-40B4-BE49-F238E27FC236}">
                  <a16:creationId xmlns:a16="http://schemas.microsoft.com/office/drawing/2014/main" id="{5A74833D-3254-2DC2-16B2-CCC598B0B577}"/>
                </a:ext>
              </a:extLst>
            </p:cNvPr>
            <p:cNvSpPr/>
            <p:nvPr/>
          </p:nvSpPr>
          <p:spPr>
            <a:xfrm>
              <a:off x="6761988" y="2206936"/>
              <a:ext cx="39000" cy="342900"/>
            </a:xfrm>
            <a:prstGeom prst="rect">
              <a:avLst/>
            </a:prstGeom>
            <a:solidFill>
              <a:srgbClr val="2E7D3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pic>
          <p:nvPicPr>
            <p:cNvPr id="83" name="Picture 82" descr="Arch_Amazon-Timestream_48.png">
              <a:extLst>
                <a:ext uri="{FF2B5EF4-FFF2-40B4-BE49-F238E27FC236}">
                  <a16:creationId xmlns:a16="http://schemas.microsoft.com/office/drawing/2014/main" id="{17641867-CE3E-9DC9-9586-83A69581454C}"/>
                </a:ext>
              </a:extLst>
            </p:cNvPr>
            <p:cNvPicPr>
              <a:picLocks noChangeAspect="1"/>
            </p:cNvPicPr>
            <p:nvPr/>
          </p:nvPicPr>
          <p:blipFill>
            <a:blip r:embed="rId13"/>
            <a:stretch>
              <a:fillRect/>
            </a:stretch>
          </p:blipFill>
          <p:spPr>
            <a:xfrm>
              <a:off x="6833238" y="2217136"/>
              <a:ext cx="322500" cy="322500"/>
            </a:xfrm>
            <a:prstGeom prst="rect">
              <a:avLst/>
            </a:prstGeom>
          </p:spPr>
        </p:pic>
        <p:sp>
          <p:nvSpPr>
            <p:cNvPr id="84" name="TextBox 83">
              <a:extLst>
                <a:ext uri="{FF2B5EF4-FFF2-40B4-BE49-F238E27FC236}">
                  <a16:creationId xmlns:a16="http://schemas.microsoft.com/office/drawing/2014/main" id="{1FBAFE4A-1A24-B2B8-305C-F2E2E50AA676}"/>
                </a:ext>
              </a:extLst>
            </p:cNvPr>
            <p:cNvSpPr txBox="1"/>
            <p:nvPr/>
          </p:nvSpPr>
          <p:spPr>
            <a:xfrm>
              <a:off x="7208238" y="2237797"/>
              <a:ext cx="579240" cy="281179"/>
            </a:xfrm>
            <a:prstGeom prst="rect">
              <a:avLst/>
            </a:prstGeom>
            <a:noFill/>
          </p:spPr>
          <p:txBody>
            <a:bodyPr wrap="square" lIns="0" tIns="18000" rIns="0" bIns="18000" anchor="ctr">
              <a:spAutoFit/>
            </a:bodyPr>
            <a:lstStyle/>
            <a:p>
              <a:pPr defTabSz="914377">
                <a:defRPr/>
              </a:pPr>
              <a:r>
                <a:rPr sz="1100" b="1">
                  <a:solidFill>
                    <a:srgbClr val="334155"/>
                  </a:solidFill>
                  <a:latin typeface="Calibri"/>
                </a:rPr>
                <a:t>Timestream · events</a:t>
              </a:r>
            </a:p>
          </p:txBody>
        </p:sp>
        <p:sp>
          <p:nvSpPr>
            <p:cNvPr id="85" name="Rectangle 84">
              <a:extLst>
                <a:ext uri="{FF2B5EF4-FFF2-40B4-BE49-F238E27FC236}">
                  <a16:creationId xmlns:a16="http://schemas.microsoft.com/office/drawing/2014/main" id="{F2E3C4AC-0A52-2775-A18E-F712267EAEAC}"/>
                </a:ext>
              </a:extLst>
            </p:cNvPr>
            <p:cNvSpPr/>
            <p:nvPr/>
          </p:nvSpPr>
          <p:spPr>
            <a:xfrm>
              <a:off x="7879842" y="2206936"/>
              <a:ext cx="1062990" cy="342900"/>
            </a:xfrm>
            <a:prstGeom prst="rect">
              <a:avLst/>
            </a:prstGeom>
            <a:solidFill>
              <a:srgbClr val="FFFFFF"/>
            </a:solidFill>
            <a:ln w="4763">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86" name="Rectangle 85">
              <a:extLst>
                <a:ext uri="{FF2B5EF4-FFF2-40B4-BE49-F238E27FC236}">
                  <a16:creationId xmlns:a16="http://schemas.microsoft.com/office/drawing/2014/main" id="{DCADFD5C-3432-90D1-0917-6086D1705B56}"/>
                </a:ext>
              </a:extLst>
            </p:cNvPr>
            <p:cNvSpPr/>
            <p:nvPr/>
          </p:nvSpPr>
          <p:spPr>
            <a:xfrm>
              <a:off x="7879842" y="2206936"/>
              <a:ext cx="39000" cy="342900"/>
            </a:xfrm>
            <a:prstGeom prst="rect">
              <a:avLst/>
            </a:prstGeom>
            <a:solidFill>
              <a:srgbClr val="2E7D3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pic>
          <p:nvPicPr>
            <p:cNvPr id="87" name="Picture 86" descr="Arch_Amazon-Simple-Storage-Service_48.png">
              <a:extLst>
                <a:ext uri="{FF2B5EF4-FFF2-40B4-BE49-F238E27FC236}">
                  <a16:creationId xmlns:a16="http://schemas.microsoft.com/office/drawing/2014/main" id="{7638F908-0BD9-A8BD-CD47-AF848583FA98}"/>
                </a:ext>
              </a:extLst>
            </p:cNvPr>
            <p:cNvPicPr>
              <a:picLocks noChangeAspect="1"/>
            </p:cNvPicPr>
            <p:nvPr/>
          </p:nvPicPr>
          <p:blipFill>
            <a:blip r:embed="rId14"/>
            <a:stretch>
              <a:fillRect/>
            </a:stretch>
          </p:blipFill>
          <p:spPr>
            <a:xfrm>
              <a:off x="7951092" y="2217136"/>
              <a:ext cx="322500" cy="322500"/>
            </a:xfrm>
            <a:prstGeom prst="rect">
              <a:avLst/>
            </a:prstGeom>
          </p:spPr>
        </p:pic>
        <p:sp>
          <p:nvSpPr>
            <p:cNvPr id="88" name="TextBox 87">
              <a:extLst>
                <a:ext uri="{FF2B5EF4-FFF2-40B4-BE49-F238E27FC236}">
                  <a16:creationId xmlns:a16="http://schemas.microsoft.com/office/drawing/2014/main" id="{2693A8E9-0DC0-4739-61D8-EA9B2F4C1F42}"/>
                </a:ext>
              </a:extLst>
            </p:cNvPr>
            <p:cNvSpPr txBox="1"/>
            <p:nvPr/>
          </p:nvSpPr>
          <p:spPr>
            <a:xfrm>
              <a:off x="8326092" y="2237797"/>
              <a:ext cx="579240" cy="281179"/>
            </a:xfrm>
            <a:prstGeom prst="rect">
              <a:avLst/>
            </a:prstGeom>
            <a:noFill/>
          </p:spPr>
          <p:txBody>
            <a:bodyPr wrap="square" lIns="0" tIns="18000" rIns="0" bIns="18000" anchor="ctr">
              <a:spAutoFit/>
            </a:bodyPr>
            <a:lstStyle/>
            <a:p>
              <a:pPr defTabSz="914377">
                <a:defRPr/>
              </a:pPr>
              <a:r>
                <a:rPr sz="1100" b="1">
                  <a:solidFill>
                    <a:srgbClr val="334155"/>
                  </a:solidFill>
                  <a:latin typeface="Calibri"/>
                </a:rPr>
                <a:t>S3 · video + training</a:t>
              </a:r>
            </a:p>
          </p:txBody>
        </p:sp>
        <p:sp>
          <p:nvSpPr>
            <p:cNvPr id="89" name="TextBox 88">
              <a:extLst>
                <a:ext uri="{FF2B5EF4-FFF2-40B4-BE49-F238E27FC236}">
                  <a16:creationId xmlns:a16="http://schemas.microsoft.com/office/drawing/2014/main" id="{CA47ED47-B19B-7C41-44CB-A99B0F9AE3CA}"/>
                </a:ext>
              </a:extLst>
            </p:cNvPr>
            <p:cNvSpPr txBox="1"/>
            <p:nvPr/>
          </p:nvSpPr>
          <p:spPr>
            <a:xfrm>
              <a:off x="4526280" y="2671940"/>
              <a:ext cx="3086100" cy="142680"/>
            </a:xfrm>
            <a:prstGeom prst="rect">
              <a:avLst/>
            </a:prstGeom>
            <a:noFill/>
          </p:spPr>
          <p:txBody>
            <a:bodyPr wrap="square" lIns="0" tIns="18000" rIns="0" bIns="18000" anchor="t">
              <a:spAutoFit/>
            </a:bodyPr>
            <a:lstStyle/>
            <a:p>
              <a:pPr defTabSz="914377">
                <a:defRPr/>
              </a:pPr>
              <a:r>
                <a:rPr sz="1000" b="1">
                  <a:solidFill>
                    <a:srgbClr val="16A085"/>
                  </a:solidFill>
                  <a:latin typeface="Trebuchet MS"/>
                </a:rPr>
                <a:t>AI  /  ML  ·  MLOps</a:t>
              </a:r>
            </a:p>
          </p:txBody>
        </p:sp>
        <p:sp>
          <p:nvSpPr>
            <p:cNvPr id="90" name="Rectangle 89">
              <a:extLst>
                <a:ext uri="{FF2B5EF4-FFF2-40B4-BE49-F238E27FC236}">
                  <a16:creationId xmlns:a16="http://schemas.microsoft.com/office/drawing/2014/main" id="{70758486-392F-7F44-E30E-CF6989951880}"/>
                </a:ext>
              </a:extLst>
            </p:cNvPr>
            <p:cNvSpPr/>
            <p:nvPr/>
          </p:nvSpPr>
          <p:spPr>
            <a:xfrm>
              <a:off x="4526280" y="2822816"/>
              <a:ext cx="1417320" cy="342900"/>
            </a:xfrm>
            <a:prstGeom prst="rect">
              <a:avLst/>
            </a:prstGeom>
            <a:solidFill>
              <a:srgbClr val="FFFFFF"/>
            </a:solidFill>
            <a:ln w="4763">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91" name="Rectangle 90">
              <a:extLst>
                <a:ext uri="{FF2B5EF4-FFF2-40B4-BE49-F238E27FC236}">
                  <a16:creationId xmlns:a16="http://schemas.microsoft.com/office/drawing/2014/main" id="{2840FD21-3EB1-6319-55B1-2744839B5A25}"/>
                </a:ext>
              </a:extLst>
            </p:cNvPr>
            <p:cNvSpPr/>
            <p:nvPr/>
          </p:nvSpPr>
          <p:spPr>
            <a:xfrm>
              <a:off x="4526280" y="2822816"/>
              <a:ext cx="39000" cy="342900"/>
            </a:xfrm>
            <a:prstGeom prst="rect">
              <a:avLst/>
            </a:prstGeom>
            <a:solidFill>
              <a:srgbClr val="16A08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pic>
          <p:nvPicPr>
            <p:cNvPr id="92" name="Picture 91" descr="Arch_Amazon-SageMaker_48.png">
              <a:extLst>
                <a:ext uri="{FF2B5EF4-FFF2-40B4-BE49-F238E27FC236}">
                  <a16:creationId xmlns:a16="http://schemas.microsoft.com/office/drawing/2014/main" id="{118A9ADF-3E51-81F3-9219-04AD990257E5}"/>
                </a:ext>
              </a:extLst>
            </p:cNvPr>
            <p:cNvPicPr>
              <a:picLocks noChangeAspect="1"/>
            </p:cNvPicPr>
            <p:nvPr/>
          </p:nvPicPr>
          <p:blipFill>
            <a:blip r:embed="rId15"/>
            <a:stretch>
              <a:fillRect/>
            </a:stretch>
          </p:blipFill>
          <p:spPr>
            <a:xfrm>
              <a:off x="4597530" y="2833016"/>
              <a:ext cx="322500" cy="322500"/>
            </a:xfrm>
            <a:prstGeom prst="rect">
              <a:avLst/>
            </a:prstGeom>
          </p:spPr>
        </p:pic>
        <p:sp>
          <p:nvSpPr>
            <p:cNvPr id="93" name="TextBox 92">
              <a:extLst>
                <a:ext uri="{FF2B5EF4-FFF2-40B4-BE49-F238E27FC236}">
                  <a16:creationId xmlns:a16="http://schemas.microsoft.com/office/drawing/2014/main" id="{06B31513-141D-7319-DE07-A6ABA4FDCC01}"/>
                </a:ext>
              </a:extLst>
            </p:cNvPr>
            <p:cNvSpPr txBox="1"/>
            <p:nvPr/>
          </p:nvSpPr>
          <p:spPr>
            <a:xfrm>
              <a:off x="4972529" y="2853677"/>
              <a:ext cx="984517" cy="281179"/>
            </a:xfrm>
            <a:prstGeom prst="rect">
              <a:avLst/>
            </a:prstGeom>
            <a:noFill/>
          </p:spPr>
          <p:txBody>
            <a:bodyPr wrap="square" lIns="0" tIns="18000" rIns="0" bIns="18000" anchor="ctr">
              <a:spAutoFit/>
            </a:bodyPr>
            <a:lstStyle/>
            <a:p>
              <a:pPr defTabSz="914377">
                <a:defRPr/>
              </a:pPr>
              <a:r>
                <a:rPr sz="1100" b="1">
                  <a:solidFill>
                    <a:srgbClr val="334155"/>
                  </a:solidFill>
                  <a:latin typeface="Calibri"/>
                </a:rPr>
                <a:t>SageMaker Pipelines · auto-retrain on drift</a:t>
              </a:r>
            </a:p>
          </p:txBody>
        </p:sp>
        <p:sp>
          <p:nvSpPr>
            <p:cNvPr id="94" name="Rectangle 93">
              <a:extLst>
                <a:ext uri="{FF2B5EF4-FFF2-40B4-BE49-F238E27FC236}">
                  <a16:creationId xmlns:a16="http://schemas.microsoft.com/office/drawing/2014/main" id="{0739C357-EADB-2AAA-FB15-D255D34A8891}"/>
                </a:ext>
              </a:extLst>
            </p:cNvPr>
            <p:cNvSpPr/>
            <p:nvPr/>
          </p:nvSpPr>
          <p:spPr>
            <a:xfrm>
              <a:off x="6165211" y="2822816"/>
              <a:ext cx="1340154" cy="342900"/>
            </a:xfrm>
            <a:prstGeom prst="rect">
              <a:avLst/>
            </a:prstGeom>
            <a:solidFill>
              <a:srgbClr val="FFFFFF"/>
            </a:solidFill>
            <a:ln w="4763">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95" name="Rectangle 94">
              <a:extLst>
                <a:ext uri="{FF2B5EF4-FFF2-40B4-BE49-F238E27FC236}">
                  <a16:creationId xmlns:a16="http://schemas.microsoft.com/office/drawing/2014/main" id="{54420D26-06AC-2930-32F5-7F29F80EB585}"/>
                </a:ext>
              </a:extLst>
            </p:cNvPr>
            <p:cNvSpPr/>
            <p:nvPr/>
          </p:nvSpPr>
          <p:spPr>
            <a:xfrm>
              <a:off x="6165211" y="2822816"/>
              <a:ext cx="39000" cy="342900"/>
            </a:xfrm>
            <a:prstGeom prst="rect">
              <a:avLst/>
            </a:prstGeom>
            <a:solidFill>
              <a:srgbClr val="16A08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pic>
          <p:nvPicPr>
            <p:cNvPr id="96" name="Picture 95" descr="Arch_Amazon-Bedrock_48.png">
              <a:extLst>
                <a:ext uri="{FF2B5EF4-FFF2-40B4-BE49-F238E27FC236}">
                  <a16:creationId xmlns:a16="http://schemas.microsoft.com/office/drawing/2014/main" id="{7F3BCA86-98AC-3C2F-5F01-2DCA2F0A0FF2}"/>
                </a:ext>
              </a:extLst>
            </p:cNvPr>
            <p:cNvPicPr>
              <a:picLocks noChangeAspect="1"/>
            </p:cNvPicPr>
            <p:nvPr/>
          </p:nvPicPr>
          <p:blipFill>
            <a:blip r:embed="rId16"/>
            <a:stretch>
              <a:fillRect/>
            </a:stretch>
          </p:blipFill>
          <p:spPr>
            <a:xfrm>
              <a:off x="6236461" y="2833016"/>
              <a:ext cx="322500" cy="322500"/>
            </a:xfrm>
            <a:prstGeom prst="rect">
              <a:avLst/>
            </a:prstGeom>
          </p:spPr>
        </p:pic>
        <p:sp>
          <p:nvSpPr>
            <p:cNvPr id="97" name="TextBox 96">
              <a:extLst>
                <a:ext uri="{FF2B5EF4-FFF2-40B4-BE49-F238E27FC236}">
                  <a16:creationId xmlns:a16="http://schemas.microsoft.com/office/drawing/2014/main" id="{F49E7D55-0FC5-6918-A505-F9F101907F86}"/>
                </a:ext>
              </a:extLst>
            </p:cNvPr>
            <p:cNvSpPr txBox="1"/>
            <p:nvPr/>
          </p:nvSpPr>
          <p:spPr>
            <a:xfrm>
              <a:off x="6611460" y="2853677"/>
              <a:ext cx="1062989" cy="281179"/>
            </a:xfrm>
            <a:prstGeom prst="rect">
              <a:avLst/>
            </a:prstGeom>
            <a:noFill/>
          </p:spPr>
          <p:txBody>
            <a:bodyPr wrap="square" lIns="0" tIns="18000" rIns="0" bIns="18000" anchor="ctr">
              <a:spAutoFit/>
            </a:bodyPr>
            <a:lstStyle/>
            <a:p>
              <a:pPr defTabSz="914377">
                <a:defRPr/>
              </a:pPr>
              <a:r>
                <a:rPr sz="1100" b="1">
                  <a:solidFill>
                    <a:srgbClr val="334155"/>
                  </a:solidFill>
                  <a:latin typeface="Calibri"/>
                </a:rPr>
                <a:t>Bedrock · GenAI incident summary</a:t>
              </a:r>
            </a:p>
          </p:txBody>
        </p:sp>
        <p:sp>
          <p:nvSpPr>
            <p:cNvPr id="98" name="TextBox 97">
              <a:extLst>
                <a:ext uri="{FF2B5EF4-FFF2-40B4-BE49-F238E27FC236}">
                  <a16:creationId xmlns:a16="http://schemas.microsoft.com/office/drawing/2014/main" id="{38255E6E-790E-C8EA-CC83-13F5DE118227}"/>
                </a:ext>
              </a:extLst>
            </p:cNvPr>
            <p:cNvSpPr txBox="1"/>
            <p:nvPr/>
          </p:nvSpPr>
          <p:spPr>
            <a:xfrm>
              <a:off x="4526280" y="3287820"/>
              <a:ext cx="3086100" cy="142680"/>
            </a:xfrm>
            <a:prstGeom prst="rect">
              <a:avLst/>
            </a:prstGeom>
            <a:noFill/>
          </p:spPr>
          <p:txBody>
            <a:bodyPr wrap="square" lIns="0" tIns="18000" rIns="0" bIns="18000" anchor="t">
              <a:spAutoFit/>
            </a:bodyPr>
            <a:lstStyle/>
            <a:p>
              <a:pPr defTabSz="914377">
                <a:defRPr/>
              </a:pPr>
              <a:r>
                <a:rPr sz="1000" b="1">
                  <a:solidFill>
                    <a:srgbClr val="7B2CBF"/>
                  </a:solidFill>
                  <a:latin typeface="Trebuchet MS"/>
                </a:rPr>
                <a:t>APPS  ·  IDENTITY  ·  AUDIT</a:t>
              </a:r>
            </a:p>
          </p:txBody>
        </p:sp>
        <p:sp>
          <p:nvSpPr>
            <p:cNvPr id="99" name="Rectangle 98">
              <a:extLst>
                <a:ext uri="{FF2B5EF4-FFF2-40B4-BE49-F238E27FC236}">
                  <a16:creationId xmlns:a16="http://schemas.microsoft.com/office/drawing/2014/main" id="{F6CC2C92-6EB2-D676-9A89-EDE76568FD73}"/>
                </a:ext>
              </a:extLst>
            </p:cNvPr>
            <p:cNvSpPr/>
            <p:nvPr/>
          </p:nvSpPr>
          <p:spPr>
            <a:xfrm>
              <a:off x="4526280" y="3438696"/>
              <a:ext cx="1062990" cy="342900"/>
            </a:xfrm>
            <a:prstGeom prst="rect">
              <a:avLst/>
            </a:prstGeom>
            <a:solidFill>
              <a:srgbClr val="FFFFFF"/>
            </a:solidFill>
            <a:ln w="4763">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100" name="Rectangle 99">
              <a:extLst>
                <a:ext uri="{FF2B5EF4-FFF2-40B4-BE49-F238E27FC236}">
                  <a16:creationId xmlns:a16="http://schemas.microsoft.com/office/drawing/2014/main" id="{B66129D1-89BD-B448-F20D-6B41FA6EF543}"/>
                </a:ext>
              </a:extLst>
            </p:cNvPr>
            <p:cNvSpPr/>
            <p:nvPr/>
          </p:nvSpPr>
          <p:spPr>
            <a:xfrm>
              <a:off x="4526280" y="3438696"/>
              <a:ext cx="39000" cy="342900"/>
            </a:xfrm>
            <a:prstGeom prst="rect">
              <a:avLst/>
            </a:prstGeom>
            <a:solidFill>
              <a:srgbClr val="7B2CB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pic>
          <p:nvPicPr>
            <p:cNvPr id="101" name="Picture 100" descr="Arch_Amazon-QuickSight_48.png">
              <a:extLst>
                <a:ext uri="{FF2B5EF4-FFF2-40B4-BE49-F238E27FC236}">
                  <a16:creationId xmlns:a16="http://schemas.microsoft.com/office/drawing/2014/main" id="{B37CD280-4225-75AC-4B52-4E6468BCD3C7}"/>
                </a:ext>
              </a:extLst>
            </p:cNvPr>
            <p:cNvPicPr>
              <a:picLocks noChangeAspect="1"/>
            </p:cNvPicPr>
            <p:nvPr/>
          </p:nvPicPr>
          <p:blipFill>
            <a:blip r:embed="rId17"/>
            <a:stretch>
              <a:fillRect/>
            </a:stretch>
          </p:blipFill>
          <p:spPr>
            <a:xfrm>
              <a:off x="4597530" y="3448896"/>
              <a:ext cx="322500" cy="322500"/>
            </a:xfrm>
            <a:prstGeom prst="rect">
              <a:avLst/>
            </a:prstGeom>
          </p:spPr>
        </p:pic>
        <p:sp>
          <p:nvSpPr>
            <p:cNvPr id="102" name="TextBox 101">
              <a:extLst>
                <a:ext uri="{FF2B5EF4-FFF2-40B4-BE49-F238E27FC236}">
                  <a16:creationId xmlns:a16="http://schemas.microsoft.com/office/drawing/2014/main" id="{80B68A90-76B8-F2C7-1341-D2B9A02E4960}"/>
                </a:ext>
              </a:extLst>
            </p:cNvPr>
            <p:cNvSpPr txBox="1"/>
            <p:nvPr/>
          </p:nvSpPr>
          <p:spPr>
            <a:xfrm>
              <a:off x="4972530" y="3469557"/>
              <a:ext cx="579240" cy="281179"/>
            </a:xfrm>
            <a:prstGeom prst="rect">
              <a:avLst/>
            </a:prstGeom>
            <a:noFill/>
          </p:spPr>
          <p:txBody>
            <a:bodyPr wrap="square" lIns="0" tIns="18000" rIns="0" bIns="18000" anchor="ctr">
              <a:spAutoFit/>
            </a:bodyPr>
            <a:lstStyle/>
            <a:p>
              <a:pPr defTabSz="914377">
                <a:defRPr/>
              </a:pPr>
              <a:r>
                <a:rPr sz="1100" b="1">
                  <a:solidFill>
                    <a:srgbClr val="334155"/>
                  </a:solidFill>
                  <a:latin typeface="Calibri"/>
                </a:rPr>
                <a:t>QuickSight · leaks</a:t>
              </a:r>
            </a:p>
          </p:txBody>
        </p:sp>
        <p:sp>
          <p:nvSpPr>
            <p:cNvPr id="103" name="Rectangle 102">
              <a:extLst>
                <a:ext uri="{FF2B5EF4-FFF2-40B4-BE49-F238E27FC236}">
                  <a16:creationId xmlns:a16="http://schemas.microsoft.com/office/drawing/2014/main" id="{A5A2AB19-1983-7AC3-060F-9B41FDE13C4B}"/>
                </a:ext>
              </a:extLst>
            </p:cNvPr>
            <p:cNvSpPr/>
            <p:nvPr/>
          </p:nvSpPr>
          <p:spPr>
            <a:xfrm>
              <a:off x="5644134" y="3438696"/>
              <a:ext cx="1062990" cy="342900"/>
            </a:xfrm>
            <a:prstGeom prst="rect">
              <a:avLst/>
            </a:prstGeom>
            <a:solidFill>
              <a:srgbClr val="FFFFFF"/>
            </a:solidFill>
            <a:ln w="4763">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104" name="Rectangle 103">
              <a:extLst>
                <a:ext uri="{FF2B5EF4-FFF2-40B4-BE49-F238E27FC236}">
                  <a16:creationId xmlns:a16="http://schemas.microsoft.com/office/drawing/2014/main" id="{5C6EAC70-67F0-8D1C-AE2C-F33B38314F80}"/>
                </a:ext>
              </a:extLst>
            </p:cNvPr>
            <p:cNvSpPr/>
            <p:nvPr/>
          </p:nvSpPr>
          <p:spPr>
            <a:xfrm>
              <a:off x="5644134" y="3438696"/>
              <a:ext cx="39000" cy="342900"/>
            </a:xfrm>
            <a:prstGeom prst="rect">
              <a:avLst/>
            </a:prstGeom>
            <a:solidFill>
              <a:srgbClr val="7B2CB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pic>
          <p:nvPicPr>
            <p:cNvPr id="105" name="Picture 104" descr="Arch_Amazon-CloudWatch_48.png">
              <a:extLst>
                <a:ext uri="{FF2B5EF4-FFF2-40B4-BE49-F238E27FC236}">
                  <a16:creationId xmlns:a16="http://schemas.microsoft.com/office/drawing/2014/main" id="{38533A57-8DCD-046F-994F-196E973888E5}"/>
                </a:ext>
              </a:extLst>
            </p:cNvPr>
            <p:cNvPicPr>
              <a:picLocks noChangeAspect="1"/>
            </p:cNvPicPr>
            <p:nvPr/>
          </p:nvPicPr>
          <p:blipFill>
            <a:blip r:embed="rId18"/>
            <a:stretch>
              <a:fillRect/>
            </a:stretch>
          </p:blipFill>
          <p:spPr>
            <a:xfrm>
              <a:off x="5715384" y="3448896"/>
              <a:ext cx="322500" cy="322500"/>
            </a:xfrm>
            <a:prstGeom prst="rect">
              <a:avLst/>
            </a:prstGeom>
          </p:spPr>
        </p:pic>
        <p:sp>
          <p:nvSpPr>
            <p:cNvPr id="106" name="TextBox 105">
              <a:extLst>
                <a:ext uri="{FF2B5EF4-FFF2-40B4-BE49-F238E27FC236}">
                  <a16:creationId xmlns:a16="http://schemas.microsoft.com/office/drawing/2014/main" id="{5F1D0670-19E6-D53D-C3FD-A2D34E750DF3}"/>
                </a:ext>
              </a:extLst>
            </p:cNvPr>
            <p:cNvSpPr txBox="1"/>
            <p:nvPr/>
          </p:nvSpPr>
          <p:spPr>
            <a:xfrm>
              <a:off x="6090384" y="3469557"/>
              <a:ext cx="579240" cy="281179"/>
            </a:xfrm>
            <a:prstGeom prst="rect">
              <a:avLst/>
            </a:prstGeom>
            <a:noFill/>
          </p:spPr>
          <p:txBody>
            <a:bodyPr wrap="square" lIns="0" tIns="18000" rIns="0" bIns="18000" anchor="ctr">
              <a:spAutoFit/>
            </a:bodyPr>
            <a:lstStyle/>
            <a:p>
              <a:pPr defTabSz="914377">
                <a:defRPr/>
              </a:pPr>
              <a:r>
                <a:rPr sz="1100" b="1">
                  <a:solidFill>
                    <a:srgbClr val="334155"/>
                  </a:solidFill>
                  <a:latin typeface="Calibri"/>
                </a:rPr>
                <a:t>CloudWatch · edge</a:t>
              </a:r>
            </a:p>
          </p:txBody>
        </p:sp>
        <p:sp>
          <p:nvSpPr>
            <p:cNvPr id="107" name="Rectangle 106">
              <a:extLst>
                <a:ext uri="{FF2B5EF4-FFF2-40B4-BE49-F238E27FC236}">
                  <a16:creationId xmlns:a16="http://schemas.microsoft.com/office/drawing/2014/main" id="{5C1EF1D6-21F4-7C4B-F2A1-C9F1EB0CDF4E}"/>
                </a:ext>
              </a:extLst>
            </p:cNvPr>
            <p:cNvSpPr/>
            <p:nvPr/>
          </p:nvSpPr>
          <p:spPr>
            <a:xfrm>
              <a:off x="6761988" y="3438696"/>
              <a:ext cx="1062990" cy="342900"/>
            </a:xfrm>
            <a:prstGeom prst="rect">
              <a:avLst/>
            </a:prstGeom>
            <a:solidFill>
              <a:srgbClr val="FFFFFF"/>
            </a:solidFill>
            <a:ln w="4763">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108" name="Rectangle 107">
              <a:extLst>
                <a:ext uri="{FF2B5EF4-FFF2-40B4-BE49-F238E27FC236}">
                  <a16:creationId xmlns:a16="http://schemas.microsoft.com/office/drawing/2014/main" id="{BDB4CF22-D3E9-5B17-122A-B69FFDA84A5D}"/>
                </a:ext>
              </a:extLst>
            </p:cNvPr>
            <p:cNvSpPr/>
            <p:nvPr/>
          </p:nvSpPr>
          <p:spPr>
            <a:xfrm>
              <a:off x="6761988" y="3438696"/>
              <a:ext cx="39000" cy="342900"/>
            </a:xfrm>
            <a:prstGeom prst="rect">
              <a:avLst/>
            </a:prstGeom>
            <a:solidFill>
              <a:srgbClr val="C7253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pic>
          <p:nvPicPr>
            <p:cNvPr id="109" name="Picture 108" descr="Arch_Amazon-Cognito_48.png">
              <a:extLst>
                <a:ext uri="{FF2B5EF4-FFF2-40B4-BE49-F238E27FC236}">
                  <a16:creationId xmlns:a16="http://schemas.microsoft.com/office/drawing/2014/main" id="{41D5CF44-09B6-E8CA-BBF7-97D5421EDF31}"/>
                </a:ext>
              </a:extLst>
            </p:cNvPr>
            <p:cNvPicPr>
              <a:picLocks noChangeAspect="1"/>
            </p:cNvPicPr>
            <p:nvPr/>
          </p:nvPicPr>
          <p:blipFill>
            <a:blip r:embed="rId19"/>
            <a:stretch>
              <a:fillRect/>
            </a:stretch>
          </p:blipFill>
          <p:spPr>
            <a:xfrm>
              <a:off x="6833238" y="3448896"/>
              <a:ext cx="322500" cy="322500"/>
            </a:xfrm>
            <a:prstGeom prst="rect">
              <a:avLst/>
            </a:prstGeom>
          </p:spPr>
        </p:pic>
        <p:sp>
          <p:nvSpPr>
            <p:cNvPr id="110" name="TextBox 109">
              <a:extLst>
                <a:ext uri="{FF2B5EF4-FFF2-40B4-BE49-F238E27FC236}">
                  <a16:creationId xmlns:a16="http://schemas.microsoft.com/office/drawing/2014/main" id="{29E01BE1-FDA1-72F8-83E4-2AF89095CA9A}"/>
                </a:ext>
              </a:extLst>
            </p:cNvPr>
            <p:cNvSpPr txBox="1"/>
            <p:nvPr/>
          </p:nvSpPr>
          <p:spPr>
            <a:xfrm>
              <a:off x="7208238" y="3469557"/>
              <a:ext cx="579240" cy="281179"/>
            </a:xfrm>
            <a:prstGeom prst="rect">
              <a:avLst/>
            </a:prstGeom>
            <a:noFill/>
          </p:spPr>
          <p:txBody>
            <a:bodyPr wrap="square" lIns="0" tIns="18000" rIns="0" bIns="18000" anchor="ctr">
              <a:spAutoFit/>
            </a:bodyPr>
            <a:lstStyle/>
            <a:p>
              <a:pPr defTabSz="914377">
                <a:defRPr/>
              </a:pPr>
              <a:r>
                <a:rPr sz="1100" b="1">
                  <a:solidFill>
                    <a:srgbClr val="334155"/>
                  </a:solidFill>
                  <a:latin typeface="Calibri"/>
                </a:rPr>
                <a:t>Cognito · ops SSO</a:t>
              </a:r>
            </a:p>
          </p:txBody>
        </p:sp>
        <p:sp>
          <p:nvSpPr>
            <p:cNvPr id="111" name="Rectangle 110">
              <a:extLst>
                <a:ext uri="{FF2B5EF4-FFF2-40B4-BE49-F238E27FC236}">
                  <a16:creationId xmlns:a16="http://schemas.microsoft.com/office/drawing/2014/main" id="{AB29B3C5-063D-C225-F58E-9B8FEAD2B678}"/>
                </a:ext>
              </a:extLst>
            </p:cNvPr>
            <p:cNvSpPr/>
            <p:nvPr/>
          </p:nvSpPr>
          <p:spPr>
            <a:xfrm>
              <a:off x="7879842" y="3438696"/>
              <a:ext cx="1062990" cy="342900"/>
            </a:xfrm>
            <a:prstGeom prst="rect">
              <a:avLst/>
            </a:prstGeom>
            <a:solidFill>
              <a:srgbClr val="FFFFFF"/>
            </a:solidFill>
            <a:ln w="4763">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112" name="Rectangle 111">
              <a:extLst>
                <a:ext uri="{FF2B5EF4-FFF2-40B4-BE49-F238E27FC236}">
                  <a16:creationId xmlns:a16="http://schemas.microsoft.com/office/drawing/2014/main" id="{A76DF8AE-E529-EF3F-8064-9A8D3AC060AD}"/>
                </a:ext>
              </a:extLst>
            </p:cNvPr>
            <p:cNvSpPr/>
            <p:nvPr/>
          </p:nvSpPr>
          <p:spPr>
            <a:xfrm>
              <a:off x="7879842" y="3438696"/>
              <a:ext cx="39000" cy="342900"/>
            </a:xfrm>
            <a:prstGeom prst="rect">
              <a:avLst/>
            </a:prstGeom>
            <a:solidFill>
              <a:srgbClr val="C7253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pic>
          <p:nvPicPr>
            <p:cNvPr id="113" name="Picture 112" descr="Arch_AWS-Key-Management-Service_48.png">
              <a:extLst>
                <a:ext uri="{FF2B5EF4-FFF2-40B4-BE49-F238E27FC236}">
                  <a16:creationId xmlns:a16="http://schemas.microsoft.com/office/drawing/2014/main" id="{D328B120-FBF6-8720-0284-BF8A80275078}"/>
                </a:ext>
              </a:extLst>
            </p:cNvPr>
            <p:cNvPicPr>
              <a:picLocks noChangeAspect="1"/>
            </p:cNvPicPr>
            <p:nvPr/>
          </p:nvPicPr>
          <p:blipFill>
            <a:blip r:embed="rId20"/>
            <a:stretch>
              <a:fillRect/>
            </a:stretch>
          </p:blipFill>
          <p:spPr>
            <a:xfrm>
              <a:off x="7951092" y="3448896"/>
              <a:ext cx="322500" cy="322500"/>
            </a:xfrm>
            <a:prstGeom prst="rect">
              <a:avLst/>
            </a:prstGeom>
          </p:spPr>
        </p:pic>
        <p:sp>
          <p:nvSpPr>
            <p:cNvPr id="114" name="TextBox 113">
              <a:extLst>
                <a:ext uri="{FF2B5EF4-FFF2-40B4-BE49-F238E27FC236}">
                  <a16:creationId xmlns:a16="http://schemas.microsoft.com/office/drawing/2014/main" id="{09356AE3-E803-3902-6D17-2AB288D3B840}"/>
                </a:ext>
              </a:extLst>
            </p:cNvPr>
            <p:cNvSpPr txBox="1"/>
            <p:nvPr/>
          </p:nvSpPr>
          <p:spPr>
            <a:xfrm>
              <a:off x="8326092" y="3469557"/>
              <a:ext cx="579240" cy="281179"/>
            </a:xfrm>
            <a:prstGeom prst="rect">
              <a:avLst/>
            </a:prstGeom>
            <a:noFill/>
          </p:spPr>
          <p:txBody>
            <a:bodyPr wrap="square" lIns="0" tIns="18000" rIns="0" bIns="18000" anchor="ctr">
              <a:spAutoFit/>
            </a:bodyPr>
            <a:lstStyle/>
            <a:p>
              <a:pPr defTabSz="914377">
                <a:defRPr/>
              </a:pPr>
              <a:r>
                <a:rPr sz="1100" b="1">
                  <a:solidFill>
                    <a:srgbClr val="334155"/>
                  </a:solidFill>
                  <a:latin typeface="Calibri"/>
                </a:rPr>
                <a:t>KMS + CloudTrail</a:t>
              </a:r>
            </a:p>
          </p:txBody>
        </p:sp>
      </p:grpSp>
      <p:grpSp>
        <p:nvGrpSpPr>
          <p:cNvPr id="138" name="Group 137">
            <a:extLst>
              <a:ext uri="{FF2B5EF4-FFF2-40B4-BE49-F238E27FC236}">
                <a16:creationId xmlns:a16="http://schemas.microsoft.com/office/drawing/2014/main" id="{CFFE4C6B-EE05-A86E-2730-6494EF6AF76D}"/>
              </a:ext>
            </a:extLst>
          </p:cNvPr>
          <p:cNvGrpSpPr/>
          <p:nvPr/>
        </p:nvGrpSpPr>
        <p:grpSpPr>
          <a:xfrm>
            <a:off x="2" y="5284087"/>
            <a:ext cx="12191695" cy="502919"/>
            <a:chOff x="1" y="3963065"/>
            <a:chExt cx="9143771" cy="377189"/>
          </a:xfrm>
        </p:grpSpPr>
        <p:sp>
          <p:nvSpPr>
            <p:cNvPr id="115" name="Rectangle 114">
              <a:extLst>
                <a:ext uri="{FF2B5EF4-FFF2-40B4-BE49-F238E27FC236}">
                  <a16:creationId xmlns:a16="http://schemas.microsoft.com/office/drawing/2014/main" id="{7AF2FCA1-520E-2138-B8CE-8C91D5DEE597}"/>
                </a:ext>
              </a:extLst>
            </p:cNvPr>
            <p:cNvSpPr/>
            <p:nvPr/>
          </p:nvSpPr>
          <p:spPr>
            <a:xfrm>
              <a:off x="1" y="3963065"/>
              <a:ext cx="9143771" cy="377189"/>
            </a:xfrm>
            <a:prstGeom prst="rect">
              <a:avLst/>
            </a:prstGeom>
            <a:solidFill>
              <a:schemeClr val="tx1">
                <a:lumMod val="85000"/>
                <a:lumOff val="1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116" name="TextBox 115">
              <a:extLst>
                <a:ext uri="{FF2B5EF4-FFF2-40B4-BE49-F238E27FC236}">
                  <a16:creationId xmlns:a16="http://schemas.microsoft.com/office/drawing/2014/main" id="{2B3C7EA2-C009-96AC-263F-D8E7F592FC6C}"/>
                </a:ext>
              </a:extLst>
            </p:cNvPr>
            <p:cNvSpPr txBox="1"/>
            <p:nvPr/>
          </p:nvSpPr>
          <p:spPr>
            <a:xfrm>
              <a:off x="171450" y="3974761"/>
              <a:ext cx="8915400" cy="334944"/>
            </a:xfrm>
            <a:prstGeom prst="rect">
              <a:avLst/>
            </a:prstGeom>
            <a:noFill/>
          </p:spPr>
          <p:txBody>
            <a:bodyPr wrap="square" lIns="0" tIns="18000" rIns="0" bIns="18000" anchor="ctr">
              <a:spAutoFit/>
            </a:bodyPr>
            <a:lstStyle/>
            <a:p>
              <a:pPr defTabSz="914377">
                <a:defRPr/>
              </a:pPr>
              <a:r>
                <a:rPr sz="1333" b="1">
                  <a:solidFill>
                    <a:srgbClr val="F4B400"/>
                  </a:solidFill>
                  <a:latin typeface="Trebuchet MS"/>
                </a:rPr>
                <a:t>  1  </a:t>
              </a:r>
              <a:r>
                <a:rPr sz="1333">
                  <a:solidFill>
                    <a:srgbClr val="FFFFFF"/>
                  </a:solidFill>
                  <a:latin typeface="Calibri"/>
                </a:rPr>
                <a:t>Cameras → Jetson (RTSP)   </a:t>
              </a:r>
              <a:r>
                <a:rPr sz="1333" b="1">
                  <a:solidFill>
                    <a:srgbClr val="F4B400"/>
                  </a:solidFill>
                  <a:latin typeface="Trebuchet MS"/>
                </a:rPr>
                <a:t>  2  </a:t>
              </a:r>
              <a:r>
                <a:rPr sz="1333">
                  <a:solidFill>
                    <a:srgbClr val="FFFFFF"/>
                  </a:solidFill>
                  <a:latin typeface="Calibri"/>
                </a:rPr>
                <a:t>Greengrass edge ML → Leak-ID   </a:t>
              </a:r>
              <a:r>
                <a:rPr sz="1333" b="1">
                  <a:solidFill>
                    <a:srgbClr val="F4B400"/>
                  </a:solidFill>
                  <a:latin typeface="Trebuchet MS"/>
                </a:rPr>
                <a:t>  3  </a:t>
              </a:r>
              <a:r>
                <a:rPr sz="1333">
                  <a:solidFill>
                    <a:srgbClr val="FFFFFF"/>
                  </a:solidFill>
                  <a:latin typeface="Calibri"/>
                </a:rPr>
                <a:t>/IOTCONNECT → IoT Core + KVS   </a:t>
              </a:r>
              <a:r>
                <a:rPr sz="1333" b="1">
                  <a:solidFill>
                    <a:srgbClr val="F4B400"/>
                  </a:solidFill>
                  <a:latin typeface="Trebuchet MS"/>
                </a:rPr>
                <a:t>  4  </a:t>
              </a:r>
              <a:r>
                <a:rPr sz="1333">
                  <a:solidFill>
                    <a:srgbClr val="FFFFFF"/>
                  </a:solidFill>
                  <a:latin typeface="Calibri"/>
                </a:rPr>
                <a:t>Lambda + Step Functions alert   </a:t>
              </a:r>
              <a:r>
                <a:rPr sz="1333" b="1">
                  <a:solidFill>
                    <a:srgbClr val="F4B400"/>
                  </a:solidFill>
                  <a:latin typeface="Trebuchet MS"/>
                </a:rPr>
                <a:t>  5  </a:t>
              </a:r>
              <a:r>
                <a:rPr sz="1333">
                  <a:solidFill>
                    <a:srgbClr val="FFFFFF"/>
                  </a:solidFill>
                  <a:latin typeface="Calibri"/>
                </a:rPr>
                <a:t>Bedrock incident summary   </a:t>
              </a:r>
              <a:r>
                <a:rPr sz="1333" b="1">
                  <a:solidFill>
                    <a:srgbClr val="F4B400"/>
                  </a:solidFill>
                  <a:latin typeface="Trebuchet MS"/>
                </a:rPr>
                <a:t>  6  </a:t>
              </a:r>
              <a:r>
                <a:rPr sz="1333">
                  <a:solidFill>
                    <a:srgbClr val="FFFFFF"/>
                  </a:solidFill>
                  <a:latin typeface="Calibri"/>
                </a:rPr>
                <a:t>Drift → SageMaker retrain loop   </a:t>
              </a:r>
            </a:p>
          </p:txBody>
        </p:sp>
      </p:grpSp>
      <p:grpSp>
        <p:nvGrpSpPr>
          <p:cNvPr id="139" name="Group 138">
            <a:extLst>
              <a:ext uri="{FF2B5EF4-FFF2-40B4-BE49-F238E27FC236}">
                <a16:creationId xmlns:a16="http://schemas.microsoft.com/office/drawing/2014/main" id="{5D4153FF-8F5C-83C4-9BF9-6BEFC20412CF}"/>
              </a:ext>
            </a:extLst>
          </p:cNvPr>
          <p:cNvGrpSpPr/>
          <p:nvPr/>
        </p:nvGrpSpPr>
        <p:grpSpPr>
          <a:xfrm>
            <a:off x="2" y="5765294"/>
            <a:ext cx="12191695" cy="909828"/>
            <a:chOff x="1" y="4323968"/>
            <a:chExt cx="9143771" cy="682371"/>
          </a:xfrm>
        </p:grpSpPr>
        <p:sp>
          <p:nvSpPr>
            <p:cNvPr id="117" name="Rectangle 116">
              <a:extLst>
                <a:ext uri="{FF2B5EF4-FFF2-40B4-BE49-F238E27FC236}">
                  <a16:creationId xmlns:a16="http://schemas.microsoft.com/office/drawing/2014/main" id="{14BE672D-E413-CC27-ECB7-4AAC1C329F56}"/>
                </a:ext>
              </a:extLst>
            </p:cNvPr>
            <p:cNvSpPr/>
            <p:nvPr/>
          </p:nvSpPr>
          <p:spPr>
            <a:xfrm>
              <a:off x="1" y="4323968"/>
              <a:ext cx="9143771" cy="682371"/>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grpSp>
          <p:nvGrpSpPr>
            <p:cNvPr id="133" name="Group 132">
              <a:extLst>
                <a:ext uri="{FF2B5EF4-FFF2-40B4-BE49-F238E27FC236}">
                  <a16:creationId xmlns:a16="http://schemas.microsoft.com/office/drawing/2014/main" id="{A3A6887E-52DC-97D1-7D94-90E4F13114EE}"/>
                </a:ext>
              </a:extLst>
            </p:cNvPr>
            <p:cNvGrpSpPr/>
            <p:nvPr/>
          </p:nvGrpSpPr>
          <p:grpSpPr>
            <a:xfrm>
              <a:off x="171450" y="4345592"/>
              <a:ext cx="8732292" cy="516262"/>
              <a:chOff x="171450" y="4566439"/>
              <a:chExt cx="8732292" cy="429592"/>
            </a:xfrm>
          </p:grpSpPr>
          <p:sp>
            <p:nvSpPr>
              <p:cNvPr id="120" name="TextBox 119">
                <a:extLst>
                  <a:ext uri="{FF2B5EF4-FFF2-40B4-BE49-F238E27FC236}">
                    <a16:creationId xmlns:a16="http://schemas.microsoft.com/office/drawing/2014/main" id="{3E2942E3-9E1D-6293-4378-EA29F81B0E13}"/>
                  </a:ext>
                </a:extLst>
              </p:cNvPr>
              <p:cNvSpPr txBox="1"/>
              <p:nvPr/>
            </p:nvSpPr>
            <p:spPr>
              <a:xfrm>
                <a:off x="171450" y="4566458"/>
                <a:ext cx="1062990" cy="406728"/>
              </a:xfrm>
              <a:prstGeom prst="rect">
                <a:avLst/>
              </a:prstGeom>
              <a:noFill/>
            </p:spPr>
            <p:txBody>
              <a:bodyPr wrap="square" lIns="0" tIns="18000" rIns="0" bIns="18000" anchor="t">
                <a:spAutoFit/>
              </a:bodyPr>
              <a:lstStyle/>
              <a:p>
                <a:pPr defTabSz="914377">
                  <a:defRPr/>
                </a:pPr>
                <a:r>
                  <a:rPr sz="1333" b="1">
                    <a:solidFill>
                      <a:srgbClr val="00B050"/>
                    </a:solidFill>
                    <a:latin typeface="Trebuchet MS"/>
                  </a:rPr>
                  <a:t>AVNET</a:t>
                </a:r>
              </a:p>
              <a:p>
                <a:pPr defTabSz="914377">
                  <a:defRPr/>
                </a:pPr>
                <a:r>
                  <a:rPr sz="1333" b="1">
                    <a:solidFill>
                      <a:srgbClr val="00B050"/>
                    </a:solidFill>
                    <a:latin typeface="Trebuchet MS"/>
                  </a:rPr>
                  <a:t>DELIVERY</a:t>
                </a:r>
              </a:p>
              <a:p>
                <a:pPr defTabSz="914377">
                  <a:defRPr/>
                </a:pPr>
                <a:r>
                  <a:rPr sz="1333" b="1">
                    <a:solidFill>
                      <a:srgbClr val="00B050"/>
                    </a:solidFill>
                    <a:latin typeface="Trebuchet MS"/>
                  </a:rPr>
                  <a:t>SCOPE</a:t>
                </a:r>
              </a:p>
            </p:txBody>
          </p:sp>
          <p:sp>
            <p:nvSpPr>
              <p:cNvPr id="121" name="TextBox 120">
                <a:extLst>
                  <a:ext uri="{FF2B5EF4-FFF2-40B4-BE49-F238E27FC236}">
                    <a16:creationId xmlns:a16="http://schemas.microsoft.com/office/drawing/2014/main" id="{FE11DE61-D7FA-ABC3-7CE9-4D4772A5E98E}"/>
                  </a:ext>
                </a:extLst>
              </p:cNvPr>
              <p:cNvSpPr txBox="1"/>
              <p:nvPr/>
            </p:nvSpPr>
            <p:spPr>
              <a:xfrm>
                <a:off x="1268731" y="4566442"/>
                <a:ext cx="1472138" cy="150700"/>
              </a:xfrm>
              <a:prstGeom prst="rect">
                <a:avLst/>
              </a:prstGeom>
              <a:noFill/>
            </p:spPr>
            <p:txBody>
              <a:bodyPr wrap="square" lIns="0" tIns="18000" rIns="0" bIns="18000" anchor="t">
                <a:spAutoFit/>
              </a:bodyPr>
              <a:lstStyle/>
              <a:p>
                <a:pPr defTabSz="914377">
                  <a:defRPr/>
                </a:pPr>
                <a:r>
                  <a:rPr sz="1333" b="1">
                    <a:solidFill>
                      <a:srgbClr val="00B050"/>
                    </a:solidFill>
                    <a:latin typeface="Trebuchet MS"/>
                  </a:rPr>
                  <a:t>HARDWARE</a:t>
                </a:r>
              </a:p>
            </p:txBody>
          </p:sp>
          <p:sp>
            <p:nvSpPr>
              <p:cNvPr id="122" name="TextBox 121">
                <a:extLst>
                  <a:ext uri="{FF2B5EF4-FFF2-40B4-BE49-F238E27FC236}">
                    <a16:creationId xmlns:a16="http://schemas.microsoft.com/office/drawing/2014/main" id="{795D87EC-5EB4-DDAA-1CF3-86481F396D18}"/>
                  </a:ext>
                </a:extLst>
              </p:cNvPr>
              <p:cNvSpPr txBox="1"/>
              <p:nvPr/>
            </p:nvSpPr>
            <p:spPr>
              <a:xfrm>
                <a:off x="1268731" y="4717317"/>
                <a:ext cx="1472138" cy="278714"/>
              </a:xfrm>
              <a:prstGeom prst="rect">
                <a:avLst/>
              </a:prstGeom>
              <a:noFill/>
            </p:spPr>
            <p:txBody>
              <a:bodyPr wrap="square" lIns="0" tIns="18000" rIns="0" bIns="18000" anchor="t">
                <a:spAutoFit/>
              </a:bodyPr>
              <a:lstStyle/>
              <a:p>
                <a:pPr defTabSz="914377">
                  <a:defRPr/>
                </a:pPr>
                <a:r>
                  <a:rPr sz="1333">
                    <a:solidFill>
                      <a:srgbClr val="FFFFFF"/>
                    </a:solidFill>
                    <a:latin typeface="Calibri"/>
                  </a:rPr>
                  <a:t>FLIR thermal + RGB cameras, NVIDIA Jetson</a:t>
                </a:r>
              </a:p>
            </p:txBody>
          </p:sp>
          <p:sp>
            <p:nvSpPr>
              <p:cNvPr id="123" name="TextBox 122">
                <a:extLst>
                  <a:ext uri="{FF2B5EF4-FFF2-40B4-BE49-F238E27FC236}">
                    <a16:creationId xmlns:a16="http://schemas.microsoft.com/office/drawing/2014/main" id="{844FB0CB-1202-0793-7A86-7F3E11B0F17E}"/>
                  </a:ext>
                </a:extLst>
              </p:cNvPr>
              <p:cNvSpPr txBox="1"/>
              <p:nvPr/>
            </p:nvSpPr>
            <p:spPr>
              <a:xfrm>
                <a:off x="2809449" y="4566444"/>
                <a:ext cx="1472138" cy="150700"/>
              </a:xfrm>
              <a:prstGeom prst="rect">
                <a:avLst/>
              </a:prstGeom>
              <a:noFill/>
            </p:spPr>
            <p:txBody>
              <a:bodyPr wrap="square" lIns="0" tIns="18000" rIns="0" bIns="18000" anchor="t">
                <a:spAutoFit/>
              </a:bodyPr>
              <a:lstStyle/>
              <a:p>
                <a:pPr defTabSz="914377">
                  <a:defRPr/>
                </a:pPr>
                <a:r>
                  <a:rPr sz="1333" b="1">
                    <a:solidFill>
                      <a:srgbClr val="00B050"/>
                    </a:solidFill>
                    <a:latin typeface="Trebuchet MS"/>
                  </a:rPr>
                  <a:t>FIRMWARE</a:t>
                </a:r>
              </a:p>
            </p:txBody>
          </p:sp>
          <p:sp>
            <p:nvSpPr>
              <p:cNvPr id="124" name="TextBox 123">
                <a:extLst>
                  <a:ext uri="{FF2B5EF4-FFF2-40B4-BE49-F238E27FC236}">
                    <a16:creationId xmlns:a16="http://schemas.microsoft.com/office/drawing/2014/main" id="{BB1181AE-E194-DA0F-DBCD-477F596E4673}"/>
                  </a:ext>
                </a:extLst>
              </p:cNvPr>
              <p:cNvSpPr txBox="1"/>
              <p:nvPr/>
            </p:nvSpPr>
            <p:spPr>
              <a:xfrm>
                <a:off x="2809449" y="4717317"/>
                <a:ext cx="1472138" cy="278714"/>
              </a:xfrm>
              <a:prstGeom prst="rect">
                <a:avLst/>
              </a:prstGeom>
              <a:noFill/>
            </p:spPr>
            <p:txBody>
              <a:bodyPr wrap="square" lIns="0" tIns="18000" rIns="0" bIns="18000" anchor="t">
                <a:spAutoFit/>
              </a:bodyPr>
              <a:lstStyle/>
              <a:p>
                <a:pPr defTabSz="914377">
                  <a:defRPr/>
                </a:pPr>
                <a:r>
                  <a:rPr sz="1333">
                    <a:solidFill>
                      <a:srgbClr val="FFFFFF"/>
                    </a:solidFill>
                    <a:latin typeface="Calibri"/>
                  </a:rPr>
                  <a:t>Greengrass + edge ML, </a:t>
                </a:r>
                <a:r>
                  <a:rPr sz="1333" err="1">
                    <a:solidFill>
                      <a:srgbClr val="FFFFFF"/>
                    </a:solidFill>
                    <a:latin typeface="Calibri"/>
                  </a:rPr>
                  <a:t>GStreamer</a:t>
                </a:r>
                <a:r>
                  <a:rPr sz="1333">
                    <a:solidFill>
                      <a:srgbClr val="FFFFFF"/>
                    </a:solidFill>
                    <a:latin typeface="Calibri"/>
                  </a:rPr>
                  <a:t> pipeline</a:t>
                </a:r>
              </a:p>
            </p:txBody>
          </p:sp>
          <p:sp>
            <p:nvSpPr>
              <p:cNvPr id="125" name="TextBox 124">
                <a:extLst>
                  <a:ext uri="{FF2B5EF4-FFF2-40B4-BE49-F238E27FC236}">
                    <a16:creationId xmlns:a16="http://schemas.microsoft.com/office/drawing/2014/main" id="{ACD5D288-48B7-9AB3-0276-BD6C4FD1B68A}"/>
                  </a:ext>
                </a:extLst>
              </p:cNvPr>
              <p:cNvSpPr txBox="1"/>
              <p:nvPr/>
            </p:nvSpPr>
            <p:spPr>
              <a:xfrm>
                <a:off x="4350167" y="4566444"/>
                <a:ext cx="1472138" cy="150700"/>
              </a:xfrm>
              <a:prstGeom prst="rect">
                <a:avLst/>
              </a:prstGeom>
              <a:noFill/>
            </p:spPr>
            <p:txBody>
              <a:bodyPr wrap="square" lIns="0" tIns="18000" rIns="0" bIns="18000" anchor="t">
                <a:spAutoFit/>
              </a:bodyPr>
              <a:lstStyle/>
              <a:p>
                <a:pPr defTabSz="914377">
                  <a:defRPr/>
                </a:pPr>
                <a:r>
                  <a:rPr sz="1333" b="1">
                    <a:solidFill>
                      <a:srgbClr val="00B050"/>
                    </a:solidFill>
                    <a:latin typeface="Trebuchet MS"/>
                  </a:rPr>
                  <a:t>INSTALL</a:t>
                </a:r>
              </a:p>
            </p:txBody>
          </p:sp>
          <p:sp>
            <p:nvSpPr>
              <p:cNvPr id="126" name="TextBox 125">
                <a:extLst>
                  <a:ext uri="{FF2B5EF4-FFF2-40B4-BE49-F238E27FC236}">
                    <a16:creationId xmlns:a16="http://schemas.microsoft.com/office/drawing/2014/main" id="{1C6A65AF-774D-E6B9-3FDC-A47FFBC2BD45}"/>
                  </a:ext>
                </a:extLst>
              </p:cNvPr>
              <p:cNvSpPr txBox="1"/>
              <p:nvPr/>
            </p:nvSpPr>
            <p:spPr>
              <a:xfrm>
                <a:off x="4350167" y="4717317"/>
                <a:ext cx="1472138" cy="278714"/>
              </a:xfrm>
              <a:prstGeom prst="rect">
                <a:avLst/>
              </a:prstGeom>
              <a:noFill/>
            </p:spPr>
            <p:txBody>
              <a:bodyPr wrap="square" lIns="0" tIns="18000" rIns="0" bIns="18000" anchor="t">
                <a:spAutoFit/>
              </a:bodyPr>
              <a:lstStyle/>
              <a:p>
                <a:pPr defTabSz="914377">
                  <a:defRPr/>
                </a:pPr>
                <a:r>
                  <a:rPr sz="1333">
                    <a:solidFill>
                      <a:srgbClr val="FFFFFF"/>
                    </a:solidFill>
                    <a:latin typeface="Calibri"/>
                  </a:rPr>
                  <a:t>Camera placement, thermal calibration</a:t>
                </a:r>
              </a:p>
            </p:txBody>
          </p:sp>
          <p:sp>
            <p:nvSpPr>
              <p:cNvPr id="127" name="TextBox 126">
                <a:extLst>
                  <a:ext uri="{FF2B5EF4-FFF2-40B4-BE49-F238E27FC236}">
                    <a16:creationId xmlns:a16="http://schemas.microsoft.com/office/drawing/2014/main" id="{8E695BD7-50FA-72CD-00B2-B3AD278D553C}"/>
                  </a:ext>
                </a:extLst>
              </p:cNvPr>
              <p:cNvSpPr txBox="1"/>
              <p:nvPr/>
            </p:nvSpPr>
            <p:spPr>
              <a:xfrm>
                <a:off x="5890885" y="4566444"/>
                <a:ext cx="1472138" cy="150700"/>
              </a:xfrm>
              <a:prstGeom prst="rect">
                <a:avLst/>
              </a:prstGeom>
              <a:noFill/>
            </p:spPr>
            <p:txBody>
              <a:bodyPr wrap="square" lIns="0" tIns="18000" rIns="0" bIns="18000" anchor="t">
                <a:spAutoFit/>
              </a:bodyPr>
              <a:lstStyle/>
              <a:p>
                <a:pPr defTabSz="914377">
                  <a:defRPr/>
                </a:pPr>
                <a:r>
                  <a:rPr sz="1333" b="1">
                    <a:solidFill>
                      <a:srgbClr val="00B050"/>
                    </a:solidFill>
                    <a:latin typeface="Trebuchet MS"/>
                  </a:rPr>
                  <a:t>ISV</a:t>
                </a:r>
              </a:p>
            </p:txBody>
          </p:sp>
          <p:sp>
            <p:nvSpPr>
              <p:cNvPr id="128" name="TextBox 127">
                <a:extLst>
                  <a:ext uri="{FF2B5EF4-FFF2-40B4-BE49-F238E27FC236}">
                    <a16:creationId xmlns:a16="http://schemas.microsoft.com/office/drawing/2014/main" id="{68649FA0-0D26-74F1-027D-00489677A89E}"/>
                  </a:ext>
                </a:extLst>
              </p:cNvPr>
              <p:cNvSpPr txBox="1"/>
              <p:nvPr/>
            </p:nvSpPr>
            <p:spPr>
              <a:xfrm>
                <a:off x="5890885" y="4717317"/>
                <a:ext cx="1472138" cy="278714"/>
              </a:xfrm>
              <a:prstGeom prst="rect">
                <a:avLst/>
              </a:prstGeom>
              <a:noFill/>
            </p:spPr>
            <p:txBody>
              <a:bodyPr wrap="square" lIns="0" tIns="18000" rIns="0" bIns="18000" anchor="t">
                <a:spAutoFit/>
              </a:bodyPr>
              <a:lstStyle/>
              <a:p>
                <a:pPr defTabSz="914377">
                  <a:defRPr/>
                </a:pPr>
                <a:r>
                  <a:rPr sz="1333">
                    <a:solidFill>
                      <a:srgbClr val="FFFFFF"/>
                    </a:solidFill>
                    <a:latin typeface="Calibri"/>
                  </a:rPr>
                  <a:t>CleanConnect.ai detection + ops console</a:t>
                </a:r>
              </a:p>
            </p:txBody>
          </p:sp>
          <p:sp>
            <p:nvSpPr>
              <p:cNvPr id="129" name="TextBox 128">
                <a:extLst>
                  <a:ext uri="{FF2B5EF4-FFF2-40B4-BE49-F238E27FC236}">
                    <a16:creationId xmlns:a16="http://schemas.microsoft.com/office/drawing/2014/main" id="{C6550792-C78F-1B9E-29CB-4554AA217976}"/>
                  </a:ext>
                </a:extLst>
              </p:cNvPr>
              <p:cNvSpPr txBox="1"/>
              <p:nvPr/>
            </p:nvSpPr>
            <p:spPr>
              <a:xfrm>
                <a:off x="7431604" y="4566439"/>
                <a:ext cx="1472138" cy="150700"/>
              </a:xfrm>
              <a:prstGeom prst="rect">
                <a:avLst/>
              </a:prstGeom>
              <a:noFill/>
            </p:spPr>
            <p:txBody>
              <a:bodyPr wrap="square" lIns="0" tIns="18000" rIns="0" bIns="18000" anchor="t">
                <a:spAutoFit/>
              </a:bodyPr>
              <a:lstStyle/>
              <a:p>
                <a:pPr defTabSz="914377">
                  <a:defRPr/>
                </a:pPr>
                <a:r>
                  <a:rPr sz="1333" b="1">
                    <a:solidFill>
                      <a:srgbClr val="00B050"/>
                    </a:solidFill>
                    <a:latin typeface="Trebuchet MS"/>
                  </a:rPr>
                  <a:t>MANAGED</a:t>
                </a:r>
              </a:p>
            </p:txBody>
          </p:sp>
          <p:sp>
            <p:nvSpPr>
              <p:cNvPr id="130" name="TextBox 129">
                <a:extLst>
                  <a:ext uri="{FF2B5EF4-FFF2-40B4-BE49-F238E27FC236}">
                    <a16:creationId xmlns:a16="http://schemas.microsoft.com/office/drawing/2014/main" id="{7DC30361-3654-2345-EA26-9EE7C3920D66}"/>
                  </a:ext>
                </a:extLst>
              </p:cNvPr>
              <p:cNvSpPr txBox="1"/>
              <p:nvPr/>
            </p:nvSpPr>
            <p:spPr>
              <a:xfrm>
                <a:off x="7431604" y="4717304"/>
                <a:ext cx="1472138" cy="278714"/>
              </a:xfrm>
              <a:prstGeom prst="rect">
                <a:avLst/>
              </a:prstGeom>
              <a:noFill/>
            </p:spPr>
            <p:txBody>
              <a:bodyPr wrap="square" lIns="0" tIns="18000" rIns="0" bIns="18000" anchor="t">
                <a:spAutoFit/>
              </a:bodyPr>
              <a:lstStyle/>
              <a:p>
                <a:pPr defTabSz="914377">
                  <a:defRPr/>
                </a:pPr>
                <a:r>
                  <a:rPr sz="1333">
                    <a:solidFill>
                      <a:srgbClr val="FFFFFF"/>
                    </a:solidFill>
                    <a:latin typeface="Calibri"/>
                  </a:rPr>
                  <a:t>Model retraining, drift monitoring, ops</a:t>
                </a:r>
              </a:p>
            </p:txBody>
          </p:sp>
        </p:grpSp>
      </p:grpSp>
      <p:sp>
        <p:nvSpPr>
          <p:cNvPr id="131" name="TextBox 130">
            <a:extLst>
              <a:ext uri="{FF2B5EF4-FFF2-40B4-BE49-F238E27FC236}">
                <a16:creationId xmlns:a16="http://schemas.microsoft.com/office/drawing/2014/main" id="{4273B994-31FE-04B4-A632-91AA658E58ED}"/>
              </a:ext>
            </a:extLst>
          </p:cNvPr>
          <p:cNvSpPr txBox="1"/>
          <p:nvPr/>
        </p:nvSpPr>
        <p:spPr>
          <a:xfrm>
            <a:off x="228600" y="6711696"/>
            <a:ext cx="6400800" cy="159462"/>
          </a:xfrm>
          <a:prstGeom prst="rect">
            <a:avLst/>
          </a:prstGeom>
          <a:noFill/>
        </p:spPr>
        <p:txBody>
          <a:bodyPr wrap="square" lIns="0" tIns="18000" rIns="0" bIns="18000" anchor="t">
            <a:spAutoFit/>
          </a:bodyPr>
          <a:lstStyle/>
          <a:p>
            <a:pPr defTabSz="914377">
              <a:defRPr/>
            </a:pPr>
            <a:r>
              <a:rPr sz="800">
                <a:solidFill>
                  <a:srgbClr val="64748B"/>
                </a:solidFill>
                <a:latin typeface="Calibri"/>
              </a:rPr>
              <a:t>Softweb Solutions  |  An Avnet Company  |  AWS Premier Partner</a:t>
            </a:r>
          </a:p>
        </p:txBody>
      </p:sp>
      <p:sp>
        <p:nvSpPr>
          <p:cNvPr id="132" name="TextBox 131">
            <a:extLst>
              <a:ext uri="{FF2B5EF4-FFF2-40B4-BE49-F238E27FC236}">
                <a16:creationId xmlns:a16="http://schemas.microsoft.com/office/drawing/2014/main" id="{8F884F55-8721-EE13-5ECB-0A909CCE7E87}"/>
              </a:ext>
            </a:extLst>
          </p:cNvPr>
          <p:cNvSpPr txBox="1"/>
          <p:nvPr/>
        </p:nvSpPr>
        <p:spPr>
          <a:xfrm>
            <a:off x="10972800" y="6711696"/>
            <a:ext cx="1005840" cy="159462"/>
          </a:xfrm>
          <a:prstGeom prst="rect">
            <a:avLst/>
          </a:prstGeom>
          <a:noFill/>
        </p:spPr>
        <p:txBody>
          <a:bodyPr wrap="square" lIns="0" tIns="18000" rIns="0" bIns="18000" anchor="t">
            <a:spAutoFit/>
          </a:bodyPr>
          <a:lstStyle/>
          <a:p>
            <a:pPr algn="r" defTabSz="914377">
              <a:defRPr/>
            </a:pPr>
            <a:r>
              <a:rPr sz="800">
                <a:solidFill>
                  <a:srgbClr val="64748B"/>
                </a:solidFill>
                <a:latin typeface="Calibri"/>
              </a:rPr>
              <a:t>4 / 11</a:t>
            </a:r>
          </a:p>
        </p:txBody>
      </p:sp>
      <p:grpSp>
        <p:nvGrpSpPr>
          <p:cNvPr id="119" name="Group 118">
            <a:extLst>
              <a:ext uri="{FF2B5EF4-FFF2-40B4-BE49-F238E27FC236}">
                <a16:creationId xmlns:a16="http://schemas.microsoft.com/office/drawing/2014/main" id="{A046ACD7-8BF2-7E60-1BED-640CAFE2A3DC}"/>
              </a:ext>
            </a:extLst>
          </p:cNvPr>
          <p:cNvGrpSpPr/>
          <p:nvPr/>
        </p:nvGrpSpPr>
        <p:grpSpPr>
          <a:xfrm>
            <a:off x="2" y="0"/>
            <a:ext cx="12191695" cy="1371600"/>
            <a:chOff x="1" y="0"/>
            <a:chExt cx="9143771" cy="1028700"/>
          </a:xfrm>
        </p:grpSpPr>
        <p:sp>
          <p:nvSpPr>
            <p:cNvPr id="2" name="Rectangle 1">
              <a:extLst>
                <a:ext uri="{FF2B5EF4-FFF2-40B4-BE49-F238E27FC236}">
                  <a16:creationId xmlns:a16="http://schemas.microsoft.com/office/drawing/2014/main" id="{64145BAB-C874-2C94-38B9-E2A36A931F0A}"/>
                </a:ext>
              </a:extLst>
            </p:cNvPr>
            <p:cNvSpPr/>
            <p:nvPr/>
          </p:nvSpPr>
          <p:spPr>
            <a:xfrm>
              <a:off x="1" y="0"/>
              <a:ext cx="9143771" cy="44577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3" name="TextBox 2">
              <a:extLst>
                <a:ext uri="{FF2B5EF4-FFF2-40B4-BE49-F238E27FC236}">
                  <a16:creationId xmlns:a16="http://schemas.microsoft.com/office/drawing/2014/main" id="{454463D7-18E8-7898-1629-989E9B083AA6}"/>
                </a:ext>
              </a:extLst>
            </p:cNvPr>
            <p:cNvSpPr txBox="1"/>
            <p:nvPr/>
          </p:nvSpPr>
          <p:spPr>
            <a:xfrm>
              <a:off x="240030" y="93837"/>
              <a:ext cx="6583680" cy="258096"/>
            </a:xfrm>
            <a:prstGeom prst="rect">
              <a:avLst/>
            </a:prstGeom>
            <a:noFill/>
          </p:spPr>
          <p:txBody>
            <a:bodyPr wrap="square" lIns="18000" tIns="18000" rIns="18000" bIns="18000" anchor="ctr">
              <a:spAutoFit/>
            </a:bodyPr>
            <a:lstStyle/>
            <a:p>
              <a:pPr defTabSz="914377">
                <a:defRPr/>
              </a:pPr>
              <a:r>
                <a:rPr sz="2000" b="1">
                  <a:solidFill>
                    <a:srgbClr val="FFFFFF"/>
                  </a:solidFill>
                  <a:latin typeface="Trebuchet MS"/>
                </a:rPr>
                <a:t>Fluid / Leak Detection </a:t>
              </a:r>
              <a:r>
                <a:rPr sz="2000">
                  <a:solidFill>
                    <a:srgbClr val="00B050"/>
                  </a:solidFill>
                  <a:latin typeface="Trebuchet MS"/>
                </a:rPr>
                <a:t>— Thermal + RGB Vision at Edge</a:t>
              </a:r>
            </a:p>
          </p:txBody>
        </p:sp>
        <p:sp>
          <p:nvSpPr>
            <p:cNvPr id="5" name="Rectangle 4">
              <a:extLst>
                <a:ext uri="{FF2B5EF4-FFF2-40B4-BE49-F238E27FC236}">
                  <a16:creationId xmlns:a16="http://schemas.microsoft.com/office/drawing/2014/main" id="{470AEF23-38C1-66FC-C456-96CA40922DE9}"/>
                </a:ext>
              </a:extLst>
            </p:cNvPr>
            <p:cNvSpPr/>
            <p:nvPr/>
          </p:nvSpPr>
          <p:spPr>
            <a:xfrm>
              <a:off x="1" y="445770"/>
              <a:ext cx="9143771" cy="582930"/>
            </a:xfrm>
            <a:prstGeom prst="rect">
              <a:avLst/>
            </a:prstGeom>
            <a:solidFill>
              <a:schemeClr val="tx1">
                <a:lumMod val="85000"/>
                <a:lumOff val="1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6" name="TextBox 5">
              <a:extLst>
                <a:ext uri="{FF2B5EF4-FFF2-40B4-BE49-F238E27FC236}">
                  <a16:creationId xmlns:a16="http://schemas.microsoft.com/office/drawing/2014/main" id="{74199E8E-188E-8536-9976-D621CE10B87E}"/>
                </a:ext>
              </a:extLst>
            </p:cNvPr>
            <p:cNvSpPr txBox="1"/>
            <p:nvPr/>
          </p:nvSpPr>
          <p:spPr>
            <a:xfrm>
              <a:off x="205741" y="486918"/>
              <a:ext cx="2011622" cy="408137"/>
            </a:xfrm>
            <a:prstGeom prst="rect">
              <a:avLst/>
            </a:prstGeom>
            <a:noFill/>
          </p:spPr>
          <p:txBody>
            <a:bodyPr wrap="square" lIns="0" tIns="18000" rIns="0" bIns="18000" anchor="t">
              <a:spAutoFit/>
            </a:bodyPr>
            <a:lstStyle/>
            <a:p>
              <a:pPr defTabSz="914377">
                <a:defRPr/>
              </a:pPr>
              <a:r>
                <a:rPr sz="1000" b="1">
                  <a:solidFill>
                    <a:srgbClr val="00B050"/>
                  </a:solidFill>
                  <a:latin typeface="Trebuchet MS"/>
                </a:rPr>
                <a:t>CUSTOMER</a:t>
              </a:r>
            </a:p>
            <a:p>
              <a:pPr defTabSz="914377">
                <a:defRPr/>
              </a:pPr>
              <a:r>
                <a:rPr lang="en-US" sz="1400" b="1">
                  <a:solidFill>
                    <a:srgbClr val="FFFFFF"/>
                  </a:solidFill>
                  <a:latin typeface="Trebuchet MS"/>
                </a:rPr>
                <a:t>Energy &amp; Industrial</a:t>
              </a:r>
              <a:endParaRPr sz="1400" b="1">
                <a:solidFill>
                  <a:srgbClr val="FFFFFF"/>
                </a:solidFill>
                <a:latin typeface="Trebuchet MS"/>
              </a:endParaRPr>
            </a:p>
            <a:p>
              <a:pPr defTabSz="914377">
                <a:defRPr/>
              </a:pPr>
              <a:r>
                <a:rPr sz="900">
                  <a:solidFill>
                    <a:srgbClr val="CBD5E1"/>
                  </a:solidFill>
                  <a:latin typeface="Calibri"/>
                </a:rPr>
                <a:t>Energy sector</a:t>
              </a:r>
            </a:p>
          </p:txBody>
        </p:sp>
        <p:sp>
          <p:nvSpPr>
            <p:cNvPr id="7" name="TextBox 6">
              <a:extLst>
                <a:ext uri="{FF2B5EF4-FFF2-40B4-BE49-F238E27FC236}">
                  <a16:creationId xmlns:a16="http://schemas.microsoft.com/office/drawing/2014/main" id="{E341BA11-8DBE-AD49-5C70-55C7CBE17C46}"/>
                </a:ext>
              </a:extLst>
            </p:cNvPr>
            <p:cNvSpPr txBox="1"/>
            <p:nvPr/>
          </p:nvSpPr>
          <p:spPr>
            <a:xfrm>
              <a:off x="2491683" y="486918"/>
              <a:ext cx="2011622" cy="408137"/>
            </a:xfrm>
            <a:prstGeom prst="rect">
              <a:avLst/>
            </a:prstGeom>
            <a:noFill/>
          </p:spPr>
          <p:txBody>
            <a:bodyPr wrap="square" lIns="0" tIns="18000" rIns="0" bIns="18000" anchor="t">
              <a:spAutoFit/>
            </a:bodyPr>
            <a:lstStyle/>
            <a:p>
              <a:pPr defTabSz="914377">
                <a:defRPr/>
              </a:pPr>
              <a:r>
                <a:rPr sz="1000" b="1">
                  <a:solidFill>
                    <a:srgbClr val="00B050"/>
                  </a:solidFill>
                  <a:latin typeface="Trebuchet MS"/>
                </a:rPr>
                <a:t>COVERAGE</a:t>
              </a:r>
            </a:p>
            <a:p>
              <a:pPr defTabSz="914377">
                <a:defRPr/>
              </a:pPr>
              <a:r>
                <a:rPr sz="1400" b="1">
                  <a:solidFill>
                    <a:srgbClr val="FFFFFF"/>
                  </a:solidFill>
                  <a:latin typeface="Trebuchet MS"/>
                </a:rPr>
                <a:t>24/7 leak ID</a:t>
              </a:r>
            </a:p>
            <a:p>
              <a:pPr defTabSz="914377">
                <a:defRPr/>
              </a:pPr>
              <a:r>
                <a:rPr sz="900">
                  <a:solidFill>
                    <a:srgbClr val="CBD5E1"/>
                  </a:solidFill>
                  <a:latin typeface="Calibri"/>
                </a:rPr>
                <a:t>Thermal + RGB fusion · Leak-ID tracker</a:t>
              </a:r>
            </a:p>
          </p:txBody>
        </p:sp>
        <p:sp>
          <p:nvSpPr>
            <p:cNvPr id="8" name="TextBox 7">
              <a:extLst>
                <a:ext uri="{FF2B5EF4-FFF2-40B4-BE49-F238E27FC236}">
                  <a16:creationId xmlns:a16="http://schemas.microsoft.com/office/drawing/2014/main" id="{C5207962-199F-CA1F-5B37-578EE14539B0}"/>
                </a:ext>
              </a:extLst>
            </p:cNvPr>
            <p:cNvSpPr txBox="1"/>
            <p:nvPr/>
          </p:nvSpPr>
          <p:spPr>
            <a:xfrm>
              <a:off x="4777625" y="486918"/>
              <a:ext cx="2011622" cy="408137"/>
            </a:xfrm>
            <a:prstGeom prst="rect">
              <a:avLst/>
            </a:prstGeom>
            <a:noFill/>
          </p:spPr>
          <p:txBody>
            <a:bodyPr wrap="square" lIns="0" tIns="18000" rIns="0" bIns="18000" anchor="t">
              <a:spAutoFit/>
            </a:bodyPr>
            <a:lstStyle/>
            <a:p>
              <a:pPr defTabSz="914377">
                <a:defRPr/>
              </a:pPr>
              <a:r>
                <a:rPr sz="1000" b="1">
                  <a:solidFill>
                    <a:srgbClr val="00B050"/>
                  </a:solidFill>
                  <a:latin typeface="Trebuchet MS"/>
                </a:rPr>
                <a:t>DC APP</a:t>
              </a:r>
            </a:p>
            <a:p>
              <a:pPr defTabSz="914377">
                <a:defRPr/>
              </a:pPr>
              <a:r>
                <a:rPr sz="1400" b="1">
                  <a:solidFill>
                    <a:srgbClr val="FFFFFF"/>
                  </a:solidFill>
                  <a:latin typeface="Trebuchet MS"/>
                </a:rPr>
                <a:t>Coolant · HVAC</a:t>
              </a:r>
            </a:p>
            <a:p>
              <a:pPr defTabSz="914377">
                <a:defRPr/>
              </a:pPr>
              <a:r>
                <a:rPr sz="900">
                  <a:solidFill>
                    <a:srgbClr val="CBD5E1"/>
                  </a:solidFill>
                  <a:latin typeface="Calibri"/>
                </a:rPr>
                <a:t>Water ingress · raised-floor flooding</a:t>
              </a:r>
            </a:p>
          </p:txBody>
        </p:sp>
        <p:sp>
          <p:nvSpPr>
            <p:cNvPr id="9" name="TextBox 8">
              <a:extLst>
                <a:ext uri="{FF2B5EF4-FFF2-40B4-BE49-F238E27FC236}">
                  <a16:creationId xmlns:a16="http://schemas.microsoft.com/office/drawing/2014/main" id="{7CAB6705-7C82-C372-EBBB-CE4A85E3E9D6}"/>
                </a:ext>
              </a:extLst>
            </p:cNvPr>
            <p:cNvSpPr txBox="1"/>
            <p:nvPr/>
          </p:nvSpPr>
          <p:spPr>
            <a:xfrm>
              <a:off x="7063567" y="486918"/>
              <a:ext cx="2011622" cy="408137"/>
            </a:xfrm>
            <a:prstGeom prst="rect">
              <a:avLst/>
            </a:prstGeom>
            <a:noFill/>
          </p:spPr>
          <p:txBody>
            <a:bodyPr wrap="square" lIns="0" tIns="18000" rIns="0" bIns="18000" anchor="t">
              <a:spAutoFit/>
            </a:bodyPr>
            <a:lstStyle/>
            <a:p>
              <a:pPr defTabSz="914377">
                <a:defRPr/>
              </a:pPr>
              <a:r>
                <a:rPr sz="1000" b="1">
                  <a:solidFill>
                    <a:srgbClr val="00B050"/>
                  </a:solidFill>
                  <a:latin typeface="Trebuchet MS"/>
                </a:rPr>
                <a:t>MODELS</a:t>
              </a:r>
            </a:p>
            <a:p>
              <a:pPr defTabSz="914377">
                <a:defRPr/>
              </a:pPr>
              <a:r>
                <a:rPr sz="1400" b="1">
                  <a:solidFill>
                    <a:srgbClr val="FFFFFF"/>
                  </a:solidFill>
                  <a:latin typeface="Trebuchet MS"/>
                </a:rPr>
                <a:t>Seg + anomaly</a:t>
              </a:r>
            </a:p>
            <a:p>
              <a:pPr defTabSz="914377">
                <a:defRPr/>
              </a:pPr>
              <a:r>
                <a:rPr sz="900">
                  <a:solidFill>
                    <a:srgbClr val="CBD5E1"/>
                  </a:solidFill>
                  <a:latin typeface="Calibri"/>
                </a:rPr>
                <a:t>No labeled data needed · learn baseline</a:t>
              </a:r>
            </a:p>
          </p:txBody>
        </p:sp>
        <p:sp>
          <p:nvSpPr>
            <p:cNvPr id="134" name="Text 2">
              <a:extLst>
                <a:ext uri="{FF2B5EF4-FFF2-40B4-BE49-F238E27FC236}">
                  <a16:creationId xmlns:a16="http://schemas.microsoft.com/office/drawing/2014/main" id="{01EF829C-15E5-363E-6BCB-A1C0640029E8}"/>
                </a:ext>
              </a:extLst>
            </p:cNvPr>
            <p:cNvSpPr/>
            <p:nvPr/>
          </p:nvSpPr>
          <p:spPr>
            <a:xfrm>
              <a:off x="6377940" y="0"/>
              <a:ext cx="2606040" cy="377190"/>
            </a:xfrm>
            <a:prstGeom prst="rect">
              <a:avLst/>
            </a:prstGeom>
            <a:noFill/>
            <a:ln/>
          </p:spPr>
          <p:txBody>
            <a:bodyPr wrap="square" lIns="0" tIns="0" rIns="0" bIns="0" rtlCol="0" anchor="ctr"/>
            <a:lstStyle/>
            <a:p>
              <a:pPr algn="r" defTabSz="914377">
                <a:defRPr/>
              </a:pPr>
              <a:r>
                <a:rPr lang="en-US" sz="1333">
                  <a:solidFill>
                    <a:srgbClr val="41C363"/>
                  </a:solidFill>
                  <a:latin typeface="Calibri" pitchFamily="34" charset="0"/>
                  <a:ea typeface="Calibri" pitchFamily="34" charset="-122"/>
                  <a:cs typeface="Calibri" pitchFamily="34" charset="-120"/>
                </a:rPr>
                <a:t>AWS Architecture  |  </a:t>
              </a:r>
              <a:r>
                <a:rPr lang="en-US" sz="1333">
                  <a:solidFill>
                    <a:prstClr val="white"/>
                  </a:solidFill>
                  <a:latin typeface="Calibri" pitchFamily="34" charset="0"/>
                  <a:ea typeface="Calibri" pitchFamily="34" charset="-122"/>
                  <a:cs typeface="Calibri" pitchFamily="34" charset="-120"/>
                </a:rPr>
                <a:t>Deployed Solution</a:t>
              </a:r>
              <a:endParaRPr lang="en-US" sz="1333">
                <a:solidFill>
                  <a:prstClr val="white"/>
                </a:solidFill>
                <a:latin typeface="Calibri" panose="020F0502020204030204"/>
              </a:endParaRPr>
            </a:p>
          </p:txBody>
        </p:sp>
      </p:grpSp>
      <p:grpSp>
        <p:nvGrpSpPr>
          <p:cNvPr id="135" name="Group 134">
            <a:extLst>
              <a:ext uri="{FF2B5EF4-FFF2-40B4-BE49-F238E27FC236}">
                <a16:creationId xmlns:a16="http://schemas.microsoft.com/office/drawing/2014/main" id="{C86DCB92-B927-B748-7528-255E6933FCFD}"/>
              </a:ext>
            </a:extLst>
          </p:cNvPr>
          <p:cNvGrpSpPr/>
          <p:nvPr/>
        </p:nvGrpSpPr>
        <p:grpSpPr>
          <a:xfrm>
            <a:off x="100099" y="1545336"/>
            <a:ext cx="3008861" cy="3525875"/>
            <a:chOff x="75074" y="1159002"/>
            <a:chExt cx="2256646" cy="2644406"/>
          </a:xfrm>
        </p:grpSpPr>
        <p:sp>
          <p:nvSpPr>
            <p:cNvPr id="11" name="Rectangle 10">
              <a:extLst>
                <a:ext uri="{FF2B5EF4-FFF2-40B4-BE49-F238E27FC236}">
                  <a16:creationId xmlns:a16="http://schemas.microsoft.com/office/drawing/2014/main" id="{A9D830EA-1E11-DB3C-CCAA-1635325C44F1}"/>
                </a:ext>
              </a:extLst>
            </p:cNvPr>
            <p:cNvSpPr/>
            <p:nvPr/>
          </p:nvSpPr>
          <p:spPr>
            <a:xfrm>
              <a:off x="171450" y="1369002"/>
              <a:ext cx="150000" cy="21000"/>
            </a:xfrm>
            <a:prstGeom prst="rect">
              <a:avLst/>
            </a:prstGeom>
            <a:solidFill>
              <a:srgbClr val="33415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12" name="TextBox 11">
              <a:extLst>
                <a:ext uri="{FF2B5EF4-FFF2-40B4-BE49-F238E27FC236}">
                  <a16:creationId xmlns:a16="http://schemas.microsoft.com/office/drawing/2014/main" id="{F3426DB7-41C8-E3D5-C987-8A558743E1F8}"/>
                </a:ext>
              </a:extLst>
            </p:cNvPr>
            <p:cNvSpPr txBox="1"/>
            <p:nvPr/>
          </p:nvSpPr>
          <p:spPr>
            <a:xfrm>
              <a:off x="171450" y="1159002"/>
              <a:ext cx="2160270" cy="154222"/>
            </a:xfrm>
            <a:prstGeom prst="rect">
              <a:avLst/>
            </a:prstGeom>
            <a:noFill/>
          </p:spPr>
          <p:txBody>
            <a:bodyPr wrap="square" lIns="0" tIns="18000" rIns="0" bIns="18000" anchor="t">
              <a:spAutoFit/>
            </a:bodyPr>
            <a:lstStyle/>
            <a:p>
              <a:pPr defTabSz="914377">
                <a:defRPr/>
              </a:pPr>
              <a:r>
                <a:rPr sz="1100" b="1">
                  <a:solidFill>
                    <a:srgbClr val="334155"/>
                  </a:solidFill>
                  <a:latin typeface="Trebuchet MS"/>
                </a:rPr>
                <a:t>EDGE  /  ON-PREMISE</a:t>
              </a:r>
            </a:p>
          </p:txBody>
        </p:sp>
        <p:sp>
          <p:nvSpPr>
            <p:cNvPr id="13" name="Rectangle 12">
              <a:extLst>
                <a:ext uri="{FF2B5EF4-FFF2-40B4-BE49-F238E27FC236}">
                  <a16:creationId xmlns:a16="http://schemas.microsoft.com/office/drawing/2014/main" id="{965F31B0-F972-3154-F2A6-68F7A8BB2B28}"/>
                </a:ext>
              </a:extLst>
            </p:cNvPr>
            <p:cNvSpPr/>
            <p:nvPr/>
          </p:nvSpPr>
          <p:spPr>
            <a:xfrm>
              <a:off x="171450" y="1474470"/>
              <a:ext cx="1045845" cy="342900"/>
            </a:xfrm>
            <a:prstGeom prst="rect">
              <a:avLst/>
            </a:prstGeom>
            <a:solidFill>
              <a:srgbClr val="FFFFFF"/>
            </a:solidFill>
            <a:ln w="4763">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14" name="TextBox 13">
              <a:extLst>
                <a:ext uri="{FF2B5EF4-FFF2-40B4-BE49-F238E27FC236}">
                  <a16:creationId xmlns:a16="http://schemas.microsoft.com/office/drawing/2014/main" id="{50E75726-494C-4628-E87D-3C05A00AD3AB}"/>
                </a:ext>
              </a:extLst>
            </p:cNvPr>
            <p:cNvSpPr txBox="1"/>
            <p:nvPr/>
          </p:nvSpPr>
          <p:spPr>
            <a:xfrm>
              <a:off x="226314" y="1516872"/>
              <a:ext cx="977265" cy="258096"/>
            </a:xfrm>
            <a:prstGeom prst="rect">
              <a:avLst/>
            </a:prstGeom>
            <a:noFill/>
          </p:spPr>
          <p:txBody>
            <a:bodyPr wrap="square" lIns="0" tIns="18000" rIns="0" bIns="18000" anchor="ctr">
              <a:spAutoFit/>
            </a:bodyPr>
            <a:lstStyle/>
            <a:p>
              <a:pPr defTabSz="914377">
                <a:defRPr/>
              </a:pPr>
              <a:r>
                <a:rPr sz="1100" b="1">
                  <a:solidFill>
                    <a:srgbClr val="334155"/>
                  </a:solidFill>
                  <a:latin typeface="Calibri"/>
                </a:rPr>
                <a:t>FLIR Thermal</a:t>
              </a:r>
            </a:p>
            <a:p>
              <a:pPr defTabSz="914377">
                <a:defRPr/>
              </a:pPr>
              <a:r>
                <a:rPr sz="900" i="1">
                  <a:solidFill>
                    <a:srgbClr val="64748B"/>
                  </a:solidFill>
                  <a:latin typeface="Calibri"/>
                </a:rPr>
                <a:t>Fixed industrial camera</a:t>
              </a:r>
            </a:p>
          </p:txBody>
        </p:sp>
        <p:sp>
          <p:nvSpPr>
            <p:cNvPr id="15" name="Rectangle 14">
              <a:extLst>
                <a:ext uri="{FF2B5EF4-FFF2-40B4-BE49-F238E27FC236}">
                  <a16:creationId xmlns:a16="http://schemas.microsoft.com/office/drawing/2014/main" id="{9C7C2F16-A5F2-4A06-C999-866258806923}"/>
                </a:ext>
              </a:extLst>
            </p:cNvPr>
            <p:cNvSpPr/>
            <p:nvPr/>
          </p:nvSpPr>
          <p:spPr>
            <a:xfrm>
              <a:off x="1285875" y="1474470"/>
              <a:ext cx="1045845" cy="342900"/>
            </a:xfrm>
            <a:prstGeom prst="rect">
              <a:avLst/>
            </a:prstGeom>
            <a:solidFill>
              <a:srgbClr val="FFFFFF"/>
            </a:solidFill>
            <a:ln w="4763">
              <a:solidFill>
                <a:srgbClr val="CBD5E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16" name="TextBox 15">
              <a:extLst>
                <a:ext uri="{FF2B5EF4-FFF2-40B4-BE49-F238E27FC236}">
                  <a16:creationId xmlns:a16="http://schemas.microsoft.com/office/drawing/2014/main" id="{DA6CC66D-5B80-B962-4815-8C47028C1499}"/>
                </a:ext>
              </a:extLst>
            </p:cNvPr>
            <p:cNvSpPr txBox="1"/>
            <p:nvPr/>
          </p:nvSpPr>
          <p:spPr>
            <a:xfrm>
              <a:off x="1340739" y="1516872"/>
              <a:ext cx="977265" cy="258096"/>
            </a:xfrm>
            <a:prstGeom prst="rect">
              <a:avLst/>
            </a:prstGeom>
            <a:noFill/>
          </p:spPr>
          <p:txBody>
            <a:bodyPr wrap="square" lIns="0" tIns="18000" rIns="0" bIns="18000" anchor="ctr">
              <a:spAutoFit/>
            </a:bodyPr>
            <a:lstStyle/>
            <a:p>
              <a:pPr defTabSz="914377">
                <a:defRPr/>
              </a:pPr>
              <a:r>
                <a:rPr sz="1100" b="1">
                  <a:solidFill>
                    <a:srgbClr val="334155"/>
                  </a:solidFill>
                  <a:latin typeface="Calibri"/>
                </a:rPr>
                <a:t>RGB Camera</a:t>
              </a:r>
            </a:p>
            <a:p>
              <a:pPr defTabSz="914377">
                <a:defRPr/>
              </a:pPr>
              <a:r>
                <a:rPr sz="900" i="1">
                  <a:solidFill>
                    <a:srgbClr val="64748B"/>
                  </a:solidFill>
                  <a:latin typeface="Calibri"/>
                </a:rPr>
                <a:t>ONVIF-compliant</a:t>
              </a:r>
            </a:p>
          </p:txBody>
        </p:sp>
        <p:sp>
          <p:nvSpPr>
            <p:cNvPr id="17" name="Rectangle 16">
              <a:extLst>
                <a:ext uri="{FF2B5EF4-FFF2-40B4-BE49-F238E27FC236}">
                  <a16:creationId xmlns:a16="http://schemas.microsoft.com/office/drawing/2014/main" id="{BBD65C66-793D-7821-54E0-32B26DF18ED5}"/>
                </a:ext>
              </a:extLst>
            </p:cNvPr>
            <p:cNvSpPr/>
            <p:nvPr/>
          </p:nvSpPr>
          <p:spPr>
            <a:xfrm>
              <a:off x="171450" y="1920240"/>
              <a:ext cx="2160270" cy="820232"/>
            </a:xfrm>
            <a:prstGeom prst="rect">
              <a:avLst/>
            </a:prstGeom>
            <a:solidFill>
              <a:schemeClr val="bg1">
                <a:lumMod val="95000"/>
              </a:schemeClr>
            </a:solidFill>
            <a:ln w="9525">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18" name="Rounded Rectangle 17">
              <a:extLst>
                <a:ext uri="{FF2B5EF4-FFF2-40B4-BE49-F238E27FC236}">
                  <a16:creationId xmlns:a16="http://schemas.microsoft.com/office/drawing/2014/main" id="{2FA2A7A1-8595-CFE0-BB65-4470EA6712F8}"/>
                </a:ext>
              </a:extLst>
            </p:cNvPr>
            <p:cNvSpPr/>
            <p:nvPr/>
          </p:nvSpPr>
          <p:spPr>
            <a:xfrm>
              <a:off x="294894" y="2043684"/>
              <a:ext cx="377190" cy="288036"/>
            </a:xfrm>
            <a:prstGeom prst="roundRect">
              <a:avLst>
                <a:gd name="adj" fmla="val 12000"/>
              </a:avLst>
            </a:prstGeom>
            <a:solidFill>
              <a:srgbClr val="1B5E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19" name="Oval 18">
              <a:extLst>
                <a:ext uri="{FF2B5EF4-FFF2-40B4-BE49-F238E27FC236}">
                  <a16:creationId xmlns:a16="http://schemas.microsoft.com/office/drawing/2014/main" id="{CE48BF43-749C-C37C-2B33-920EC41AF9FB}"/>
                </a:ext>
              </a:extLst>
            </p:cNvPr>
            <p:cNvSpPr/>
            <p:nvPr/>
          </p:nvSpPr>
          <p:spPr>
            <a:xfrm>
              <a:off x="356616" y="2112264"/>
              <a:ext cx="48006" cy="48006"/>
            </a:xfrm>
            <a:prstGeom prst="ellipse">
              <a:avLst/>
            </a:prstGeom>
            <a:solidFill>
              <a:srgbClr val="00D4A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20" name="Oval 19">
              <a:extLst>
                <a:ext uri="{FF2B5EF4-FFF2-40B4-BE49-F238E27FC236}">
                  <a16:creationId xmlns:a16="http://schemas.microsoft.com/office/drawing/2014/main" id="{19EC576D-FC23-E1A1-45AF-F8180701D7F0}"/>
                </a:ext>
              </a:extLst>
            </p:cNvPr>
            <p:cNvSpPr/>
            <p:nvPr/>
          </p:nvSpPr>
          <p:spPr>
            <a:xfrm>
              <a:off x="425196" y="2112264"/>
              <a:ext cx="48006" cy="48006"/>
            </a:xfrm>
            <a:prstGeom prst="ellipse">
              <a:avLst/>
            </a:prstGeom>
            <a:solidFill>
              <a:srgbClr val="00D4A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21" name="Oval 20">
              <a:extLst>
                <a:ext uri="{FF2B5EF4-FFF2-40B4-BE49-F238E27FC236}">
                  <a16:creationId xmlns:a16="http://schemas.microsoft.com/office/drawing/2014/main" id="{CBF3FB8F-5431-0E05-2A84-0801F5D07831}"/>
                </a:ext>
              </a:extLst>
            </p:cNvPr>
            <p:cNvSpPr/>
            <p:nvPr/>
          </p:nvSpPr>
          <p:spPr>
            <a:xfrm>
              <a:off x="493776" y="2112264"/>
              <a:ext cx="48006" cy="48006"/>
            </a:xfrm>
            <a:prstGeom prst="ellipse">
              <a:avLst/>
            </a:prstGeom>
            <a:solidFill>
              <a:srgbClr val="00D4A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a:solidFill>
                  <a:prstClr val="white"/>
                </a:solidFill>
                <a:latin typeface="Calibri" panose="020F0502020204030204"/>
              </a:endParaRPr>
            </a:p>
          </p:txBody>
        </p:sp>
        <p:sp>
          <p:nvSpPr>
            <p:cNvPr id="22" name="TextBox 21">
              <a:extLst>
                <a:ext uri="{FF2B5EF4-FFF2-40B4-BE49-F238E27FC236}">
                  <a16:creationId xmlns:a16="http://schemas.microsoft.com/office/drawing/2014/main" id="{6C0D07A0-4E1A-40CD-A186-15E1F7A12999}"/>
                </a:ext>
              </a:extLst>
            </p:cNvPr>
            <p:cNvSpPr txBox="1"/>
            <p:nvPr/>
          </p:nvSpPr>
          <p:spPr>
            <a:xfrm>
              <a:off x="774954" y="1975105"/>
              <a:ext cx="1508760" cy="165763"/>
            </a:xfrm>
            <a:prstGeom prst="rect">
              <a:avLst/>
            </a:prstGeom>
            <a:noFill/>
          </p:spPr>
          <p:txBody>
            <a:bodyPr wrap="square" lIns="0" tIns="18000" rIns="0" bIns="18000" anchor="t">
              <a:spAutoFit/>
            </a:bodyPr>
            <a:lstStyle/>
            <a:p>
              <a:pPr defTabSz="914377">
                <a:defRPr/>
              </a:pPr>
              <a:r>
                <a:rPr sz="1200" b="1">
                  <a:solidFill>
                    <a:srgbClr val="0F1B2D"/>
                  </a:solidFill>
                  <a:latin typeface="Calibri"/>
                </a:rPr>
                <a:t>NVIDIA Jetson Edge</a:t>
              </a:r>
            </a:p>
          </p:txBody>
        </p:sp>
        <p:sp>
          <p:nvSpPr>
            <p:cNvPr id="23" name="TextBox 22">
              <a:extLst>
                <a:ext uri="{FF2B5EF4-FFF2-40B4-BE49-F238E27FC236}">
                  <a16:creationId xmlns:a16="http://schemas.microsoft.com/office/drawing/2014/main" id="{51EC1F85-C5C7-043B-0D37-29321FE23201}"/>
                </a:ext>
              </a:extLst>
            </p:cNvPr>
            <p:cNvSpPr txBox="1"/>
            <p:nvPr/>
          </p:nvSpPr>
          <p:spPr>
            <a:xfrm>
              <a:off x="774954" y="2180844"/>
              <a:ext cx="1508760" cy="142680"/>
            </a:xfrm>
            <a:prstGeom prst="rect">
              <a:avLst/>
            </a:prstGeom>
            <a:noFill/>
          </p:spPr>
          <p:txBody>
            <a:bodyPr wrap="square" lIns="0" tIns="18000" rIns="0" bIns="18000" anchor="t">
              <a:spAutoFit/>
            </a:bodyPr>
            <a:lstStyle/>
            <a:p>
              <a:pPr defTabSz="914377">
                <a:defRPr/>
              </a:pPr>
              <a:r>
                <a:rPr sz="1000" i="1">
                  <a:solidFill>
                    <a:srgbClr val="64748B"/>
                  </a:solidFill>
                  <a:latin typeface="Calibri"/>
                </a:rPr>
                <a:t>Greengrass v2  ·  GStreamer</a:t>
              </a:r>
            </a:p>
          </p:txBody>
        </p:sp>
        <p:sp>
          <p:nvSpPr>
            <p:cNvPr id="24" name="TextBox 23">
              <a:extLst>
                <a:ext uri="{FF2B5EF4-FFF2-40B4-BE49-F238E27FC236}">
                  <a16:creationId xmlns:a16="http://schemas.microsoft.com/office/drawing/2014/main" id="{AA14A338-BA49-1F35-5A2A-0C4F3F02E200}"/>
                </a:ext>
              </a:extLst>
            </p:cNvPr>
            <p:cNvSpPr txBox="1"/>
            <p:nvPr/>
          </p:nvSpPr>
          <p:spPr>
            <a:xfrm>
              <a:off x="274320" y="2400300"/>
              <a:ext cx="1988820" cy="258096"/>
            </a:xfrm>
            <a:prstGeom prst="rect">
              <a:avLst/>
            </a:prstGeom>
            <a:noFill/>
          </p:spPr>
          <p:txBody>
            <a:bodyPr wrap="square" lIns="0" tIns="18000" rIns="0" bIns="18000" anchor="t">
              <a:spAutoFit/>
            </a:bodyPr>
            <a:lstStyle/>
            <a:p>
              <a:pPr defTabSz="914377">
                <a:defRPr/>
              </a:pPr>
              <a:r>
                <a:rPr sz="1000">
                  <a:solidFill>
                    <a:srgbClr val="334155"/>
                  </a:solidFill>
                  <a:latin typeface="Calibri"/>
                </a:rPr>
                <a:t>Image segmentation · anomaly detection · Leak-ID tracker (local inference, no cloud dependency)</a:t>
              </a:r>
            </a:p>
          </p:txBody>
        </p:sp>
        <p:sp>
          <p:nvSpPr>
            <p:cNvPr id="25" name="TextBox 24">
              <a:extLst>
                <a:ext uri="{FF2B5EF4-FFF2-40B4-BE49-F238E27FC236}">
                  <a16:creationId xmlns:a16="http://schemas.microsoft.com/office/drawing/2014/main" id="{B4228943-D3BD-28E3-88B7-1F2C18FFE3FE}"/>
                </a:ext>
              </a:extLst>
            </p:cNvPr>
            <p:cNvSpPr txBox="1"/>
            <p:nvPr/>
          </p:nvSpPr>
          <p:spPr>
            <a:xfrm>
              <a:off x="171450" y="2782874"/>
              <a:ext cx="2160270" cy="258096"/>
            </a:xfrm>
            <a:prstGeom prst="rect">
              <a:avLst/>
            </a:prstGeom>
            <a:noFill/>
          </p:spPr>
          <p:txBody>
            <a:bodyPr wrap="square" lIns="0" tIns="18000" rIns="0" bIns="18000" anchor="t">
              <a:spAutoFit/>
            </a:bodyPr>
            <a:lstStyle/>
            <a:p>
              <a:pPr defTabSz="914377">
                <a:defRPr/>
              </a:pPr>
              <a:r>
                <a:rPr sz="1000" b="1">
                  <a:solidFill>
                    <a:srgbClr val="64748B"/>
                  </a:solidFill>
                  <a:latin typeface="Trebuchet MS"/>
                </a:rPr>
                <a:t>PROTOCOLS  </a:t>
              </a:r>
              <a:r>
                <a:rPr sz="1000">
                  <a:solidFill>
                    <a:srgbClr val="334155"/>
                  </a:solidFill>
                  <a:latin typeface="Calibri"/>
                </a:rPr>
                <a:t>RTSP / ONVIF  ·  MQTT/TLS  ·  KVS video producer</a:t>
              </a:r>
            </a:p>
          </p:txBody>
        </p:sp>
        <p:pic>
          <p:nvPicPr>
            <p:cNvPr id="4" name="Picture 3">
              <a:extLst>
                <a:ext uri="{FF2B5EF4-FFF2-40B4-BE49-F238E27FC236}">
                  <a16:creationId xmlns:a16="http://schemas.microsoft.com/office/drawing/2014/main" id="{62A8C416-3CB5-9558-F649-46876F180957}"/>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75074" y="3163156"/>
              <a:ext cx="1074562" cy="602035"/>
            </a:xfrm>
            <a:prstGeom prst="rect">
              <a:avLst/>
            </a:prstGeom>
          </p:spPr>
        </p:pic>
        <p:pic>
          <p:nvPicPr>
            <p:cNvPr id="1026" name="Picture 2">
              <a:extLst>
                <a:ext uri="{FF2B5EF4-FFF2-40B4-BE49-F238E27FC236}">
                  <a16:creationId xmlns:a16="http://schemas.microsoft.com/office/drawing/2014/main" id="{AFFFA2AA-D0FC-D96E-0590-78BEBAF39BEC}"/>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953262" y="3564235"/>
              <a:ext cx="425196" cy="239173"/>
            </a:xfrm>
            <a:prstGeom prst="rect">
              <a:avLst/>
            </a:prstGeom>
            <a:noFill/>
            <a:extLst>
              <a:ext uri="{909E8E84-426E-40DD-AFC4-6F175D3DCCD1}">
                <a14:hiddenFill xmlns:a14="http://schemas.microsoft.com/office/drawing/2010/main">
                  <a:solidFill>
                    <a:srgbClr val="FFFFFF"/>
                  </a:solidFill>
                </a14:hiddenFill>
              </a:ext>
            </a:extLst>
          </p:spPr>
        </p:pic>
        <p:pic>
          <p:nvPicPr>
            <p:cNvPr id="118" name="Image 6" descr="/home/claude/hw_images/image15.png">
              <a:extLst>
                <a:ext uri="{FF2B5EF4-FFF2-40B4-BE49-F238E27FC236}">
                  <a16:creationId xmlns:a16="http://schemas.microsoft.com/office/drawing/2014/main" id="{5AF715EC-1B62-2AF7-B424-6276AF1B55B5}"/>
                </a:ext>
              </a:extLst>
            </p:cNvPr>
            <p:cNvPicPr>
              <a:picLocks noChangeAspect="1"/>
            </p:cNvPicPr>
            <p:nvPr/>
          </p:nvPicPr>
          <p:blipFill>
            <a:blip r:embed="rId23"/>
            <a:stretch>
              <a:fillRect/>
            </a:stretch>
          </p:blipFill>
          <p:spPr>
            <a:xfrm>
              <a:off x="1440123" y="3088386"/>
              <a:ext cx="777240" cy="502920"/>
            </a:xfrm>
            <a:prstGeom prst="rect">
              <a:avLst/>
            </a:prstGeom>
          </p:spPr>
        </p:pic>
      </p:grpSp>
    </p:spTree>
    <p:extLst>
      <p:ext uri="{BB962C8B-B14F-4D97-AF65-F5344CB8AC3E}">
        <p14:creationId xmlns:p14="http://schemas.microsoft.com/office/powerpoint/2010/main" val="4065585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35"/>
                                        </p:tgtEl>
                                        <p:attrNameLst>
                                          <p:attrName>style.visibility</p:attrName>
                                        </p:attrNameLst>
                                      </p:cBhvr>
                                      <p:to>
                                        <p:strVal val="visible"/>
                                      </p:to>
                                    </p:set>
                                    <p:anim calcmode="lin" valueType="num">
                                      <p:cBhvr additive="base">
                                        <p:cTn id="7" dur="500" fill="hold"/>
                                        <p:tgtEl>
                                          <p:spTgt spid="135"/>
                                        </p:tgtEl>
                                        <p:attrNameLst>
                                          <p:attrName>ppt_x</p:attrName>
                                        </p:attrNameLst>
                                      </p:cBhvr>
                                      <p:tavLst>
                                        <p:tav tm="0">
                                          <p:val>
                                            <p:strVal val="0-#ppt_w/2"/>
                                          </p:val>
                                        </p:tav>
                                        <p:tav tm="100000">
                                          <p:val>
                                            <p:strVal val="#ppt_x"/>
                                          </p:val>
                                        </p:tav>
                                      </p:tavLst>
                                    </p:anim>
                                    <p:anim calcmode="lin" valueType="num">
                                      <p:cBhvr additive="base">
                                        <p:cTn id="8" dur="500" fill="hold"/>
                                        <p:tgtEl>
                                          <p:spTgt spid="13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9" fill="hold" nodeType="clickEffect">
                                  <p:stCondLst>
                                    <p:cond delay="0"/>
                                  </p:stCondLst>
                                  <p:childTnLst>
                                    <p:set>
                                      <p:cBhvr>
                                        <p:cTn id="12" dur="1" fill="hold">
                                          <p:stCondLst>
                                            <p:cond delay="0"/>
                                          </p:stCondLst>
                                        </p:cTn>
                                        <p:tgtEl>
                                          <p:spTgt spid="136"/>
                                        </p:tgtEl>
                                        <p:attrNameLst>
                                          <p:attrName>style.visibility</p:attrName>
                                        </p:attrNameLst>
                                      </p:cBhvr>
                                      <p:to>
                                        <p:strVal val="visible"/>
                                      </p:to>
                                    </p:set>
                                    <p:anim calcmode="lin" valueType="num">
                                      <p:cBhvr additive="base">
                                        <p:cTn id="13" dur="500" fill="hold"/>
                                        <p:tgtEl>
                                          <p:spTgt spid="136"/>
                                        </p:tgtEl>
                                        <p:attrNameLst>
                                          <p:attrName>ppt_x</p:attrName>
                                        </p:attrNameLst>
                                      </p:cBhvr>
                                      <p:tavLst>
                                        <p:tav tm="0">
                                          <p:val>
                                            <p:strVal val="0-#ppt_w/2"/>
                                          </p:val>
                                        </p:tav>
                                        <p:tav tm="100000">
                                          <p:val>
                                            <p:strVal val="#ppt_x"/>
                                          </p:val>
                                        </p:tav>
                                      </p:tavLst>
                                    </p:anim>
                                    <p:anim calcmode="lin" valueType="num">
                                      <p:cBhvr additive="base">
                                        <p:cTn id="14" dur="500" fill="hold"/>
                                        <p:tgtEl>
                                          <p:spTgt spid="136"/>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 fill="hold" nodeType="clickEffect">
                                  <p:stCondLst>
                                    <p:cond delay="0"/>
                                  </p:stCondLst>
                                  <p:childTnLst>
                                    <p:set>
                                      <p:cBhvr>
                                        <p:cTn id="18" dur="1" fill="hold">
                                          <p:stCondLst>
                                            <p:cond delay="0"/>
                                          </p:stCondLst>
                                        </p:cTn>
                                        <p:tgtEl>
                                          <p:spTgt spid="137"/>
                                        </p:tgtEl>
                                        <p:attrNameLst>
                                          <p:attrName>style.visibility</p:attrName>
                                        </p:attrNameLst>
                                      </p:cBhvr>
                                      <p:to>
                                        <p:strVal val="visible"/>
                                      </p:to>
                                    </p:set>
                                    <p:anim calcmode="lin" valueType="num">
                                      <p:cBhvr additive="base">
                                        <p:cTn id="19" dur="500" fill="hold"/>
                                        <p:tgtEl>
                                          <p:spTgt spid="137"/>
                                        </p:tgtEl>
                                        <p:attrNameLst>
                                          <p:attrName>ppt_x</p:attrName>
                                        </p:attrNameLst>
                                      </p:cBhvr>
                                      <p:tavLst>
                                        <p:tav tm="0">
                                          <p:val>
                                            <p:strVal val="#ppt_x"/>
                                          </p:val>
                                        </p:tav>
                                        <p:tav tm="100000">
                                          <p:val>
                                            <p:strVal val="#ppt_x"/>
                                          </p:val>
                                        </p:tav>
                                      </p:tavLst>
                                    </p:anim>
                                    <p:anim calcmode="lin" valueType="num">
                                      <p:cBhvr additive="base">
                                        <p:cTn id="20" dur="500" fill="hold"/>
                                        <p:tgtEl>
                                          <p:spTgt spid="137"/>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38"/>
                                        </p:tgtEl>
                                        <p:attrNameLst>
                                          <p:attrName>style.visibility</p:attrName>
                                        </p:attrNameLst>
                                      </p:cBhvr>
                                      <p:to>
                                        <p:strVal val="visible"/>
                                      </p:to>
                                    </p:set>
                                    <p:anim calcmode="lin" valueType="num">
                                      <p:cBhvr additive="base">
                                        <p:cTn id="25" dur="500" fill="hold"/>
                                        <p:tgtEl>
                                          <p:spTgt spid="138"/>
                                        </p:tgtEl>
                                        <p:attrNameLst>
                                          <p:attrName>ppt_x</p:attrName>
                                        </p:attrNameLst>
                                      </p:cBhvr>
                                      <p:tavLst>
                                        <p:tav tm="0">
                                          <p:val>
                                            <p:strVal val="#ppt_x"/>
                                          </p:val>
                                        </p:tav>
                                        <p:tav tm="100000">
                                          <p:val>
                                            <p:strVal val="#ppt_x"/>
                                          </p:val>
                                        </p:tav>
                                      </p:tavLst>
                                    </p:anim>
                                    <p:anim calcmode="lin" valueType="num">
                                      <p:cBhvr additive="base">
                                        <p:cTn id="26" dur="500" fill="hold"/>
                                        <p:tgtEl>
                                          <p:spTgt spid="13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9" presetClass="entr" presetSubtype="0" fill="hold" nodeType="clickEffect">
                                  <p:stCondLst>
                                    <p:cond delay="0"/>
                                  </p:stCondLst>
                                  <p:childTnLst>
                                    <p:set>
                                      <p:cBhvr>
                                        <p:cTn id="30" dur="1" fill="hold">
                                          <p:stCondLst>
                                            <p:cond delay="0"/>
                                          </p:stCondLst>
                                        </p:cTn>
                                        <p:tgtEl>
                                          <p:spTgt spid="139"/>
                                        </p:tgtEl>
                                        <p:attrNameLst>
                                          <p:attrName>style.visibility</p:attrName>
                                        </p:attrNameLst>
                                      </p:cBhvr>
                                      <p:to>
                                        <p:strVal val="visible"/>
                                      </p:to>
                                    </p:set>
                                    <p:animEffect transition="in" filter="dissolve">
                                      <p:cBhvr>
                                        <p:cTn id="31" dur="500"/>
                                        <p:tgtEl>
                                          <p:spTgt spid="1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Avnet Templates (Advanced)">
  <a:themeElements>
    <a:clrScheme name="Avnet Colors (2021)">
      <a:dk1>
        <a:srgbClr val="000000"/>
      </a:dk1>
      <a:lt1>
        <a:srgbClr val="FFFFFF"/>
      </a:lt1>
      <a:dk2>
        <a:srgbClr val="368748"/>
      </a:dk2>
      <a:lt2>
        <a:srgbClr val="4273B8"/>
      </a:lt2>
      <a:accent1>
        <a:srgbClr val="41C363"/>
      </a:accent1>
      <a:accent2>
        <a:srgbClr val="7DCEF1"/>
      </a:accent2>
      <a:accent3>
        <a:srgbClr val="FDB813"/>
      </a:accent3>
      <a:accent4>
        <a:srgbClr val="D2D2D2"/>
      </a:accent4>
      <a:accent5>
        <a:srgbClr val="919191"/>
      </a:accent5>
      <a:accent6>
        <a:srgbClr val="5F6369"/>
      </a:accent6>
      <a:hlink>
        <a:srgbClr val="41C363"/>
      </a:hlink>
      <a:folHlink>
        <a:srgbClr val="41C363"/>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spPr>
      <a:bodyPr wrap="square" rtlCol="0" anchor="ctr" anchorCtr="0">
        <a:noAutofit/>
      </a:bodyPr>
      <a:lstStyle>
        <a:defPPr>
          <a:defRPr sz="1600" dirty="0" err="1">
            <a:solidFill>
              <a:schemeClr val="bg1"/>
            </a:solidFill>
          </a:defRPr>
        </a:defPPr>
      </a:lstStyle>
    </a:spDef>
    <a:lnDef>
      <a:spPr>
        <a:ln w="6350">
          <a:solidFill>
            <a:schemeClr val="tx1"/>
          </a:solidFill>
          <a:prstDash val="solid"/>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bodyPr wrap="none" lIns="0" tIns="0" rIns="0" bIns="0" rtlCol="0">
        <a:spAutoFit/>
      </a:bodyPr>
      <a:lstStyle>
        <a:defPPr algn="l">
          <a:defRPr sz="1600" dirty="0" smtClean="0">
            <a:latin typeface="Arial" panose="020B0604020202020204" pitchFamily="34" charset="0"/>
            <a:cs typeface="Arial" panose="020B0604020202020204" pitchFamily="34" charset="0"/>
          </a:defRPr>
        </a:defPPr>
      </a:lstStyle>
    </a:txDef>
  </a:objectDefaults>
  <a:extraClrSchemeLst/>
  <a:extLst>
    <a:ext uri="{05A4C25C-085E-4340-85A3-A5531E510DB2}">
      <thm15:themeFamily xmlns:thm15="http://schemas.microsoft.com/office/thememl/2012/main" name="Presentation2" id="{2E391BC1-664E-4FB8-94DD-7D5C90AC9DBA}" vid="{7DBD1CC9-4454-4EFE-BD8B-E8425030674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Avnet Templates (Advanced)">
  <a:themeElements>
    <a:clrScheme name="Avnet Colors (2021)">
      <a:dk1>
        <a:srgbClr val="000000"/>
      </a:dk1>
      <a:lt1>
        <a:srgbClr val="FFFFFF"/>
      </a:lt1>
      <a:dk2>
        <a:srgbClr val="368748"/>
      </a:dk2>
      <a:lt2>
        <a:srgbClr val="4273B8"/>
      </a:lt2>
      <a:accent1>
        <a:srgbClr val="41C363"/>
      </a:accent1>
      <a:accent2>
        <a:srgbClr val="7DCEF1"/>
      </a:accent2>
      <a:accent3>
        <a:srgbClr val="FDB813"/>
      </a:accent3>
      <a:accent4>
        <a:srgbClr val="D2D2D2"/>
      </a:accent4>
      <a:accent5>
        <a:srgbClr val="919191"/>
      </a:accent5>
      <a:accent6>
        <a:srgbClr val="5F6369"/>
      </a:accent6>
      <a:hlink>
        <a:srgbClr val="41C363"/>
      </a:hlink>
      <a:folHlink>
        <a:srgbClr val="41C363"/>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spPr>
      <a:bodyPr wrap="square" rtlCol="0" anchor="ctr" anchorCtr="0">
        <a:noAutofit/>
      </a:bodyPr>
      <a:lstStyle>
        <a:defPPr>
          <a:defRPr sz="1600" dirty="0" err="1">
            <a:solidFill>
              <a:schemeClr val="bg1"/>
            </a:solidFill>
          </a:defRPr>
        </a:defPPr>
      </a:lstStyle>
    </a:spDef>
    <a:lnDef>
      <a:spPr>
        <a:ln w="6350">
          <a:solidFill>
            <a:schemeClr val="tx1"/>
          </a:solidFill>
          <a:prstDash val="solid"/>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bodyPr wrap="square" rtlCol="0">
        <a:spAutoFit/>
      </a:bodyPr>
      <a:lstStyle>
        <a:defPPr algn="l">
          <a:defRPr sz="1600" dirty="0" smtClean="0">
            <a:latin typeface="Arial" panose="020B0604020202020204" pitchFamily="34" charset="0"/>
            <a:cs typeface="Arial" panose="020B0604020202020204" pitchFamily="34" charset="0"/>
          </a:defRPr>
        </a:defPPr>
      </a:lstStyle>
    </a:txDef>
  </a:objectDefaults>
  <a:extraClrSchemeLst/>
  <a:extLst>
    <a:ext uri="{05A4C25C-085E-4340-85A3-A5531E510DB2}">
      <thm15:themeFamily xmlns:thm15="http://schemas.microsoft.com/office/thememl/2012/main" name="Presentation2" id="{2E391BC1-664E-4FB8-94DD-7D5C90AC9DBA}" vid="{7DBD1CC9-4454-4EFE-BD8B-E8425030674E}"/>
    </a:ext>
  </a:extLst>
</a:theme>
</file>

<file path=ppt/theme/theme4.xml><?xml version="1.0" encoding="utf-8"?>
<a:theme xmlns:a="http://schemas.openxmlformats.org/drawingml/2006/main" name="5_Avnet Templates (Advanced)">
  <a:themeElements>
    <a:clrScheme name="Avnet Colors (2021)">
      <a:dk1>
        <a:srgbClr val="000000"/>
      </a:dk1>
      <a:lt1>
        <a:srgbClr val="FFFFFF"/>
      </a:lt1>
      <a:dk2>
        <a:srgbClr val="368748"/>
      </a:dk2>
      <a:lt2>
        <a:srgbClr val="4273B8"/>
      </a:lt2>
      <a:accent1>
        <a:srgbClr val="41C363"/>
      </a:accent1>
      <a:accent2>
        <a:srgbClr val="7DCEF1"/>
      </a:accent2>
      <a:accent3>
        <a:srgbClr val="FDB813"/>
      </a:accent3>
      <a:accent4>
        <a:srgbClr val="D2D2D2"/>
      </a:accent4>
      <a:accent5>
        <a:srgbClr val="919191"/>
      </a:accent5>
      <a:accent6>
        <a:srgbClr val="5F6369"/>
      </a:accent6>
      <a:hlink>
        <a:srgbClr val="41C363"/>
      </a:hlink>
      <a:folHlink>
        <a:srgbClr val="41C363"/>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spPr>
      <a:bodyPr wrap="square" rtlCol="0" anchor="ctr" anchorCtr="0">
        <a:noAutofit/>
      </a:bodyPr>
      <a:lstStyle>
        <a:defPPr>
          <a:defRPr sz="1600" dirty="0" err="1">
            <a:solidFill>
              <a:schemeClr val="bg1"/>
            </a:solidFill>
          </a:defRPr>
        </a:defPPr>
      </a:lstStyle>
    </a:spDef>
    <a:lnDef>
      <a:spPr>
        <a:ln w="6350">
          <a:solidFill>
            <a:schemeClr val="tx1"/>
          </a:solidFill>
          <a:prstDash val="solid"/>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bodyPr wrap="square" rtlCol="0">
        <a:spAutoFit/>
      </a:bodyPr>
      <a:lstStyle>
        <a:defPPr algn="l">
          <a:defRPr sz="1600" dirty="0" smtClean="0">
            <a:latin typeface="Arial" panose="020B0604020202020204" pitchFamily="34" charset="0"/>
            <a:cs typeface="Arial" panose="020B0604020202020204" pitchFamily="34" charset="0"/>
          </a:defRPr>
        </a:defPPr>
      </a:lstStyle>
    </a:txDef>
  </a:objectDefaults>
  <a:extraClrSchemeLst/>
  <a:extLst>
    <a:ext uri="{05A4C25C-085E-4340-85A3-A5531E510DB2}">
      <thm15:themeFamily xmlns:thm15="http://schemas.microsoft.com/office/thememl/2012/main" name="Presentation2" id="{2E391BC1-664E-4FB8-94DD-7D5C90AC9DBA}" vid="{7DBD1CC9-4454-4EFE-BD8B-E8425030674E}"/>
    </a:ext>
  </a:extLst>
</a:theme>
</file>

<file path=ppt/theme/theme5.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ED8917D97FBE94AA466118F5527D9FC" ma:contentTypeVersion="16" ma:contentTypeDescription="Create a new document." ma:contentTypeScope="" ma:versionID="9b2fb95e2198bad599d7e69f1d713f67">
  <xsd:schema xmlns:xsd="http://www.w3.org/2001/XMLSchema" xmlns:xs="http://www.w3.org/2001/XMLSchema" xmlns:p="http://schemas.microsoft.com/office/2006/metadata/properties" xmlns:ns2="1ef32c0f-f536-4c0f-8c71-88fffd03ae7c" xmlns:ns3="5525c574-4052-4d16-862b-8a76a884fdd6" targetNamespace="http://schemas.microsoft.com/office/2006/metadata/properties" ma:root="true" ma:fieldsID="e7ae9d80f9cd3d50f2d6e360483043c1" ns2:_="" ns3:_="">
    <xsd:import namespace="1ef32c0f-f536-4c0f-8c71-88fffd03ae7c"/>
    <xsd:import namespace="5525c574-4052-4d16-862b-8a76a884fdd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ef32c0f-f536-4c0f-8c71-88fffd03ae7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e21cb7c2-d0c3-4791-a04d-1085bfea9713"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525c574-4052-4d16-862b-8a76a884fdd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91937308-458a-49ae-9bb3-5a5bc347aa38}" ma:internalName="TaxCatchAll" ma:showField="CatchAllData" ma:web="5525c574-4052-4d16-862b-8a76a884fdd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5525c574-4052-4d16-862b-8a76a884fdd6" xsi:nil="true"/>
    <lcf76f155ced4ddcb4097134ff3c332f xmlns="1ef32c0f-f536-4c0f-8c71-88fffd03ae7c">
      <Terms xmlns="http://schemas.microsoft.com/office/infopath/2007/PartnerControls"/>
    </lcf76f155ced4ddcb4097134ff3c332f>
    <SharedWithUsers xmlns="5525c574-4052-4d16-862b-8a76a884fdd6">
      <UserInfo>
        <DisplayName>Dettloff, Steven</DisplayName>
        <AccountId>14</AccountId>
        <AccountType/>
      </UserInfo>
      <UserInfo>
        <DisplayName>Josewski, Mark</DisplayName>
        <AccountId>16</AccountId>
        <AccountType/>
      </UserInfo>
      <UserInfo>
        <DisplayName>Hicks, Jill</DisplayName>
        <AccountId>90</AccountId>
        <AccountType/>
      </UserInfo>
      <UserInfo>
        <DisplayName>Clukey, Kevin</DisplayName>
        <AccountId>117</AccountId>
        <AccountType/>
      </UserInfo>
      <UserInfo>
        <DisplayName>Andersen, Keaton</DisplayName>
        <AccountId>82</AccountId>
        <AccountType/>
      </UserInfo>
      <UserInfo>
        <DisplayName>Lamp, Michael</DisplayName>
        <AccountId>11</AccountId>
        <AccountType/>
      </UserInfo>
      <UserInfo>
        <DisplayName>Powell, Mike (EBV)</DisplayName>
        <AccountId>17</AccountId>
        <AccountType/>
      </UserInfo>
      <UserInfo>
        <DisplayName>Skinner-Gray, Jennifer</DisplayName>
        <AccountId>221</AccountId>
        <AccountType/>
      </UserInfo>
      <UserInfo>
        <DisplayName>Kuvaas, Daniel</DisplayName>
        <AccountId>139</AccountId>
        <AccountType/>
      </UserInfo>
      <UserInfo>
        <DisplayName>Lagosanto, Laurent (Avnet)</DisplayName>
        <AccountId>119</AccountId>
        <AccountType/>
      </UserInfo>
      <UserInfo>
        <DisplayName>Kirk, Gavin</DisplayName>
        <AccountId>15</AccountId>
        <AccountType/>
      </UserInfo>
      <UserInfo>
        <DisplayName>Dominguez, Eric</DisplayName>
        <AccountId>185</AccountId>
        <AccountType/>
      </UserInfo>
      <UserInfo>
        <DisplayName>Mathison, Henry</DisplayName>
        <AccountId>24</AccountId>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93BB2CE-5B9C-4189-96C0-282B43BC959D}">
  <ds:schemaRefs>
    <ds:schemaRef ds:uri="1ef32c0f-f536-4c0f-8c71-88fffd03ae7c"/>
    <ds:schemaRef ds:uri="5525c574-4052-4d16-862b-8a76a884fdd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01CD286D-DC0E-4142-9D9D-572EABF54F96}">
  <ds:schemaRefs>
    <ds:schemaRef ds:uri="1ef32c0f-f536-4c0f-8c71-88fffd03ae7c"/>
    <ds:schemaRef ds:uri="5525c574-4052-4d16-862b-8a76a884fdd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AE30A420-7AD3-46EA-85E9-1C94D23FA99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5137</Words>
  <Application>Microsoft Macintosh PowerPoint</Application>
  <PresentationFormat>Widescreen</PresentationFormat>
  <Paragraphs>874</Paragraphs>
  <Slides>40</Slides>
  <Notes>23</Notes>
  <HiddenSlides>0</HiddenSlides>
  <MMClips>0</MMClips>
  <ScaleCrop>false</ScaleCrop>
  <HeadingPairs>
    <vt:vector size="8" baseType="variant">
      <vt:variant>
        <vt:lpstr>Fonts Used</vt:lpstr>
      </vt:variant>
      <vt:variant>
        <vt:i4>14</vt:i4>
      </vt:variant>
      <vt:variant>
        <vt:lpstr>Theme</vt:lpstr>
      </vt:variant>
      <vt:variant>
        <vt:i4>5</vt:i4>
      </vt:variant>
      <vt:variant>
        <vt:lpstr>Slide Titles</vt:lpstr>
      </vt:variant>
      <vt:variant>
        <vt:i4>40</vt:i4>
      </vt:variant>
      <vt:variant>
        <vt:lpstr>Custom Shows</vt:lpstr>
      </vt:variant>
      <vt:variant>
        <vt:i4>3</vt:i4>
      </vt:variant>
    </vt:vector>
  </HeadingPairs>
  <TitlesOfParts>
    <vt:vector size="62" baseType="lpstr">
      <vt:lpstr>Amazon Ember</vt:lpstr>
      <vt:lpstr>Amazon Ember Display</vt:lpstr>
      <vt:lpstr>Apercu Avnet</vt:lpstr>
      <vt:lpstr>Aptos</vt:lpstr>
      <vt:lpstr>Arial</vt:lpstr>
      <vt:lpstr>Arial Narrow</vt:lpstr>
      <vt:lpstr>Calibri</vt:lpstr>
      <vt:lpstr>Calibri Light</vt:lpstr>
      <vt:lpstr>Courier New</vt:lpstr>
      <vt:lpstr>Helvetica Neue</vt:lpstr>
      <vt:lpstr>Oswald</vt:lpstr>
      <vt:lpstr>Oswald Light</vt:lpstr>
      <vt:lpstr>Trebuchet MS</vt:lpstr>
      <vt:lpstr>Wingdings</vt:lpstr>
      <vt:lpstr>Avnet Templates (Advanced)</vt:lpstr>
      <vt:lpstr>Office Theme</vt:lpstr>
      <vt:lpstr>1_Avnet Templates (Advanced)</vt:lpstr>
      <vt:lpstr>5_Avnet Templates (Advanced)</vt:lpstr>
      <vt:lpstr>1_Office Theme</vt:lpstr>
      <vt:lpstr>Avnet /IOTCONNECT Solutions Suite</vt:lpstr>
      <vt:lpstr>Solution Accelerator &amp; Marketplace Index </vt:lpstr>
      <vt:lpstr>Visit Our Marketplace Listings</vt:lpstr>
      <vt:lpstr>PowerPoint Presentation</vt:lpstr>
      <vt:lpstr>Solution Architecture – Data Center Operations Automation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Summary &amp; Next Steps</vt:lpstr>
      <vt:lpstr>PowerPoint Presentation</vt:lpstr>
      <vt:lpstr>About Avnet</vt:lpstr>
      <vt:lpstr>Avnet Capabilities</vt:lpstr>
      <vt:lpstr>Challenge of IoT</vt:lpstr>
      <vt:lpstr>Challenge of IoT</vt:lpstr>
      <vt:lpstr>PowerPoint Presentation</vt:lpstr>
      <vt:lpstr>PowerPoint Presentation</vt:lpstr>
      <vt:lpstr>PowerPoint Presentation</vt:lpstr>
      <vt:lpstr>PowerPoint Presentation</vt:lpstr>
      <vt:lpstr>PowerPoint Presentation</vt:lpstr>
      <vt:lpstr>/IOTCONNECT SaaS Application in Action</vt:lpstr>
      <vt:lpstr>PowerPoint Presentation</vt:lpstr>
      <vt:lpstr>PowerPoint Presentation</vt:lpstr>
      <vt:lpstr>Resources</vt:lpstr>
      <vt:lpstr>/IOTCONNECT Quick Start Enablement</vt:lpstr>
      <vt:lpstr>PowerPoint Presentation</vt:lpstr>
      <vt:lpstr>PowerPoint Presentation</vt:lpstr>
      <vt:lpstr>/IOTCONNECT Building Blocks w/ AWS</vt:lpstr>
      <vt:lpstr>/IOTCONNECT Platform Architecture </vt:lpstr>
      <vt:lpstr>/IOTCONNECT Developer Personas</vt:lpstr>
      <vt:lpstr>/IOTCONNECT SDKs: Deliver a Positive Developer Experience</vt:lpstr>
      <vt:lpstr>Device Enablement:  SDKs</vt:lpstr>
      <vt:lpstr>/IOTCONNECT AWS Demo Examples</vt:lpstr>
      <vt:lpstr>Avnet &amp; IoTConnect Manage Intro</vt:lpstr>
      <vt:lpstr>SDM + Deploy Overview</vt:lpstr>
      <vt:lpstr>IOTConnect &amp; AWS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SAssetM FCD</dc:title>
  <dc:creator>Chloe.Vendette@AVNET.COM</dc:creator>
  <cp:lastModifiedBy>Chad Dirks</cp:lastModifiedBy>
  <cp:revision>2</cp:revision>
  <cp:lastPrinted>2020-04-21T19:33:12Z</cp:lastPrinted>
  <dcterms:created xsi:type="dcterms:W3CDTF">2020-04-09T17:10:44Z</dcterms:created>
  <dcterms:modified xsi:type="dcterms:W3CDTF">2026-07-27T17:16:31Z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0x0101002ED8917D97FBE94AA466118F5527D9FC</vt:lpwstr>
  </property>
  <property fmtid="{D5CDD505-2E9C-101B-9397-08002B2CF9AE}" pid="3" name="MediaServiceImageTags">
    <vt:lpwstr/>
  </property>
</Properties>
</file>